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28"/>
  </p:notesMasterIdLst>
  <p:sldIdLst>
    <p:sldId id="280" r:id="rId2"/>
    <p:sldId id="257" r:id="rId3"/>
    <p:sldId id="258" r:id="rId4"/>
    <p:sldId id="260" r:id="rId5"/>
    <p:sldId id="261" r:id="rId6"/>
    <p:sldId id="262" r:id="rId7"/>
    <p:sldId id="306" r:id="rId8"/>
    <p:sldId id="304" r:id="rId9"/>
    <p:sldId id="305" r:id="rId10"/>
    <p:sldId id="263" r:id="rId11"/>
    <p:sldId id="292" r:id="rId12"/>
    <p:sldId id="273" r:id="rId13"/>
    <p:sldId id="295" r:id="rId14"/>
    <p:sldId id="294" r:id="rId15"/>
    <p:sldId id="281" r:id="rId16"/>
    <p:sldId id="293" r:id="rId17"/>
    <p:sldId id="296" r:id="rId18"/>
    <p:sldId id="308" r:id="rId19"/>
    <p:sldId id="267" r:id="rId20"/>
    <p:sldId id="298" r:id="rId21"/>
    <p:sldId id="297" r:id="rId22"/>
    <p:sldId id="265" r:id="rId23"/>
    <p:sldId id="309" r:id="rId24"/>
    <p:sldId id="299" r:id="rId25"/>
    <p:sldId id="303" r:id="rId26"/>
    <p:sldId id="291" r:id="rId27"/>
  </p:sldIdLst>
  <p:sldSz cx="9144000" cy="5143500" type="screen16x9"/>
  <p:notesSz cx="6858000" cy="9144000"/>
  <p:embeddedFontLst>
    <p:embeddedFont>
      <p:font typeface="Anton" pitchFamily="2" charset="0"/>
      <p:regular r:id="rId29"/>
    </p:embeddedFont>
    <p:embeddedFont>
      <p:font typeface="Barlow" panose="000005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1A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31D137-1EAE-48F2-AC74-5890787B1946}">
  <a:tblStyle styleId="{1B31D137-1EAE-48F2-AC74-5890787B19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41" autoAdjust="0"/>
    <p:restoredTop sz="94660"/>
  </p:normalViewPr>
  <p:slideViewPr>
    <p:cSldViewPr snapToGrid="0">
      <p:cViewPr varScale="1">
        <p:scale>
          <a:sx n="82" d="100"/>
          <a:sy n="82" d="100"/>
        </p:scale>
        <p:origin x="9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F84506-4E85-4FAB-AAE1-834510DF945C}"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035DF533-BC00-4847-8285-653011259E8E}">
      <dgm:prSet phldrT="[Text]"/>
      <dgm:spPr/>
      <dgm:t>
        <a:bodyPr/>
        <a:lstStyle/>
        <a:p>
          <a:r>
            <a:rPr lang="en-US" b="1" dirty="0">
              <a:solidFill>
                <a:schemeClr val="tx1"/>
              </a:solidFill>
              <a:latin typeface="Barlow" panose="00000500000000000000" pitchFamily="2" charset="0"/>
            </a:rPr>
            <a:t>SPACEX BEGINS</a:t>
          </a:r>
        </a:p>
        <a:p>
          <a:r>
            <a:rPr lang="en-US" b="1" dirty="0">
              <a:solidFill>
                <a:schemeClr val="tx1"/>
              </a:solidFill>
              <a:latin typeface="Barlow" panose="00000500000000000000" pitchFamily="2" charset="0"/>
            </a:rPr>
            <a:t>PRODUCT DEVELOPMENT</a:t>
          </a:r>
          <a:endParaRPr lang="en-US" b="1" dirty="0"/>
        </a:p>
      </dgm:t>
    </dgm:pt>
    <dgm:pt modelId="{B6995A8D-B99E-4020-B0EE-D9515D23EF7A}" type="parTrans" cxnId="{795F1A07-10BE-4B06-AE79-72443DCB4910}">
      <dgm:prSet/>
      <dgm:spPr/>
      <dgm:t>
        <a:bodyPr/>
        <a:lstStyle/>
        <a:p>
          <a:endParaRPr lang="en-US"/>
        </a:p>
      </dgm:t>
    </dgm:pt>
    <dgm:pt modelId="{93CDA830-50B7-4A63-B7B5-072778FD8FBF}" type="sibTrans" cxnId="{795F1A07-10BE-4B06-AE79-72443DCB4910}">
      <dgm:prSet/>
      <dgm:spPr/>
      <dgm:t>
        <a:bodyPr/>
        <a:lstStyle/>
        <a:p>
          <a:endParaRPr lang="en-US"/>
        </a:p>
      </dgm:t>
    </dgm:pt>
    <dgm:pt modelId="{F74661A1-E2BB-4466-B778-7C2BA1E9F617}">
      <dgm:prSet phldrT="[Text]"/>
      <dgm:spPr/>
      <dgm:t>
        <a:bodyPr/>
        <a:lstStyle/>
        <a:p>
          <a:r>
            <a:rPr lang="en-US" b="1" dirty="0">
              <a:solidFill>
                <a:schemeClr val="tx1"/>
              </a:solidFill>
              <a:latin typeface="Barlow" panose="00000500000000000000" pitchFamily="2" charset="0"/>
            </a:rPr>
            <a:t>FIRST TWO PROTOTYPES LAUCHED</a:t>
          </a:r>
          <a:endParaRPr lang="en-US" b="1" dirty="0"/>
        </a:p>
      </dgm:t>
    </dgm:pt>
    <dgm:pt modelId="{531BF2A0-4567-451B-9E41-60CDD4CA3244}" type="parTrans" cxnId="{8FADA6CC-A939-408C-A94B-BDB57E6C79EF}">
      <dgm:prSet/>
      <dgm:spPr/>
      <dgm:t>
        <a:bodyPr/>
        <a:lstStyle/>
        <a:p>
          <a:endParaRPr lang="en-US"/>
        </a:p>
      </dgm:t>
    </dgm:pt>
    <dgm:pt modelId="{60CB1AEF-2E77-4670-A8EF-5C91AC6DD358}" type="sibTrans" cxnId="{8FADA6CC-A939-408C-A94B-BDB57E6C79EF}">
      <dgm:prSet/>
      <dgm:spPr/>
      <dgm:t>
        <a:bodyPr/>
        <a:lstStyle/>
        <a:p>
          <a:endParaRPr lang="en-US"/>
        </a:p>
      </dgm:t>
    </dgm:pt>
    <dgm:pt modelId="{D3FC4023-B5FE-41AF-AF32-D665864F0641}">
      <dgm:prSet phldrT="[Text]"/>
      <dgm:spPr/>
      <dgm:t>
        <a:bodyPr/>
        <a:lstStyle/>
        <a:p>
          <a:r>
            <a:rPr lang="en-US" b="1" dirty="0">
              <a:solidFill>
                <a:schemeClr val="tx1"/>
              </a:solidFill>
              <a:latin typeface="Barlow" panose="00000500000000000000" pitchFamily="2" charset="0"/>
            </a:rPr>
            <a:t>FCC AUTHORIZES STARLINK SYSTEM FOR 4425 SATELLITES</a:t>
          </a:r>
          <a:endParaRPr lang="en-US" b="1" dirty="0"/>
        </a:p>
      </dgm:t>
    </dgm:pt>
    <dgm:pt modelId="{0088CF04-8AB3-4E57-81B0-A48087606E9F}" type="parTrans" cxnId="{74E91C80-B7B5-4100-8C3D-1A89F7918087}">
      <dgm:prSet/>
      <dgm:spPr/>
      <dgm:t>
        <a:bodyPr/>
        <a:lstStyle/>
        <a:p>
          <a:endParaRPr lang="en-US"/>
        </a:p>
      </dgm:t>
    </dgm:pt>
    <dgm:pt modelId="{E2183983-8582-43D6-8EEA-1F4956FAAE5F}" type="sibTrans" cxnId="{74E91C80-B7B5-4100-8C3D-1A89F7918087}">
      <dgm:prSet/>
      <dgm:spPr/>
      <dgm:t>
        <a:bodyPr/>
        <a:lstStyle/>
        <a:p>
          <a:endParaRPr lang="en-US"/>
        </a:p>
      </dgm:t>
    </dgm:pt>
    <dgm:pt modelId="{3E6E5F0D-4B4D-4D9A-AC76-D8CF8B9B8714}">
      <dgm:prSet/>
      <dgm:spPr/>
      <dgm:t>
        <a:bodyPr/>
        <a:lstStyle/>
        <a:p>
          <a:r>
            <a:rPr lang="en-US" b="1" dirty="0">
              <a:solidFill>
                <a:schemeClr val="tx1"/>
              </a:solidFill>
              <a:latin typeface="Barlow" panose="00000500000000000000" pitchFamily="2" charset="0"/>
            </a:rPr>
            <a:t>FIRST LARGE OPERATIONAL DEPLOYMENT ON FALCON 9</a:t>
          </a:r>
          <a:endParaRPr lang="en-US" b="1" dirty="0"/>
        </a:p>
      </dgm:t>
    </dgm:pt>
    <dgm:pt modelId="{FF85BB99-3025-4530-BA70-3C9CEF408643}" type="parTrans" cxnId="{EFA674C7-A3A0-4C5E-AE7A-5A07E7434024}">
      <dgm:prSet/>
      <dgm:spPr/>
      <dgm:t>
        <a:bodyPr/>
        <a:lstStyle/>
        <a:p>
          <a:endParaRPr lang="en-US"/>
        </a:p>
      </dgm:t>
    </dgm:pt>
    <dgm:pt modelId="{B8AD2134-C13D-48E1-91F5-98CEE8023D7E}" type="sibTrans" cxnId="{EFA674C7-A3A0-4C5E-AE7A-5A07E7434024}">
      <dgm:prSet/>
      <dgm:spPr/>
      <dgm:t>
        <a:bodyPr/>
        <a:lstStyle/>
        <a:p>
          <a:endParaRPr lang="en-US"/>
        </a:p>
      </dgm:t>
    </dgm:pt>
    <dgm:pt modelId="{8A4075B8-D891-4CED-B752-736BBAA8717D}">
      <dgm:prSet/>
      <dgm:spPr/>
      <dgm:t>
        <a:bodyPr/>
        <a:lstStyle/>
        <a:p>
          <a:r>
            <a:rPr lang="en-US" b="1" dirty="0">
              <a:solidFill>
                <a:schemeClr val="tx1"/>
              </a:solidFill>
              <a:latin typeface="Barlow" panose="00000500000000000000" pitchFamily="2" charset="0"/>
            </a:rPr>
            <a:t>FCC AUTHORIZES AN ADDITIONAL 30K SATELLITES</a:t>
          </a:r>
          <a:endParaRPr lang="en-US" b="1" dirty="0"/>
        </a:p>
      </dgm:t>
    </dgm:pt>
    <dgm:pt modelId="{63494113-2530-4398-8AF9-BDECB9AC339B}" type="parTrans" cxnId="{EE9FFFFA-60B3-406C-A35E-F8C5A5C203D4}">
      <dgm:prSet/>
      <dgm:spPr/>
      <dgm:t>
        <a:bodyPr/>
        <a:lstStyle/>
        <a:p>
          <a:endParaRPr lang="en-US"/>
        </a:p>
      </dgm:t>
    </dgm:pt>
    <dgm:pt modelId="{2CC62C5F-67E3-4F0E-ACC2-EDC25D764A44}" type="sibTrans" cxnId="{EE9FFFFA-60B3-406C-A35E-F8C5A5C203D4}">
      <dgm:prSet/>
      <dgm:spPr/>
      <dgm:t>
        <a:bodyPr/>
        <a:lstStyle/>
        <a:p>
          <a:endParaRPr lang="en-US"/>
        </a:p>
      </dgm:t>
    </dgm:pt>
    <dgm:pt modelId="{3A7B7BA1-3BF1-42C2-B538-A8ECC4B84BB7}">
      <dgm:prSet/>
      <dgm:spPr/>
      <dgm:t>
        <a:bodyPr/>
        <a:lstStyle/>
        <a:p>
          <a:r>
            <a:rPr lang="en-US" b="1" dirty="0">
              <a:solidFill>
                <a:schemeClr val="tx1"/>
              </a:solidFill>
              <a:latin typeface="Barlow" panose="00000500000000000000" pitchFamily="2" charset="0"/>
            </a:rPr>
            <a:t>LAUCHING 60 SATELLITES ON EVERY FALCON 9  LAUCH</a:t>
          </a:r>
          <a:endParaRPr lang="en-US" b="1" dirty="0"/>
        </a:p>
      </dgm:t>
    </dgm:pt>
    <dgm:pt modelId="{E9D8FC3F-2D15-43E2-9B66-4CB5725AEC6C}" type="parTrans" cxnId="{DA149700-3558-409D-9BFC-73945856C549}">
      <dgm:prSet/>
      <dgm:spPr/>
      <dgm:t>
        <a:bodyPr/>
        <a:lstStyle/>
        <a:p>
          <a:endParaRPr lang="en-US"/>
        </a:p>
      </dgm:t>
    </dgm:pt>
    <dgm:pt modelId="{33096E59-5C76-4B49-9DB5-260B7C819EA1}" type="sibTrans" cxnId="{DA149700-3558-409D-9BFC-73945856C549}">
      <dgm:prSet/>
      <dgm:spPr/>
      <dgm:t>
        <a:bodyPr/>
        <a:lstStyle/>
        <a:p>
          <a:endParaRPr lang="en-US"/>
        </a:p>
      </dgm:t>
    </dgm:pt>
    <dgm:pt modelId="{4D6B4F3C-44D1-454E-852D-70E4D6CD7C90}" type="pres">
      <dgm:prSet presAssocID="{98F84506-4E85-4FAB-AAE1-834510DF945C}" presName="Name0" presStyleCnt="0">
        <dgm:presLayoutVars>
          <dgm:dir/>
          <dgm:resizeHandles val="exact"/>
        </dgm:presLayoutVars>
      </dgm:prSet>
      <dgm:spPr/>
    </dgm:pt>
    <dgm:pt modelId="{E6F6E433-F7E8-4AD8-85A0-F4E0056BB8FE}" type="pres">
      <dgm:prSet presAssocID="{035DF533-BC00-4847-8285-653011259E8E}" presName="node" presStyleLbl="node1" presStyleIdx="0" presStyleCnt="6">
        <dgm:presLayoutVars>
          <dgm:bulletEnabled val="1"/>
        </dgm:presLayoutVars>
      </dgm:prSet>
      <dgm:spPr/>
    </dgm:pt>
    <dgm:pt modelId="{E33F0679-D1A0-4233-9852-A791158DE164}" type="pres">
      <dgm:prSet presAssocID="{93CDA830-50B7-4A63-B7B5-072778FD8FBF}" presName="sibTrans" presStyleLbl="sibTrans2D1" presStyleIdx="0" presStyleCnt="5"/>
      <dgm:spPr/>
    </dgm:pt>
    <dgm:pt modelId="{8F475419-A7CA-43DC-BC1D-F7AF35B5542C}" type="pres">
      <dgm:prSet presAssocID="{93CDA830-50B7-4A63-B7B5-072778FD8FBF}" presName="connectorText" presStyleLbl="sibTrans2D1" presStyleIdx="0" presStyleCnt="5"/>
      <dgm:spPr/>
    </dgm:pt>
    <dgm:pt modelId="{AA0E5A90-0F50-4160-9283-DCA1DBE3C3C2}" type="pres">
      <dgm:prSet presAssocID="{F74661A1-E2BB-4466-B778-7C2BA1E9F617}" presName="node" presStyleLbl="node1" presStyleIdx="1" presStyleCnt="6">
        <dgm:presLayoutVars>
          <dgm:bulletEnabled val="1"/>
        </dgm:presLayoutVars>
      </dgm:prSet>
      <dgm:spPr/>
    </dgm:pt>
    <dgm:pt modelId="{C8352CEA-E8F2-46A2-B325-563A9DB7FDFE}" type="pres">
      <dgm:prSet presAssocID="{60CB1AEF-2E77-4670-A8EF-5C91AC6DD358}" presName="sibTrans" presStyleLbl="sibTrans2D1" presStyleIdx="1" presStyleCnt="5"/>
      <dgm:spPr/>
    </dgm:pt>
    <dgm:pt modelId="{5D65E97E-82BA-4D22-AF19-EC415DB3A015}" type="pres">
      <dgm:prSet presAssocID="{60CB1AEF-2E77-4670-A8EF-5C91AC6DD358}" presName="connectorText" presStyleLbl="sibTrans2D1" presStyleIdx="1" presStyleCnt="5"/>
      <dgm:spPr/>
    </dgm:pt>
    <dgm:pt modelId="{E0EFCA59-C6B6-492E-8A4C-95E82323F9E8}" type="pres">
      <dgm:prSet presAssocID="{D3FC4023-B5FE-41AF-AF32-D665864F0641}" presName="node" presStyleLbl="node1" presStyleIdx="2" presStyleCnt="6">
        <dgm:presLayoutVars>
          <dgm:bulletEnabled val="1"/>
        </dgm:presLayoutVars>
      </dgm:prSet>
      <dgm:spPr/>
    </dgm:pt>
    <dgm:pt modelId="{BE930882-A146-41C8-9D7D-B9AEB47B5251}" type="pres">
      <dgm:prSet presAssocID="{E2183983-8582-43D6-8EEA-1F4956FAAE5F}" presName="sibTrans" presStyleLbl="sibTrans2D1" presStyleIdx="2" presStyleCnt="5"/>
      <dgm:spPr/>
    </dgm:pt>
    <dgm:pt modelId="{5D8F20D6-183B-47C6-AB30-923149AC1636}" type="pres">
      <dgm:prSet presAssocID="{E2183983-8582-43D6-8EEA-1F4956FAAE5F}" presName="connectorText" presStyleLbl="sibTrans2D1" presStyleIdx="2" presStyleCnt="5"/>
      <dgm:spPr/>
    </dgm:pt>
    <dgm:pt modelId="{3AF78A7F-A25B-4AD3-BA3B-063FE87F061D}" type="pres">
      <dgm:prSet presAssocID="{3E6E5F0D-4B4D-4D9A-AC76-D8CF8B9B8714}" presName="node" presStyleLbl="node1" presStyleIdx="3" presStyleCnt="6">
        <dgm:presLayoutVars>
          <dgm:bulletEnabled val="1"/>
        </dgm:presLayoutVars>
      </dgm:prSet>
      <dgm:spPr/>
    </dgm:pt>
    <dgm:pt modelId="{0C00C108-682B-4A4A-8460-F998523A1E66}" type="pres">
      <dgm:prSet presAssocID="{B8AD2134-C13D-48E1-91F5-98CEE8023D7E}" presName="sibTrans" presStyleLbl="sibTrans2D1" presStyleIdx="3" presStyleCnt="5"/>
      <dgm:spPr/>
    </dgm:pt>
    <dgm:pt modelId="{81FA3657-6094-4192-ABA3-EBBE9719E53A}" type="pres">
      <dgm:prSet presAssocID="{B8AD2134-C13D-48E1-91F5-98CEE8023D7E}" presName="connectorText" presStyleLbl="sibTrans2D1" presStyleIdx="3" presStyleCnt="5"/>
      <dgm:spPr/>
    </dgm:pt>
    <dgm:pt modelId="{3039E3D9-C0BF-4473-B2BD-15EEF3857430}" type="pres">
      <dgm:prSet presAssocID="{8A4075B8-D891-4CED-B752-736BBAA8717D}" presName="node" presStyleLbl="node1" presStyleIdx="4" presStyleCnt="6">
        <dgm:presLayoutVars>
          <dgm:bulletEnabled val="1"/>
        </dgm:presLayoutVars>
      </dgm:prSet>
      <dgm:spPr/>
    </dgm:pt>
    <dgm:pt modelId="{5DA1E0C5-B4B2-4BFD-8D5F-57294B0E6D51}" type="pres">
      <dgm:prSet presAssocID="{2CC62C5F-67E3-4F0E-ACC2-EDC25D764A44}" presName="sibTrans" presStyleLbl="sibTrans2D1" presStyleIdx="4" presStyleCnt="5"/>
      <dgm:spPr/>
    </dgm:pt>
    <dgm:pt modelId="{82F7AC7A-2449-439F-A488-673182C9280B}" type="pres">
      <dgm:prSet presAssocID="{2CC62C5F-67E3-4F0E-ACC2-EDC25D764A44}" presName="connectorText" presStyleLbl="sibTrans2D1" presStyleIdx="4" presStyleCnt="5"/>
      <dgm:spPr/>
    </dgm:pt>
    <dgm:pt modelId="{0F21D27E-66CD-4181-93AA-29AFCE5896A4}" type="pres">
      <dgm:prSet presAssocID="{3A7B7BA1-3BF1-42C2-B538-A8ECC4B84BB7}" presName="node" presStyleLbl="node1" presStyleIdx="5" presStyleCnt="6">
        <dgm:presLayoutVars>
          <dgm:bulletEnabled val="1"/>
        </dgm:presLayoutVars>
      </dgm:prSet>
      <dgm:spPr/>
    </dgm:pt>
  </dgm:ptLst>
  <dgm:cxnLst>
    <dgm:cxn modelId="{CD811400-0B62-4467-AF19-5F42F6C72B0D}" type="presOf" srcId="{B8AD2134-C13D-48E1-91F5-98CEE8023D7E}" destId="{81FA3657-6094-4192-ABA3-EBBE9719E53A}" srcOrd="1" destOrd="0" presId="urn:microsoft.com/office/officeart/2005/8/layout/process1"/>
    <dgm:cxn modelId="{DA149700-3558-409D-9BFC-73945856C549}" srcId="{98F84506-4E85-4FAB-AAE1-834510DF945C}" destId="{3A7B7BA1-3BF1-42C2-B538-A8ECC4B84BB7}" srcOrd="5" destOrd="0" parTransId="{E9D8FC3F-2D15-43E2-9B66-4CB5725AEC6C}" sibTransId="{33096E59-5C76-4B49-9DB5-260B7C819EA1}"/>
    <dgm:cxn modelId="{795F1A07-10BE-4B06-AE79-72443DCB4910}" srcId="{98F84506-4E85-4FAB-AAE1-834510DF945C}" destId="{035DF533-BC00-4847-8285-653011259E8E}" srcOrd="0" destOrd="0" parTransId="{B6995A8D-B99E-4020-B0EE-D9515D23EF7A}" sibTransId="{93CDA830-50B7-4A63-B7B5-072778FD8FBF}"/>
    <dgm:cxn modelId="{9345B110-A43A-42F6-BE22-BE339321C9CA}" type="presOf" srcId="{98F84506-4E85-4FAB-AAE1-834510DF945C}" destId="{4D6B4F3C-44D1-454E-852D-70E4D6CD7C90}" srcOrd="0" destOrd="0" presId="urn:microsoft.com/office/officeart/2005/8/layout/process1"/>
    <dgm:cxn modelId="{8CF24B2D-6C22-4F9F-AA28-25927B989663}" type="presOf" srcId="{60CB1AEF-2E77-4670-A8EF-5C91AC6DD358}" destId="{5D65E97E-82BA-4D22-AF19-EC415DB3A015}" srcOrd="1" destOrd="0" presId="urn:microsoft.com/office/officeart/2005/8/layout/process1"/>
    <dgm:cxn modelId="{4D062B37-C969-498D-ADE7-2934DE09F50E}" type="presOf" srcId="{D3FC4023-B5FE-41AF-AF32-D665864F0641}" destId="{E0EFCA59-C6B6-492E-8A4C-95E82323F9E8}" srcOrd="0" destOrd="0" presId="urn:microsoft.com/office/officeart/2005/8/layout/process1"/>
    <dgm:cxn modelId="{220C063B-7803-441B-A354-7CB64248767F}" type="presOf" srcId="{E2183983-8582-43D6-8EEA-1F4956FAAE5F}" destId="{BE930882-A146-41C8-9D7D-B9AEB47B5251}" srcOrd="0" destOrd="0" presId="urn:microsoft.com/office/officeart/2005/8/layout/process1"/>
    <dgm:cxn modelId="{6847D83B-A023-4BCD-9422-230694501337}" type="presOf" srcId="{2CC62C5F-67E3-4F0E-ACC2-EDC25D764A44}" destId="{82F7AC7A-2449-439F-A488-673182C9280B}" srcOrd="1" destOrd="0" presId="urn:microsoft.com/office/officeart/2005/8/layout/process1"/>
    <dgm:cxn modelId="{3264256E-DAE5-4066-8540-9867C0BCF670}" type="presOf" srcId="{93CDA830-50B7-4A63-B7B5-072778FD8FBF}" destId="{8F475419-A7CA-43DC-BC1D-F7AF35B5542C}" srcOrd="1" destOrd="0" presId="urn:microsoft.com/office/officeart/2005/8/layout/process1"/>
    <dgm:cxn modelId="{3EC7F954-4B2E-41E5-80BF-6CF32F31B812}" type="presOf" srcId="{3A7B7BA1-3BF1-42C2-B538-A8ECC4B84BB7}" destId="{0F21D27E-66CD-4181-93AA-29AFCE5896A4}" srcOrd="0" destOrd="0" presId="urn:microsoft.com/office/officeart/2005/8/layout/process1"/>
    <dgm:cxn modelId="{4DE67275-B22A-487B-8C6C-E5B61D2357C6}" type="presOf" srcId="{8A4075B8-D891-4CED-B752-736BBAA8717D}" destId="{3039E3D9-C0BF-4473-B2BD-15EEF3857430}" srcOrd="0" destOrd="0" presId="urn:microsoft.com/office/officeart/2005/8/layout/process1"/>
    <dgm:cxn modelId="{DF3F167A-4A8D-4B82-9DBF-5CBE4920DA16}" type="presOf" srcId="{B8AD2134-C13D-48E1-91F5-98CEE8023D7E}" destId="{0C00C108-682B-4A4A-8460-F998523A1E66}" srcOrd="0" destOrd="0" presId="urn:microsoft.com/office/officeart/2005/8/layout/process1"/>
    <dgm:cxn modelId="{64F2D45A-97CB-4AD9-B978-8A7DE6E5F1EC}" type="presOf" srcId="{3E6E5F0D-4B4D-4D9A-AC76-D8CF8B9B8714}" destId="{3AF78A7F-A25B-4AD3-BA3B-063FE87F061D}" srcOrd="0" destOrd="0" presId="urn:microsoft.com/office/officeart/2005/8/layout/process1"/>
    <dgm:cxn modelId="{5394047B-5301-48CB-9D22-113E8700C9F1}" type="presOf" srcId="{2CC62C5F-67E3-4F0E-ACC2-EDC25D764A44}" destId="{5DA1E0C5-B4B2-4BFD-8D5F-57294B0E6D51}" srcOrd="0" destOrd="0" presId="urn:microsoft.com/office/officeart/2005/8/layout/process1"/>
    <dgm:cxn modelId="{74E91C80-B7B5-4100-8C3D-1A89F7918087}" srcId="{98F84506-4E85-4FAB-AAE1-834510DF945C}" destId="{D3FC4023-B5FE-41AF-AF32-D665864F0641}" srcOrd="2" destOrd="0" parTransId="{0088CF04-8AB3-4E57-81B0-A48087606E9F}" sibTransId="{E2183983-8582-43D6-8EEA-1F4956FAAE5F}"/>
    <dgm:cxn modelId="{26C86F91-0D20-4D8A-89B6-06FE90CAD186}" type="presOf" srcId="{93CDA830-50B7-4A63-B7B5-072778FD8FBF}" destId="{E33F0679-D1A0-4233-9852-A791158DE164}" srcOrd="0" destOrd="0" presId="urn:microsoft.com/office/officeart/2005/8/layout/process1"/>
    <dgm:cxn modelId="{E752A5B9-1157-4AF5-B982-B971660933B1}" type="presOf" srcId="{E2183983-8582-43D6-8EEA-1F4956FAAE5F}" destId="{5D8F20D6-183B-47C6-AB30-923149AC1636}" srcOrd="1" destOrd="0" presId="urn:microsoft.com/office/officeart/2005/8/layout/process1"/>
    <dgm:cxn modelId="{EFA674C7-A3A0-4C5E-AE7A-5A07E7434024}" srcId="{98F84506-4E85-4FAB-AAE1-834510DF945C}" destId="{3E6E5F0D-4B4D-4D9A-AC76-D8CF8B9B8714}" srcOrd="3" destOrd="0" parTransId="{FF85BB99-3025-4530-BA70-3C9CEF408643}" sibTransId="{B8AD2134-C13D-48E1-91F5-98CEE8023D7E}"/>
    <dgm:cxn modelId="{8FADA6CC-A939-408C-A94B-BDB57E6C79EF}" srcId="{98F84506-4E85-4FAB-AAE1-834510DF945C}" destId="{F74661A1-E2BB-4466-B778-7C2BA1E9F617}" srcOrd="1" destOrd="0" parTransId="{531BF2A0-4567-451B-9E41-60CDD4CA3244}" sibTransId="{60CB1AEF-2E77-4670-A8EF-5C91AC6DD358}"/>
    <dgm:cxn modelId="{31A33FDC-F422-41EB-AC42-4B9980E410FB}" type="presOf" srcId="{F74661A1-E2BB-4466-B778-7C2BA1E9F617}" destId="{AA0E5A90-0F50-4160-9283-DCA1DBE3C3C2}" srcOrd="0" destOrd="0" presId="urn:microsoft.com/office/officeart/2005/8/layout/process1"/>
    <dgm:cxn modelId="{98F21DE3-D4B9-42D5-AC9E-4B29D4D4206B}" type="presOf" srcId="{035DF533-BC00-4847-8285-653011259E8E}" destId="{E6F6E433-F7E8-4AD8-85A0-F4E0056BB8FE}" srcOrd="0" destOrd="0" presId="urn:microsoft.com/office/officeart/2005/8/layout/process1"/>
    <dgm:cxn modelId="{5BC88CF7-8ADE-4525-A5ED-63F733A506A6}" type="presOf" srcId="{60CB1AEF-2E77-4670-A8EF-5C91AC6DD358}" destId="{C8352CEA-E8F2-46A2-B325-563A9DB7FDFE}" srcOrd="0" destOrd="0" presId="urn:microsoft.com/office/officeart/2005/8/layout/process1"/>
    <dgm:cxn modelId="{EE9FFFFA-60B3-406C-A35E-F8C5A5C203D4}" srcId="{98F84506-4E85-4FAB-AAE1-834510DF945C}" destId="{8A4075B8-D891-4CED-B752-736BBAA8717D}" srcOrd="4" destOrd="0" parTransId="{63494113-2530-4398-8AF9-BDECB9AC339B}" sibTransId="{2CC62C5F-67E3-4F0E-ACC2-EDC25D764A44}"/>
    <dgm:cxn modelId="{9B33AC23-0F76-4DE0-BF92-3D4A58188850}" type="presParOf" srcId="{4D6B4F3C-44D1-454E-852D-70E4D6CD7C90}" destId="{E6F6E433-F7E8-4AD8-85A0-F4E0056BB8FE}" srcOrd="0" destOrd="0" presId="urn:microsoft.com/office/officeart/2005/8/layout/process1"/>
    <dgm:cxn modelId="{65D59A02-EB31-464A-90D4-30A75EDE97E0}" type="presParOf" srcId="{4D6B4F3C-44D1-454E-852D-70E4D6CD7C90}" destId="{E33F0679-D1A0-4233-9852-A791158DE164}" srcOrd="1" destOrd="0" presId="urn:microsoft.com/office/officeart/2005/8/layout/process1"/>
    <dgm:cxn modelId="{71953BDB-5B32-4EAA-AA30-DF7C1056670E}" type="presParOf" srcId="{E33F0679-D1A0-4233-9852-A791158DE164}" destId="{8F475419-A7CA-43DC-BC1D-F7AF35B5542C}" srcOrd="0" destOrd="0" presId="urn:microsoft.com/office/officeart/2005/8/layout/process1"/>
    <dgm:cxn modelId="{F08B05E7-F1D1-49F8-A897-2FEC99D9258C}" type="presParOf" srcId="{4D6B4F3C-44D1-454E-852D-70E4D6CD7C90}" destId="{AA0E5A90-0F50-4160-9283-DCA1DBE3C3C2}" srcOrd="2" destOrd="0" presId="urn:microsoft.com/office/officeart/2005/8/layout/process1"/>
    <dgm:cxn modelId="{721455B6-EAA1-4B08-A268-BFE79471AD86}" type="presParOf" srcId="{4D6B4F3C-44D1-454E-852D-70E4D6CD7C90}" destId="{C8352CEA-E8F2-46A2-B325-563A9DB7FDFE}" srcOrd="3" destOrd="0" presId="urn:microsoft.com/office/officeart/2005/8/layout/process1"/>
    <dgm:cxn modelId="{59E9B8A5-B473-4E2E-B730-B0A4BA512048}" type="presParOf" srcId="{C8352CEA-E8F2-46A2-B325-563A9DB7FDFE}" destId="{5D65E97E-82BA-4D22-AF19-EC415DB3A015}" srcOrd="0" destOrd="0" presId="urn:microsoft.com/office/officeart/2005/8/layout/process1"/>
    <dgm:cxn modelId="{E23C4F9D-BF85-432D-B420-F23FEECF993E}" type="presParOf" srcId="{4D6B4F3C-44D1-454E-852D-70E4D6CD7C90}" destId="{E0EFCA59-C6B6-492E-8A4C-95E82323F9E8}" srcOrd="4" destOrd="0" presId="urn:microsoft.com/office/officeart/2005/8/layout/process1"/>
    <dgm:cxn modelId="{3ED0A61F-4DFE-440B-B83C-4F7A6033C654}" type="presParOf" srcId="{4D6B4F3C-44D1-454E-852D-70E4D6CD7C90}" destId="{BE930882-A146-41C8-9D7D-B9AEB47B5251}" srcOrd="5" destOrd="0" presId="urn:microsoft.com/office/officeart/2005/8/layout/process1"/>
    <dgm:cxn modelId="{796E7703-1F2E-4CFA-B230-27722CAE28DC}" type="presParOf" srcId="{BE930882-A146-41C8-9D7D-B9AEB47B5251}" destId="{5D8F20D6-183B-47C6-AB30-923149AC1636}" srcOrd="0" destOrd="0" presId="urn:microsoft.com/office/officeart/2005/8/layout/process1"/>
    <dgm:cxn modelId="{C9024A3B-1B23-4EED-AD8F-430BE3E0B2DC}" type="presParOf" srcId="{4D6B4F3C-44D1-454E-852D-70E4D6CD7C90}" destId="{3AF78A7F-A25B-4AD3-BA3B-063FE87F061D}" srcOrd="6" destOrd="0" presId="urn:microsoft.com/office/officeart/2005/8/layout/process1"/>
    <dgm:cxn modelId="{D3ADA918-4A22-4554-89BB-46FBA13EB739}" type="presParOf" srcId="{4D6B4F3C-44D1-454E-852D-70E4D6CD7C90}" destId="{0C00C108-682B-4A4A-8460-F998523A1E66}" srcOrd="7" destOrd="0" presId="urn:microsoft.com/office/officeart/2005/8/layout/process1"/>
    <dgm:cxn modelId="{1FB0A878-4005-4D31-A02F-0A8090F37699}" type="presParOf" srcId="{0C00C108-682B-4A4A-8460-F998523A1E66}" destId="{81FA3657-6094-4192-ABA3-EBBE9719E53A}" srcOrd="0" destOrd="0" presId="urn:microsoft.com/office/officeart/2005/8/layout/process1"/>
    <dgm:cxn modelId="{F5928F4D-7991-45FE-98ED-2BC71511FE6B}" type="presParOf" srcId="{4D6B4F3C-44D1-454E-852D-70E4D6CD7C90}" destId="{3039E3D9-C0BF-4473-B2BD-15EEF3857430}" srcOrd="8" destOrd="0" presId="urn:microsoft.com/office/officeart/2005/8/layout/process1"/>
    <dgm:cxn modelId="{02526FAC-5B79-4049-94AE-6F93858FDC74}" type="presParOf" srcId="{4D6B4F3C-44D1-454E-852D-70E4D6CD7C90}" destId="{5DA1E0C5-B4B2-4BFD-8D5F-57294B0E6D51}" srcOrd="9" destOrd="0" presId="urn:microsoft.com/office/officeart/2005/8/layout/process1"/>
    <dgm:cxn modelId="{18C4C04D-8C25-45C1-9424-900E336AC350}" type="presParOf" srcId="{5DA1E0C5-B4B2-4BFD-8D5F-57294B0E6D51}" destId="{82F7AC7A-2449-439F-A488-673182C9280B}" srcOrd="0" destOrd="0" presId="urn:microsoft.com/office/officeart/2005/8/layout/process1"/>
    <dgm:cxn modelId="{4BE2653F-5E0D-410E-B46B-95D70C5F1964}" type="presParOf" srcId="{4D6B4F3C-44D1-454E-852D-70E4D6CD7C90}" destId="{0F21D27E-66CD-4181-93AA-29AFCE5896A4}"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F6E433-F7E8-4AD8-85A0-F4E0056BB8FE}">
      <dsp:nvSpPr>
        <dsp:cNvPr id="0" name=""/>
        <dsp:cNvSpPr/>
      </dsp:nvSpPr>
      <dsp:spPr>
        <a:xfrm>
          <a:off x="0" y="1482093"/>
          <a:ext cx="1082322" cy="98423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Barlow" panose="00000500000000000000" pitchFamily="2" charset="0"/>
            </a:rPr>
            <a:t>SPACEX BEGINS</a:t>
          </a:r>
        </a:p>
        <a:p>
          <a:pPr marL="0" lvl="0" indent="0" algn="ctr" defTabSz="444500">
            <a:lnSpc>
              <a:spcPct val="90000"/>
            </a:lnSpc>
            <a:spcBef>
              <a:spcPct val="0"/>
            </a:spcBef>
            <a:spcAft>
              <a:spcPct val="35000"/>
            </a:spcAft>
            <a:buNone/>
          </a:pPr>
          <a:r>
            <a:rPr lang="en-US" sz="1000" b="1" kern="1200" dirty="0">
              <a:solidFill>
                <a:schemeClr val="tx1"/>
              </a:solidFill>
              <a:latin typeface="Barlow" panose="00000500000000000000" pitchFamily="2" charset="0"/>
            </a:rPr>
            <a:t>PRODUCT DEVELOPMENT</a:t>
          </a:r>
          <a:endParaRPr lang="en-US" sz="1000" b="1" kern="1200" dirty="0"/>
        </a:p>
      </dsp:txBody>
      <dsp:txXfrm>
        <a:off x="28827" y="1510920"/>
        <a:ext cx="1024668" cy="926582"/>
      </dsp:txXfrm>
    </dsp:sp>
    <dsp:sp modelId="{E33F0679-D1A0-4233-9852-A791158DE164}">
      <dsp:nvSpPr>
        <dsp:cNvPr id="0" name=""/>
        <dsp:cNvSpPr/>
      </dsp:nvSpPr>
      <dsp:spPr>
        <a:xfrm>
          <a:off x="1190554" y="1840004"/>
          <a:ext cx="229452" cy="2684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1190554" y="1893687"/>
        <a:ext cx="160616" cy="161049"/>
      </dsp:txXfrm>
    </dsp:sp>
    <dsp:sp modelId="{AA0E5A90-0F50-4160-9283-DCA1DBE3C3C2}">
      <dsp:nvSpPr>
        <dsp:cNvPr id="0" name=""/>
        <dsp:cNvSpPr/>
      </dsp:nvSpPr>
      <dsp:spPr>
        <a:xfrm>
          <a:off x="1515250" y="1482093"/>
          <a:ext cx="1082322" cy="98423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Barlow" panose="00000500000000000000" pitchFamily="2" charset="0"/>
            </a:rPr>
            <a:t>FIRST TWO PROTOTYPES LAUCHED</a:t>
          </a:r>
          <a:endParaRPr lang="en-US" sz="1000" b="1" kern="1200" dirty="0"/>
        </a:p>
      </dsp:txBody>
      <dsp:txXfrm>
        <a:off x="1544077" y="1510920"/>
        <a:ext cx="1024668" cy="926582"/>
      </dsp:txXfrm>
    </dsp:sp>
    <dsp:sp modelId="{C8352CEA-E8F2-46A2-B325-563A9DB7FDFE}">
      <dsp:nvSpPr>
        <dsp:cNvPr id="0" name=""/>
        <dsp:cNvSpPr/>
      </dsp:nvSpPr>
      <dsp:spPr>
        <a:xfrm>
          <a:off x="2705805" y="1840004"/>
          <a:ext cx="229452" cy="2684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705805" y="1893687"/>
        <a:ext cx="160616" cy="161049"/>
      </dsp:txXfrm>
    </dsp:sp>
    <dsp:sp modelId="{E0EFCA59-C6B6-492E-8A4C-95E82323F9E8}">
      <dsp:nvSpPr>
        <dsp:cNvPr id="0" name=""/>
        <dsp:cNvSpPr/>
      </dsp:nvSpPr>
      <dsp:spPr>
        <a:xfrm>
          <a:off x="3030501" y="1482093"/>
          <a:ext cx="1082322" cy="98423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Barlow" panose="00000500000000000000" pitchFamily="2" charset="0"/>
            </a:rPr>
            <a:t>FCC AUTHORIZES STARLINK SYSTEM FOR 4425 SATELLITES</a:t>
          </a:r>
          <a:endParaRPr lang="en-US" sz="1000" b="1" kern="1200" dirty="0"/>
        </a:p>
      </dsp:txBody>
      <dsp:txXfrm>
        <a:off x="3059328" y="1510920"/>
        <a:ext cx="1024668" cy="926582"/>
      </dsp:txXfrm>
    </dsp:sp>
    <dsp:sp modelId="{BE930882-A146-41C8-9D7D-B9AEB47B5251}">
      <dsp:nvSpPr>
        <dsp:cNvPr id="0" name=""/>
        <dsp:cNvSpPr/>
      </dsp:nvSpPr>
      <dsp:spPr>
        <a:xfrm>
          <a:off x="4221056" y="1840004"/>
          <a:ext cx="229452" cy="2684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4221056" y="1893687"/>
        <a:ext cx="160616" cy="161049"/>
      </dsp:txXfrm>
    </dsp:sp>
    <dsp:sp modelId="{3AF78A7F-A25B-4AD3-BA3B-063FE87F061D}">
      <dsp:nvSpPr>
        <dsp:cNvPr id="0" name=""/>
        <dsp:cNvSpPr/>
      </dsp:nvSpPr>
      <dsp:spPr>
        <a:xfrm>
          <a:off x="4545752" y="1482093"/>
          <a:ext cx="1082322" cy="98423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Barlow" panose="00000500000000000000" pitchFamily="2" charset="0"/>
            </a:rPr>
            <a:t>FIRST LARGE OPERATIONAL DEPLOYMENT ON FALCON 9</a:t>
          </a:r>
          <a:endParaRPr lang="en-US" sz="1000" b="1" kern="1200" dirty="0"/>
        </a:p>
      </dsp:txBody>
      <dsp:txXfrm>
        <a:off x="4574579" y="1510920"/>
        <a:ext cx="1024668" cy="926582"/>
      </dsp:txXfrm>
    </dsp:sp>
    <dsp:sp modelId="{0C00C108-682B-4A4A-8460-F998523A1E66}">
      <dsp:nvSpPr>
        <dsp:cNvPr id="0" name=""/>
        <dsp:cNvSpPr/>
      </dsp:nvSpPr>
      <dsp:spPr>
        <a:xfrm>
          <a:off x="5736307" y="1840004"/>
          <a:ext cx="229452" cy="2684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5736307" y="1893687"/>
        <a:ext cx="160616" cy="161049"/>
      </dsp:txXfrm>
    </dsp:sp>
    <dsp:sp modelId="{3039E3D9-C0BF-4473-B2BD-15EEF3857430}">
      <dsp:nvSpPr>
        <dsp:cNvPr id="0" name=""/>
        <dsp:cNvSpPr/>
      </dsp:nvSpPr>
      <dsp:spPr>
        <a:xfrm>
          <a:off x="6061003" y="1482093"/>
          <a:ext cx="1082322" cy="98423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Barlow" panose="00000500000000000000" pitchFamily="2" charset="0"/>
            </a:rPr>
            <a:t>FCC AUTHORIZES AN ADDITIONAL 30K SATELLITES</a:t>
          </a:r>
          <a:endParaRPr lang="en-US" sz="1000" b="1" kern="1200" dirty="0"/>
        </a:p>
      </dsp:txBody>
      <dsp:txXfrm>
        <a:off x="6089830" y="1510920"/>
        <a:ext cx="1024668" cy="926582"/>
      </dsp:txXfrm>
    </dsp:sp>
    <dsp:sp modelId="{5DA1E0C5-B4B2-4BFD-8D5F-57294B0E6D51}">
      <dsp:nvSpPr>
        <dsp:cNvPr id="0" name=""/>
        <dsp:cNvSpPr/>
      </dsp:nvSpPr>
      <dsp:spPr>
        <a:xfrm>
          <a:off x="7251558" y="1840004"/>
          <a:ext cx="229452" cy="2684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7251558" y="1893687"/>
        <a:ext cx="160616" cy="161049"/>
      </dsp:txXfrm>
    </dsp:sp>
    <dsp:sp modelId="{0F21D27E-66CD-4181-93AA-29AFCE5896A4}">
      <dsp:nvSpPr>
        <dsp:cNvPr id="0" name=""/>
        <dsp:cNvSpPr/>
      </dsp:nvSpPr>
      <dsp:spPr>
        <a:xfrm>
          <a:off x="7576254" y="1482093"/>
          <a:ext cx="1082322" cy="98423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Barlow" panose="00000500000000000000" pitchFamily="2" charset="0"/>
            </a:rPr>
            <a:t>LAUCHING 60 SATELLITES ON EVERY FALCON 9  LAUCH</a:t>
          </a:r>
          <a:endParaRPr lang="en-US" sz="1000" b="1" kern="1200" dirty="0"/>
        </a:p>
      </dsp:txBody>
      <dsp:txXfrm>
        <a:off x="7605081" y="1510920"/>
        <a:ext cx="1024668" cy="92658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6"/>
        <p:cNvGrpSpPr/>
        <p:nvPr/>
      </p:nvGrpSpPr>
      <p:grpSpPr>
        <a:xfrm>
          <a:off x="0" y="0"/>
          <a:ext cx="0" cy="0"/>
          <a:chOff x="0" y="0"/>
          <a:chExt cx="0" cy="0"/>
        </a:xfrm>
      </p:grpSpPr>
      <p:sp>
        <p:nvSpPr>
          <p:cNvPr id="2277" name="Google Shape;2277;gdab33caf8f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8" name="Google Shape;2278;gdab33caf8f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9"/>
        <p:cNvGrpSpPr/>
        <p:nvPr/>
      </p:nvGrpSpPr>
      <p:grpSpPr>
        <a:xfrm>
          <a:off x="0" y="0"/>
          <a:ext cx="0" cy="0"/>
          <a:chOff x="0" y="0"/>
          <a:chExt cx="0" cy="0"/>
        </a:xfrm>
      </p:grpSpPr>
      <p:sp>
        <p:nvSpPr>
          <p:cNvPr id="2290" name="Google Shape;2290;ge9333a680e_0_1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1" name="Google Shape;2291;ge9333a680e_0_1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p:cNvGrpSpPr/>
        <p:nvPr/>
      </p:nvGrpSpPr>
      <p:grpSpPr>
        <a:xfrm>
          <a:off x="0" y="0"/>
          <a:ext cx="0" cy="0"/>
          <a:chOff x="0" y="0"/>
          <a:chExt cx="0" cy="0"/>
        </a:xfrm>
      </p:grpSpPr>
      <p:sp>
        <p:nvSpPr>
          <p:cNvPr id="1534" name="Google Shape;1534;gdab33caf8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5" name="Google Shape;1535;gdab33caf8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p:cNvGrpSpPr/>
        <p:nvPr/>
      </p:nvGrpSpPr>
      <p:grpSpPr>
        <a:xfrm>
          <a:off x="0" y="0"/>
          <a:ext cx="0" cy="0"/>
          <a:chOff x="0" y="0"/>
          <a:chExt cx="0" cy="0"/>
        </a:xfrm>
      </p:grpSpPr>
      <p:sp>
        <p:nvSpPr>
          <p:cNvPr id="1534" name="Google Shape;1534;gdab33caf8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5" name="Google Shape;1535;gdab33caf8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562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p:cNvGrpSpPr/>
        <p:nvPr/>
      </p:nvGrpSpPr>
      <p:grpSpPr>
        <a:xfrm>
          <a:off x="0" y="0"/>
          <a:ext cx="0" cy="0"/>
          <a:chOff x="0" y="0"/>
          <a:chExt cx="0" cy="0"/>
        </a:xfrm>
      </p:grpSpPr>
      <p:sp>
        <p:nvSpPr>
          <p:cNvPr id="1534" name="Google Shape;1534;gdab33caf8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5" name="Google Shape;1535;gdab33caf8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6264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dab33caf8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dab33caf8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dab33caf8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dab33caf8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dab33caf8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dab33caf8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gdab33caf8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2" name="Google Shape;1212;gdab33caf8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0"/>
        <p:cNvGrpSpPr/>
        <p:nvPr/>
      </p:nvGrpSpPr>
      <p:grpSpPr>
        <a:xfrm>
          <a:off x="0" y="0"/>
          <a:ext cx="0" cy="0"/>
          <a:chOff x="0" y="0"/>
          <a:chExt cx="0" cy="0"/>
        </a:xfrm>
      </p:grpSpPr>
      <p:sp>
        <p:nvSpPr>
          <p:cNvPr id="1301" name="Google Shape;1301;gdab33caf8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2" name="Google Shape;1302;gdab33caf8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dab33caf8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dab33caf8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dab33caf8f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dab33caf8f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6"/>
        <p:cNvGrpSpPr/>
        <p:nvPr/>
      </p:nvGrpSpPr>
      <p:grpSpPr>
        <a:xfrm>
          <a:off x="0" y="0"/>
          <a:ext cx="0" cy="0"/>
          <a:chOff x="0" y="0"/>
          <a:chExt cx="0" cy="0"/>
        </a:xfrm>
      </p:grpSpPr>
      <p:sp>
        <p:nvSpPr>
          <p:cNvPr id="1417" name="Google Shape;1417;gdab33caf8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8" name="Google Shape;1418;gdab33caf8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9140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4"/>
        <p:cNvGrpSpPr/>
        <p:nvPr/>
      </p:nvGrpSpPr>
      <p:grpSpPr>
        <a:xfrm>
          <a:off x="0" y="0"/>
          <a:ext cx="0" cy="0"/>
          <a:chOff x="0" y="0"/>
          <a:chExt cx="0" cy="0"/>
        </a:xfrm>
      </p:grpSpPr>
      <p:sp>
        <p:nvSpPr>
          <p:cNvPr id="1725" name="Google Shape;1725;gdab33caf8f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6" name="Google Shape;1726;gdab33caf8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slide" Target="../slides/slide4.xml"/><Relationship Id="rId1" Type="http://schemas.openxmlformats.org/officeDocument/2006/relationships/slideMaster" Target="../slideMasters/slideMaster1.xml"/><Relationship Id="rId5" Type="http://schemas.openxmlformats.org/officeDocument/2006/relationships/slide" Target="../slides/slide15.xml"/><Relationship Id="rId4" Type="http://schemas.openxmlformats.org/officeDocument/2006/relationships/slide" Target="../slides/slide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dk2"/>
            </a:gs>
            <a:gs pos="100000">
              <a:schemeClr val="lt2"/>
            </a:gs>
          </a:gsLst>
          <a:lin ang="10800025" scaled="0"/>
        </a:gradFill>
        <a:effectLst/>
      </p:bgPr>
    </p:bg>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4147675" y="2529125"/>
            <a:ext cx="4731300" cy="530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3600"/>
              <a:buNone/>
              <a:defRPr sz="35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3"/>
          <p:cNvSpPr txBox="1">
            <a:spLocks noGrp="1"/>
          </p:cNvSpPr>
          <p:nvPr>
            <p:ph type="subTitle" idx="1"/>
          </p:nvPr>
        </p:nvSpPr>
        <p:spPr>
          <a:xfrm>
            <a:off x="5010175" y="3116825"/>
            <a:ext cx="2975100" cy="695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1" name="Google Shape;41;p3"/>
          <p:cNvSpPr txBox="1">
            <a:spLocks noGrp="1"/>
          </p:cNvSpPr>
          <p:nvPr>
            <p:ph type="title" idx="2" hasCustomPrompt="1"/>
          </p:nvPr>
        </p:nvSpPr>
        <p:spPr>
          <a:xfrm>
            <a:off x="5577925" y="1331263"/>
            <a:ext cx="1839600" cy="1153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2000"/>
              <a:buNone/>
              <a:defRPr sz="6500"/>
            </a:lvl1pPr>
            <a:lvl2pPr lvl="1" algn="ctr" rtl="0">
              <a:spcBef>
                <a:spcPts val="0"/>
              </a:spcBef>
              <a:spcAft>
                <a:spcPts val="0"/>
              </a:spcAft>
              <a:buClr>
                <a:schemeClr val="accent5"/>
              </a:buClr>
              <a:buSzPts val="12000"/>
              <a:buNone/>
              <a:defRPr sz="12000">
                <a:solidFill>
                  <a:schemeClr val="accent5"/>
                </a:solidFill>
              </a:defRPr>
            </a:lvl2pPr>
            <a:lvl3pPr lvl="2" algn="ctr" rtl="0">
              <a:spcBef>
                <a:spcPts val="0"/>
              </a:spcBef>
              <a:spcAft>
                <a:spcPts val="0"/>
              </a:spcAft>
              <a:buClr>
                <a:schemeClr val="accent5"/>
              </a:buClr>
              <a:buSzPts val="12000"/>
              <a:buNone/>
              <a:defRPr sz="12000">
                <a:solidFill>
                  <a:schemeClr val="accent5"/>
                </a:solidFill>
              </a:defRPr>
            </a:lvl3pPr>
            <a:lvl4pPr lvl="3" algn="ctr" rtl="0">
              <a:spcBef>
                <a:spcPts val="0"/>
              </a:spcBef>
              <a:spcAft>
                <a:spcPts val="0"/>
              </a:spcAft>
              <a:buClr>
                <a:schemeClr val="accent5"/>
              </a:buClr>
              <a:buSzPts val="12000"/>
              <a:buNone/>
              <a:defRPr sz="12000">
                <a:solidFill>
                  <a:schemeClr val="accent5"/>
                </a:solidFill>
              </a:defRPr>
            </a:lvl4pPr>
            <a:lvl5pPr lvl="4" algn="ctr" rtl="0">
              <a:spcBef>
                <a:spcPts val="0"/>
              </a:spcBef>
              <a:spcAft>
                <a:spcPts val="0"/>
              </a:spcAft>
              <a:buClr>
                <a:schemeClr val="accent5"/>
              </a:buClr>
              <a:buSzPts val="12000"/>
              <a:buNone/>
              <a:defRPr sz="12000">
                <a:solidFill>
                  <a:schemeClr val="accent5"/>
                </a:solidFill>
              </a:defRPr>
            </a:lvl5pPr>
            <a:lvl6pPr lvl="5" algn="ctr" rtl="0">
              <a:spcBef>
                <a:spcPts val="0"/>
              </a:spcBef>
              <a:spcAft>
                <a:spcPts val="0"/>
              </a:spcAft>
              <a:buClr>
                <a:schemeClr val="accent5"/>
              </a:buClr>
              <a:buSzPts val="12000"/>
              <a:buNone/>
              <a:defRPr sz="12000">
                <a:solidFill>
                  <a:schemeClr val="accent5"/>
                </a:solidFill>
              </a:defRPr>
            </a:lvl6pPr>
            <a:lvl7pPr lvl="6" algn="ctr" rtl="0">
              <a:spcBef>
                <a:spcPts val="0"/>
              </a:spcBef>
              <a:spcAft>
                <a:spcPts val="0"/>
              </a:spcAft>
              <a:buClr>
                <a:schemeClr val="accent5"/>
              </a:buClr>
              <a:buSzPts val="12000"/>
              <a:buNone/>
              <a:defRPr sz="12000">
                <a:solidFill>
                  <a:schemeClr val="accent5"/>
                </a:solidFill>
              </a:defRPr>
            </a:lvl7pPr>
            <a:lvl8pPr lvl="7" algn="ctr" rtl="0">
              <a:spcBef>
                <a:spcPts val="0"/>
              </a:spcBef>
              <a:spcAft>
                <a:spcPts val="0"/>
              </a:spcAft>
              <a:buClr>
                <a:schemeClr val="accent5"/>
              </a:buClr>
              <a:buSzPts val="12000"/>
              <a:buNone/>
              <a:defRPr sz="12000">
                <a:solidFill>
                  <a:schemeClr val="accent5"/>
                </a:solidFill>
              </a:defRPr>
            </a:lvl8pPr>
            <a:lvl9pPr lvl="8" algn="ctr" rtl="0">
              <a:spcBef>
                <a:spcPts val="0"/>
              </a:spcBef>
              <a:spcAft>
                <a:spcPts val="0"/>
              </a:spcAft>
              <a:buClr>
                <a:schemeClr val="accent5"/>
              </a:buClr>
              <a:buSzPts val="12000"/>
              <a:buNone/>
              <a:defRPr sz="12000">
                <a:solidFill>
                  <a:schemeClr val="accent5"/>
                </a:solidFill>
              </a:defRPr>
            </a:lvl9pPr>
          </a:lstStyle>
          <a:p>
            <a:r>
              <a:t>xx%</a:t>
            </a:r>
          </a:p>
        </p:txBody>
      </p:sp>
      <p:sp>
        <p:nvSpPr>
          <p:cNvPr id="42" name="Google Shape;42;p3"/>
          <p:cNvSpPr/>
          <p:nvPr/>
        </p:nvSpPr>
        <p:spPr>
          <a:xfrm rot="538783">
            <a:off x="7590835" y="4435473"/>
            <a:ext cx="834279" cy="99245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194745">
            <a:off x="7674223" y="-78173"/>
            <a:ext cx="787928" cy="1269373"/>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10800000">
            <a:off x="8426497" y="4087887"/>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rot="10800000">
            <a:off x="8624255" y="854907"/>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10800000">
            <a:off x="8455564" y="-29735"/>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rot="10800000">
            <a:off x="8084408" y="655276"/>
            <a:ext cx="1066167" cy="4517949"/>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rot="10800000">
            <a:off x="8651098" y="2788161"/>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rot="10800000">
            <a:off x="8262404" y="365517"/>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rot="10800000">
            <a:off x="8624259" y="248198"/>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rot="10800000">
            <a:off x="8781809" y="4804911"/>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rot="10800000">
            <a:off x="6453744" y="1764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8262394" y="48649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a:off x="2317745" y="587629"/>
            <a:ext cx="201031" cy="26632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a:off x="782770" y="3408479"/>
            <a:ext cx="201031" cy="26632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441769" y="109632"/>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2640869" y="4755282"/>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rot="10800000">
            <a:off x="251959" y="1674036"/>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rot="10800000">
            <a:off x="4541996" y="268861"/>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598759" y="4755286"/>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CUSTOM_10">
    <p:bg>
      <p:bgPr>
        <a:gradFill>
          <a:gsLst>
            <a:gs pos="0">
              <a:schemeClr val="dk2"/>
            </a:gs>
            <a:gs pos="100000">
              <a:schemeClr val="lt2"/>
            </a:gs>
          </a:gsLst>
          <a:lin ang="10800025" scaled="0"/>
        </a:gradFill>
        <a:effectLst/>
      </p:bgPr>
    </p:bg>
    <p:spTree>
      <p:nvGrpSpPr>
        <p:cNvPr id="1" name="Shape 374"/>
        <p:cNvGrpSpPr/>
        <p:nvPr/>
      </p:nvGrpSpPr>
      <p:grpSpPr>
        <a:xfrm>
          <a:off x="0" y="0"/>
          <a:ext cx="0" cy="0"/>
          <a:chOff x="0" y="0"/>
          <a:chExt cx="0" cy="0"/>
        </a:xfrm>
      </p:grpSpPr>
      <p:sp>
        <p:nvSpPr>
          <p:cNvPr id="375" name="Google Shape;375;p14"/>
          <p:cNvSpPr txBox="1">
            <a:spLocks noGrp="1"/>
          </p:cNvSpPr>
          <p:nvPr>
            <p:ph type="title"/>
          </p:nvPr>
        </p:nvSpPr>
        <p:spPr>
          <a:xfrm>
            <a:off x="483100" y="2529125"/>
            <a:ext cx="4731300" cy="530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3600"/>
              <a:buNone/>
              <a:defRPr sz="35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6" name="Google Shape;376;p14"/>
          <p:cNvSpPr txBox="1">
            <a:spLocks noGrp="1"/>
          </p:cNvSpPr>
          <p:nvPr>
            <p:ph type="subTitle" idx="1"/>
          </p:nvPr>
        </p:nvSpPr>
        <p:spPr>
          <a:xfrm>
            <a:off x="1251850" y="3116825"/>
            <a:ext cx="3162600" cy="695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77" name="Google Shape;377;p14"/>
          <p:cNvSpPr txBox="1">
            <a:spLocks noGrp="1"/>
          </p:cNvSpPr>
          <p:nvPr>
            <p:ph type="title" idx="2" hasCustomPrompt="1"/>
          </p:nvPr>
        </p:nvSpPr>
        <p:spPr>
          <a:xfrm>
            <a:off x="1913350" y="1331263"/>
            <a:ext cx="1839600" cy="1153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2000"/>
              <a:buNone/>
              <a:defRPr sz="6500"/>
            </a:lvl1pPr>
            <a:lvl2pPr lvl="1" algn="ctr" rtl="0">
              <a:spcBef>
                <a:spcPts val="0"/>
              </a:spcBef>
              <a:spcAft>
                <a:spcPts val="0"/>
              </a:spcAft>
              <a:buClr>
                <a:schemeClr val="accent5"/>
              </a:buClr>
              <a:buSzPts val="12000"/>
              <a:buNone/>
              <a:defRPr sz="12000">
                <a:solidFill>
                  <a:schemeClr val="accent5"/>
                </a:solidFill>
              </a:defRPr>
            </a:lvl2pPr>
            <a:lvl3pPr lvl="2" algn="ctr" rtl="0">
              <a:spcBef>
                <a:spcPts val="0"/>
              </a:spcBef>
              <a:spcAft>
                <a:spcPts val="0"/>
              </a:spcAft>
              <a:buClr>
                <a:schemeClr val="accent5"/>
              </a:buClr>
              <a:buSzPts val="12000"/>
              <a:buNone/>
              <a:defRPr sz="12000">
                <a:solidFill>
                  <a:schemeClr val="accent5"/>
                </a:solidFill>
              </a:defRPr>
            </a:lvl3pPr>
            <a:lvl4pPr lvl="3" algn="ctr" rtl="0">
              <a:spcBef>
                <a:spcPts val="0"/>
              </a:spcBef>
              <a:spcAft>
                <a:spcPts val="0"/>
              </a:spcAft>
              <a:buClr>
                <a:schemeClr val="accent5"/>
              </a:buClr>
              <a:buSzPts val="12000"/>
              <a:buNone/>
              <a:defRPr sz="12000">
                <a:solidFill>
                  <a:schemeClr val="accent5"/>
                </a:solidFill>
              </a:defRPr>
            </a:lvl4pPr>
            <a:lvl5pPr lvl="4" algn="ctr" rtl="0">
              <a:spcBef>
                <a:spcPts val="0"/>
              </a:spcBef>
              <a:spcAft>
                <a:spcPts val="0"/>
              </a:spcAft>
              <a:buClr>
                <a:schemeClr val="accent5"/>
              </a:buClr>
              <a:buSzPts val="12000"/>
              <a:buNone/>
              <a:defRPr sz="12000">
                <a:solidFill>
                  <a:schemeClr val="accent5"/>
                </a:solidFill>
              </a:defRPr>
            </a:lvl5pPr>
            <a:lvl6pPr lvl="5" algn="ctr" rtl="0">
              <a:spcBef>
                <a:spcPts val="0"/>
              </a:spcBef>
              <a:spcAft>
                <a:spcPts val="0"/>
              </a:spcAft>
              <a:buClr>
                <a:schemeClr val="accent5"/>
              </a:buClr>
              <a:buSzPts val="12000"/>
              <a:buNone/>
              <a:defRPr sz="12000">
                <a:solidFill>
                  <a:schemeClr val="accent5"/>
                </a:solidFill>
              </a:defRPr>
            </a:lvl6pPr>
            <a:lvl7pPr lvl="6" algn="ctr" rtl="0">
              <a:spcBef>
                <a:spcPts val="0"/>
              </a:spcBef>
              <a:spcAft>
                <a:spcPts val="0"/>
              </a:spcAft>
              <a:buClr>
                <a:schemeClr val="accent5"/>
              </a:buClr>
              <a:buSzPts val="12000"/>
              <a:buNone/>
              <a:defRPr sz="12000">
                <a:solidFill>
                  <a:schemeClr val="accent5"/>
                </a:solidFill>
              </a:defRPr>
            </a:lvl7pPr>
            <a:lvl8pPr lvl="7" algn="ctr" rtl="0">
              <a:spcBef>
                <a:spcPts val="0"/>
              </a:spcBef>
              <a:spcAft>
                <a:spcPts val="0"/>
              </a:spcAft>
              <a:buClr>
                <a:schemeClr val="accent5"/>
              </a:buClr>
              <a:buSzPts val="12000"/>
              <a:buNone/>
              <a:defRPr sz="12000">
                <a:solidFill>
                  <a:schemeClr val="accent5"/>
                </a:solidFill>
              </a:defRPr>
            </a:lvl8pPr>
            <a:lvl9pPr lvl="8" algn="ctr" rtl="0">
              <a:spcBef>
                <a:spcPts val="0"/>
              </a:spcBef>
              <a:spcAft>
                <a:spcPts val="0"/>
              </a:spcAft>
              <a:buClr>
                <a:schemeClr val="accent5"/>
              </a:buClr>
              <a:buSzPts val="12000"/>
              <a:buNone/>
              <a:defRPr sz="12000">
                <a:solidFill>
                  <a:schemeClr val="accent5"/>
                </a:solidFill>
              </a:defRPr>
            </a:lvl9pPr>
          </a:lstStyle>
          <a:p>
            <a:r>
              <a:t>xx%</a:t>
            </a:r>
          </a:p>
        </p:txBody>
      </p:sp>
      <p:sp>
        <p:nvSpPr>
          <p:cNvPr id="378" name="Google Shape;378;p14"/>
          <p:cNvSpPr/>
          <p:nvPr/>
        </p:nvSpPr>
        <p:spPr>
          <a:xfrm rot="-538783" flipH="1">
            <a:off x="625612" y="4448310"/>
            <a:ext cx="834279" cy="99245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rot="-194745" flipH="1">
            <a:off x="648788" y="-78173"/>
            <a:ext cx="787928" cy="1269373"/>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rot="10800000" flipH="1">
            <a:off x="10777" y="4087887"/>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rot="10800000" flipH="1">
            <a:off x="-85327" y="854907"/>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rot="10800000" flipH="1">
            <a:off x="-46821" y="-29735"/>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4"/>
          <p:cNvSpPr/>
          <p:nvPr/>
        </p:nvSpPr>
        <p:spPr>
          <a:xfrm rot="10800000" flipH="1">
            <a:off x="-39623" y="-173562"/>
            <a:ext cx="1274725" cy="5401787"/>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p:nvPr/>
        </p:nvSpPr>
        <p:spPr>
          <a:xfrm rot="10800000" flipH="1">
            <a:off x="269091" y="2788161"/>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rot="10800000" flipH="1">
            <a:off x="560216" y="365517"/>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4"/>
          <p:cNvSpPr/>
          <p:nvPr/>
        </p:nvSpPr>
        <p:spPr>
          <a:xfrm rot="10800000" flipH="1">
            <a:off x="426654" y="248198"/>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4"/>
          <p:cNvSpPr/>
          <p:nvPr/>
        </p:nvSpPr>
        <p:spPr>
          <a:xfrm rot="10800000" flipH="1">
            <a:off x="269104" y="4804911"/>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rot="10800000" flipH="1">
            <a:off x="729027" y="48649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4"/>
          <p:cNvSpPr/>
          <p:nvPr/>
        </p:nvSpPr>
        <p:spPr>
          <a:xfrm rot="10800000" flipH="1">
            <a:off x="5912329" y="4864936"/>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4"/>
          <p:cNvSpPr/>
          <p:nvPr/>
        </p:nvSpPr>
        <p:spPr>
          <a:xfrm rot="10800000" flipH="1">
            <a:off x="4968066" y="3745911"/>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4"/>
          <p:cNvSpPr/>
          <p:nvPr/>
        </p:nvSpPr>
        <p:spPr>
          <a:xfrm rot="10800000" flipH="1">
            <a:off x="8280016" y="1331267"/>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4"/>
          <p:cNvSpPr/>
          <p:nvPr/>
        </p:nvSpPr>
        <p:spPr>
          <a:xfrm rot="10800000" flipH="1">
            <a:off x="8803852" y="2176707"/>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4"/>
          <p:cNvSpPr/>
          <p:nvPr/>
        </p:nvSpPr>
        <p:spPr>
          <a:xfrm rot="10800000" flipH="1">
            <a:off x="8280029" y="247086"/>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 name="Google Shape;394;p14"/>
          <p:cNvGrpSpPr/>
          <p:nvPr/>
        </p:nvGrpSpPr>
        <p:grpSpPr>
          <a:xfrm>
            <a:off x="5493609" y="1473250"/>
            <a:ext cx="7174183" cy="7174183"/>
            <a:chOff x="-3791416" y="-1218645"/>
            <a:chExt cx="7569300" cy="7569300"/>
          </a:xfrm>
        </p:grpSpPr>
        <p:sp>
          <p:nvSpPr>
            <p:cNvPr id="395" name="Google Shape;395;p14"/>
            <p:cNvSpPr/>
            <p:nvPr/>
          </p:nvSpPr>
          <p:spPr>
            <a:xfrm>
              <a:off x="-1542462" y="1030300"/>
              <a:ext cx="3071400" cy="3071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4"/>
            <p:cNvSpPr/>
            <p:nvPr/>
          </p:nvSpPr>
          <p:spPr>
            <a:xfrm>
              <a:off x="-1972812" y="599950"/>
              <a:ext cx="3932100" cy="3932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4"/>
            <p:cNvSpPr/>
            <p:nvPr/>
          </p:nvSpPr>
          <p:spPr>
            <a:xfrm>
              <a:off x="-2270712" y="302050"/>
              <a:ext cx="4527900" cy="4527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4"/>
            <p:cNvSpPr/>
            <p:nvPr/>
          </p:nvSpPr>
          <p:spPr>
            <a:xfrm>
              <a:off x="-2973462" y="-400700"/>
              <a:ext cx="5933400" cy="5933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4"/>
            <p:cNvSpPr/>
            <p:nvPr/>
          </p:nvSpPr>
          <p:spPr>
            <a:xfrm>
              <a:off x="-3791416" y="-1218645"/>
              <a:ext cx="7569300" cy="7569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2">
  <p:cSld name="CUSTOM_11">
    <p:bg>
      <p:bgPr>
        <a:gradFill>
          <a:gsLst>
            <a:gs pos="0">
              <a:schemeClr val="lt2"/>
            </a:gs>
            <a:gs pos="100000">
              <a:schemeClr val="dk2"/>
            </a:gs>
          </a:gsLst>
          <a:lin ang="10800025" scaled="0"/>
        </a:gradFill>
        <a:effectLst/>
      </p:bgPr>
    </p:bg>
    <p:spTree>
      <p:nvGrpSpPr>
        <p:cNvPr id="1" name="Shape 400"/>
        <p:cNvGrpSpPr/>
        <p:nvPr/>
      </p:nvGrpSpPr>
      <p:grpSpPr>
        <a:xfrm>
          <a:off x="0" y="0"/>
          <a:ext cx="0" cy="0"/>
          <a:chOff x="0" y="0"/>
          <a:chExt cx="0" cy="0"/>
        </a:xfrm>
      </p:grpSpPr>
      <p:sp>
        <p:nvSpPr>
          <p:cNvPr id="401" name="Google Shape;401;p15"/>
          <p:cNvSpPr txBox="1">
            <a:spLocks noGrp="1"/>
          </p:cNvSpPr>
          <p:nvPr>
            <p:ph type="title"/>
          </p:nvPr>
        </p:nvSpPr>
        <p:spPr>
          <a:xfrm>
            <a:off x="4147675" y="2529125"/>
            <a:ext cx="4731300" cy="530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3600"/>
              <a:buNone/>
              <a:defRPr sz="35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2" name="Google Shape;402;p15"/>
          <p:cNvSpPr txBox="1">
            <a:spLocks noGrp="1"/>
          </p:cNvSpPr>
          <p:nvPr>
            <p:ph type="subTitle" idx="1"/>
          </p:nvPr>
        </p:nvSpPr>
        <p:spPr>
          <a:xfrm>
            <a:off x="4931875" y="3116825"/>
            <a:ext cx="3131700" cy="695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3" name="Google Shape;403;p15"/>
          <p:cNvSpPr txBox="1">
            <a:spLocks noGrp="1"/>
          </p:cNvSpPr>
          <p:nvPr>
            <p:ph type="title" idx="2" hasCustomPrompt="1"/>
          </p:nvPr>
        </p:nvSpPr>
        <p:spPr>
          <a:xfrm>
            <a:off x="5577925" y="1331263"/>
            <a:ext cx="1839600" cy="1153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2000"/>
              <a:buNone/>
              <a:defRPr sz="6500"/>
            </a:lvl1pPr>
            <a:lvl2pPr lvl="1" algn="ctr" rtl="0">
              <a:spcBef>
                <a:spcPts val="0"/>
              </a:spcBef>
              <a:spcAft>
                <a:spcPts val="0"/>
              </a:spcAft>
              <a:buClr>
                <a:schemeClr val="accent5"/>
              </a:buClr>
              <a:buSzPts val="12000"/>
              <a:buNone/>
              <a:defRPr sz="12000">
                <a:solidFill>
                  <a:schemeClr val="accent5"/>
                </a:solidFill>
              </a:defRPr>
            </a:lvl2pPr>
            <a:lvl3pPr lvl="2" algn="ctr" rtl="0">
              <a:spcBef>
                <a:spcPts val="0"/>
              </a:spcBef>
              <a:spcAft>
                <a:spcPts val="0"/>
              </a:spcAft>
              <a:buClr>
                <a:schemeClr val="accent5"/>
              </a:buClr>
              <a:buSzPts val="12000"/>
              <a:buNone/>
              <a:defRPr sz="12000">
                <a:solidFill>
                  <a:schemeClr val="accent5"/>
                </a:solidFill>
              </a:defRPr>
            </a:lvl3pPr>
            <a:lvl4pPr lvl="3" algn="ctr" rtl="0">
              <a:spcBef>
                <a:spcPts val="0"/>
              </a:spcBef>
              <a:spcAft>
                <a:spcPts val="0"/>
              </a:spcAft>
              <a:buClr>
                <a:schemeClr val="accent5"/>
              </a:buClr>
              <a:buSzPts val="12000"/>
              <a:buNone/>
              <a:defRPr sz="12000">
                <a:solidFill>
                  <a:schemeClr val="accent5"/>
                </a:solidFill>
              </a:defRPr>
            </a:lvl4pPr>
            <a:lvl5pPr lvl="4" algn="ctr" rtl="0">
              <a:spcBef>
                <a:spcPts val="0"/>
              </a:spcBef>
              <a:spcAft>
                <a:spcPts val="0"/>
              </a:spcAft>
              <a:buClr>
                <a:schemeClr val="accent5"/>
              </a:buClr>
              <a:buSzPts val="12000"/>
              <a:buNone/>
              <a:defRPr sz="12000">
                <a:solidFill>
                  <a:schemeClr val="accent5"/>
                </a:solidFill>
              </a:defRPr>
            </a:lvl5pPr>
            <a:lvl6pPr lvl="5" algn="ctr" rtl="0">
              <a:spcBef>
                <a:spcPts val="0"/>
              </a:spcBef>
              <a:spcAft>
                <a:spcPts val="0"/>
              </a:spcAft>
              <a:buClr>
                <a:schemeClr val="accent5"/>
              </a:buClr>
              <a:buSzPts val="12000"/>
              <a:buNone/>
              <a:defRPr sz="12000">
                <a:solidFill>
                  <a:schemeClr val="accent5"/>
                </a:solidFill>
              </a:defRPr>
            </a:lvl6pPr>
            <a:lvl7pPr lvl="6" algn="ctr" rtl="0">
              <a:spcBef>
                <a:spcPts val="0"/>
              </a:spcBef>
              <a:spcAft>
                <a:spcPts val="0"/>
              </a:spcAft>
              <a:buClr>
                <a:schemeClr val="accent5"/>
              </a:buClr>
              <a:buSzPts val="12000"/>
              <a:buNone/>
              <a:defRPr sz="12000">
                <a:solidFill>
                  <a:schemeClr val="accent5"/>
                </a:solidFill>
              </a:defRPr>
            </a:lvl7pPr>
            <a:lvl8pPr lvl="7" algn="ctr" rtl="0">
              <a:spcBef>
                <a:spcPts val="0"/>
              </a:spcBef>
              <a:spcAft>
                <a:spcPts val="0"/>
              </a:spcAft>
              <a:buClr>
                <a:schemeClr val="accent5"/>
              </a:buClr>
              <a:buSzPts val="12000"/>
              <a:buNone/>
              <a:defRPr sz="12000">
                <a:solidFill>
                  <a:schemeClr val="accent5"/>
                </a:solidFill>
              </a:defRPr>
            </a:lvl8pPr>
            <a:lvl9pPr lvl="8" algn="ctr" rtl="0">
              <a:spcBef>
                <a:spcPts val="0"/>
              </a:spcBef>
              <a:spcAft>
                <a:spcPts val="0"/>
              </a:spcAft>
              <a:buClr>
                <a:schemeClr val="accent5"/>
              </a:buClr>
              <a:buSzPts val="12000"/>
              <a:buNone/>
              <a:defRPr sz="12000">
                <a:solidFill>
                  <a:schemeClr val="accent5"/>
                </a:solidFill>
              </a:defRPr>
            </a:lvl9pPr>
          </a:lstStyle>
          <a:p>
            <a:r>
              <a:t>xx%</a:t>
            </a:r>
          </a:p>
        </p:txBody>
      </p:sp>
      <p:sp>
        <p:nvSpPr>
          <p:cNvPr id="404" name="Google Shape;404;p15"/>
          <p:cNvSpPr/>
          <p:nvPr/>
        </p:nvSpPr>
        <p:spPr>
          <a:xfrm rot="10261217" flipH="1">
            <a:off x="7628785" y="-278083"/>
            <a:ext cx="834279" cy="99245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rot="10605255" flipH="1">
            <a:off x="7712173" y="3958641"/>
            <a:ext cx="787928" cy="1269373"/>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16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flipH="1">
            <a:off x="8464447" y="-23373"/>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flipH="1">
            <a:off x="8662205" y="3614463"/>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flipH="1">
            <a:off x="8493514" y="4461345"/>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flipH="1">
            <a:off x="8355164" y="-23650"/>
            <a:ext cx="858521" cy="4517949"/>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flipH="1">
            <a:off x="8689048" y="210898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5"/>
          <p:cNvSpPr/>
          <p:nvPr/>
        </p:nvSpPr>
        <p:spPr>
          <a:xfrm flipH="1">
            <a:off x="8300354" y="4402342"/>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5"/>
          <p:cNvSpPr/>
          <p:nvPr/>
        </p:nvSpPr>
        <p:spPr>
          <a:xfrm flipH="1">
            <a:off x="8819759" y="284930"/>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flipH="1">
            <a:off x="8300344" y="12570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flipH="1">
            <a:off x="990152" y="4129466"/>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flipH="1">
            <a:off x="8603836"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flipH="1">
            <a:off x="402150" y="1159075"/>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flipH="1">
            <a:off x="437760" y="467755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p:nvPr/>
        </p:nvSpPr>
        <p:spPr>
          <a:xfrm flipH="1">
            <a:off x="125199"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5"/>
          <p:cNvSpPr/>
          <p:nvPr/>
        </p:nvSpPr>
        <p:spPr>
          <a:xfrm flipH="1">
            <a:off x="1629421"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5"/>
          <p:cNvSpPr/>
          <p:nvPr/>
        </p:nvSpPr>
        <p:spPr>
          <a:xfrm flipH="1">
            <a:off x="2681674" y="593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5"/>
          <p:cNvSpPr/>
          <p:nvPr/>
        </p:nvSpPr>
        <p:spPr>
          <a:xfrm flipH="1">
            <a:off x="5816121" y="474084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2" name="Google Shape;422;p15"/>
          <p:cNvGrpSpPr/>
          <p:nvPr/>
        </p:nvGrpSpPr>
        <p:grpSpPr>
          <a:xfrm>
            <a:off x="-1461648" y="390277"/>
            <a:ext cx="4362945" cy="4362945"/>
            <a:chOff x="-3791416" y="-1218645"/>
            <a:chExt cx="7569300" cy="7569300"/>
          </a:xfrm>
        </p:grpSpPr>
        <p:sp>
          <p:nvSpPr>
            <p:cNvPr id="423" name="Google Shape;423;p15"/>
            <p:cNvSpPr/>
            <p:nvPr/>
          </p:nvSpPr>
          <p:spPr>
            <a:xfrm>
              <a:off x="-1542462" y="1030300"/>
              <a:ext cx="3071400" cy="3071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5"/>
            <p:cNvSpPr/>
            <p:nvPr/>
          </p:nvSpPr>
          <p:spPr>
            <a:xfrm>
              <a:off x="-1972812" y="599950"/>
              <a:ext cx="3932100" cy="3932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5"/>
            <p:cNvSpPr/>
            <p:nvPr/>
          </p:nvSpPr>
          <p:spPr>
            <a:xfrm>
              <a:off x="-2270712" y="302050"/>
              <a:ext cx="4527900" cy="4527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5"/>
            <p:cNvSpPr/>
            <p:nvPr/>
          </p:nvSpPr>
          <p:spPr>
            <a:xfrm>
              <a:off x="-2973462" y="-400700"/>
              <a:ext cx="5933400" cy="5933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5"/>
            <p:cNvSpPr/>
            <p:nvPr/>
          </p:nvSpPr>
          <p:spPr>
            <a:xfrm>
              <a:off x="-3791416" y="-1218645"/>
              <a:ext cx="7569300" cy="7569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3">
  <p:cSld name="SECTION_HEADER_1">
    <p:bg>
      <p:bgPr>
        <a:gradFill>
          <a:gsLst>
            <a:gs pos="0">
              <a:schemeClr val="dk2"/>
            </a:gs>
            <a:gs pos="100000">
              <a:schemeClr val="lt2"/>
            </a:gs>
          </a:gsLst>
          <a:lin ang="18900732" scaled="0"/>
        </a:gradFill>
        <a:effectLst/>
      </p:bgPr>
    </p:bg>
    <p:spTree>
      <p:nvGrpSpPr>
        <p:cNvPr id="1" name="Shape 428"/>
        <p:cNvGrpSpPr/>
        <p:nvPr/>
      </p:nvGrpSpPr>
      <p:grpSpPr>
        <a:xfrm>
          <a:off x="0" y="0"/>
          <a:ext cx="0" cy="0"/>
          <a:chOff x="0" y="0"/>
          <a:chExt cx="0" cy="0"/>
        </a:xfrm>
      </p:grpSpPr>
      <p:sp>
        <p:nvSpPr>
          <p:cNvPr id="429" name="Google Shape;429;p16"/>
          <p:cNvSpPr txBox="1">
            <a:spLocks noGrp="1"/>
          </p:cNvSpPr>
          <p:nvPr>
            <p:ph type="title"/>
          </p:nvPr>
        </p:nvSpPr>
        <p:spPr>
          <a:xfrm>
            <a:off x="2206350" y="2529125"/>
            <a:ext cx="4731300" cy="530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3600"/>
              <a:buNone/>
              <a:defRPr sz="35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30" name="Google Shape;430;p16"/>
          <p:cNvSpPr txBox="1">
            <a:spLocks noGrp="1"/>
          </p:cNvSpPr>
          <p:nvPr>
            <p:ph type="subTitle" idx="1"/>
          </p:nvPr>
        </p:nvSpPr>
        <p:spPr>
          <a:xfrm>
            <a:off x="2999250" y="3116825"/>
            <a:ext cx="3114300" cy="695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31" name="Google Shape;431;p16"/>
          <p:cNvSpPr txBox="1">
            <a:spLocks noGrp="1"/>
          </p:cNvSpPr>
          <p:nvPr>
            <p:ph type="title" idx="2" hasCustomPrompt="1"/>
          </p:nvPr>
        </p:nvSpPr>
        <p:spPr>
          <a:xfrm>
            <a:off x="3636600" y="1331263"/>
            <a:ext cx="1839600" cy="1153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2000"/>
              <a:buNone/>
              <a:defRPr sz="6500"/>
            </a:lvl1pPr>
            <a:lvl2pPr lvl="1" algn="ctr" rtl="0">
              <a:spcBef>
                <a:spcPts val="0"/>
              </a:spcBef>
              <a:spcAft>
                <a:spcPts val="0"/>
              </a:spcAft>
              <a:buClr>
                <a:schemeClr val="accent5"/>
              </a:buClr>
              <a:buSzPts val="12000"/>
              <a:buNone/>
              <a:defRPr sz="12000">
                <a:solidFill>
                  <a:schemeClr val="accent5"/>
                </a:solidFill>
              </a:defRPr>
            </a:lvl2pPr>
            <a:lvl3pPr lvl="2" algn="ctr" rtl="0">
              <a:spcBef>
                <a:spcPts val="0"/>
              </a:spcBef>
              <a:spcAft>
                <a:spcPts val="0"/>
              </a:spcAft>
              <a:buClr>
                <a:schemeClr val="accent5"/>
              </a:buClr>
              <a:buSzPts val="12000"/>
              <a:buNone/>
              <a:defRPr sz="12000">
                <a:solidFill>
                  <a:schemeClr val="accent5"/>
                </a:solidFill>
              </a:defRPr>
            </a:lvl3pPr>
            <a:lvl4pPr lvl="3" algn="ctr" rtl="0">
              <a:spcBef>
                <a:spcPts val="0"/>
              </a:spcBef>
              <a:spcAft>
                <a:spcPts val="0"/>
              </a:spcAft>
              <a:buClr>
                <a:schemeClr val="accent5"/>
              </a:buClr>
              <a:buSzPts val="12000"/>
              <a:buNone/>
              <a:defRPr sz="12000">
                <a:solidFill>
                  <a:schemeClr val="accent5"/>
                </a:solidFill>
              </a:defRPr>
            </a:lvl4pPr>
            <a:lvl5pPr lvl="4" algn="ctr" rtl="0">
              <a:spcBef>
                <a:spcPts val="0"/>
              </a:spcBef>
              <a:spcAft>
                <a:spcPts val="0"/>
              </a:spcAft>
              <a:buClr>
                <a:schemeClr val="accent5"/>
              </a:buClr>
              <a:buSzPts val="12000"/>
              <a:buNone/>
              <a:defRPr sz="12000">
                <a:solidFill>
                  <a:schemeClr val="accent5"/>
                </a:solidFill>
              </a:defRPr>
            </a:lvl5pPr>
            <a:lvl6pPr lvl="5" algn="ctr" rtl="0">
              <a:spcBef>
                <a:spcPts val="0"/>
              </a:spcBef>
              <a:spcAft>
                <a:spcPts val="0"/>
              </a:spcAft>
              <a:buClr>
                <a:schemeClr val="accent5"/>
              </a:buClr>
              <a:buSzPts val="12000"/>
              <a:buNone/>
              <a:defRPr sz="12000">
                <a:solidFill>
                  <a:schemeClr val="accent5"/>
                </a:solidFill>
              </a:defRPr>
            </a:lvl6pPr>
            <a:lvl7pPr lvl="6" algn="ctr" rtl="0">
              <a:spcBef>
                <a:spcPts val="0"/>
              </a:spcBef>
              <a:spcAft>
                <a:spcPts val="0"/>
              </a:spcAft>
              <a:buClr>
                <a:schemeClr val="accent5"/>
              </a:buClr>
              <a:buSzPts val="12000"/>
              <a:buNone/>
              <a:defRPr sz="12000">
                <a:solidFill>
                  <a:schemeClr val="accent5"/>
                </a:solidFill>
              </a:defRPr>
            </a:lvl7pPr>
            <a:lvl8pPr lvl="7" algn="ctr" rtl="0">
              <a:spcBef>
                <a:spcPts val="0"/>
              </a:spcBef>
              <a:spcAft>
                <a:spcPts val="0"/>
              </a:spcAft>
              <a:buClr>
                <a:schemeClr val="accent5"/>
              </a:buClr>
              <a:buSzPts val="12000"/>
              <a:buNone/>
              <a:defRPr sz="12000">
                <a:solidFill>
                  <a:schemeClr val="accent5"/>
                </a:solidFill>
              </a:defRPr>
            </a:lvl8pPr>
            <a:lvl9pPr lvl="8" algn="ctr" rtl="0">
              <a:spcBef>
                <a:spcPts val="0"/>
              </a:spcBef>
              <a:spcAft>
                <a:spcPts val="0"/>
              </a:spcAft>
              <a:buClr>
                <a:schemeClr val="accent5"/>
              </a:buClr>
              <a:buSzPts val="12000"/>
              <a:buNone/>
              <a:defRPr sz="12000">
                <a:solidFill>
                  <a:schemeClr val="accent5"/>
                </a:solidFill>
              </a:defRPr>
            </a:lvl9pPr>
          </a:lstStyle>
          <a:p>
            <a:r>
              <a:t>xx%</a:t>
            </a:r>
          </a:p>
        </p:txBody>
      </p:sp>
      <p:sp>
        <p:nvSpPr>
          <p:cNvPr id="432" name="Google Shape;432;p16"/>
          <p:cNvSpPr/>
          <p:nvPr/>
        </p:nvSpPr>
        <p:spPr>
          <a:xfrm rot="-5400000">
            <a:off x="3796609" y="-4219391"/>
            <a:ext cx="1413858"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6"/>
          <p:cNvSpPr/>
          <p:nvPr/>
        </p:nvSpPr>
        <p:spPr>
          <a:xfrm rot="-6329527">
            <a:off x="8219975" y="-295336"/>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6"/>
          <p:cNvSpPr/>
          <p:nvPr/>
        </p:nvSpPr>
        <p:spPr>
          <a:xfrm rot="-5400000">
            <a:off x="259780" y="-555938"/>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6"/>
          <p:cNvSpPr/>
          <p:nvPr/>
        </p:nvSpPr>
        <p:spPr>
          <a:xfrm rot="-9560681">
            <a:off x="2277506" y="-115801"/>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6"/>
          <p:cNvSpPr/>
          <p:nvPr/>
        </p:nvSpPr>
        <p:spPr>
          <a:xfrm rot="4481061">
            <a:off x="1102173" y="4581745"/>
            <a:ext cx="1042639" cy="877340"/>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rot="4470473">
            <a:off x="-168950" y="4243067"/>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6"/>
          <p:cNvSpPr/>
          <p:nvPr/>
        </p:nvSpPr>
        <p:spPr>
          <a:xfrm rot="5400000">
            <a:off x="8024759" y="3804984"/>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6"/>
          <p:cNvSpPr/>
          <p:nvPr/>
        </p:nvSpPr>
        <p:spPr>
          <a:xfrm rot="-9467822">
            <a:off x="-428842" y="4280817"/>
            <a:ext cx="870303" cy="732272"/>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6"/>
          <p:cNvSpPr/>
          <p:nvPr/>
        </p:nvSpPr>
        <p:spPr>
          <a:xfrm rot="1239319">
            <a:off x="6027326" y="4610694"/>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6"/>
          <p:cNvSpPr/>
          <p:nvPr/>
        </p:nvSpPr>
        <p:spPr>
          <a:xfrm flipH="1">
            <a:off x="523831" y="436088"/>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6"/>
          <p:cNvSpPr/>
          <p:nvPr/>
        </p:nvSpPr>
        <p:spPr>
          <a:xfrm flipH="1">
            <a:off x="562260"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flipH="1">
            <a:off x="219624" y="298700"/>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6"/>
          <p:cNvSpPr/>
          <p:nvPr/>
        </p:nvSpPr>
        <p:spPr>
          <a:xfrm flipH="1">
            <a:off x="8668575" y="43339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6"/>
          <p:cNvSpPr/>
          <p:nvPr/>
        </p:nvSpPr>
        <p:spPr>
          <a:xfrm flipH="1">
            <a:off x="2410371" y="34327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6"/>
          <p:cNvSpPr/>
          <p:nvPr/>
        </p:nvSpPr>
        <p:spPr>
          <a:xfrm flipH="1">
            <a:off x="7294602" y="491803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6"/>
          <p:cNvSpPr/>
          <p:nvPr/>
        </p:nvSpPr>
        <p:spPr>
          <a:xfrm flipH="1">
            <a:off x="8649538" y="1078563"/>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6"/>
          <p:cNvSpPr/>
          <p:nvPr/>
        </p:nvSpPr>
        <p:spPr>
          <a:xfrm flipH="1">
            <a:off x="7563752" y="19153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6"/>
          <p:cNvSpPr/>
          <p:nvPr/>
        </p:nvSpPr>
        <p:spPr>
          <a:xfrm flipH="1">
            <a:off x="8856485" y="436088"/>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6"/>
          <p:cNvSpPr/>
          <p:nvPr/>
        </p:nvSpPr>
        <p:spPr>
          <a:xfrm flipH="1">
            <a:off x="943171" y="47602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1" name="Google Shape;451;p16"/>
          <p:cNvGrpSpPr/>
          <p:nvPr/>
        </p:nvGrpSpPr>
        <p:grpSpPr>
          <a:xfrm>
            <a:off x="-1683724" y="860819"/>
            <a:ext cx="3380065" cy="3379837"/>
            <a:chOff x="-1087568" y="-1126448"/>
            <a:chExt cx="2274300" cy="2274300"/>
          </a:xfrm>
        </p:grpSpPr>
        <p:sp>
          <p:nvSpPr>
            <p:cNvPr id="452" name="Google Shape;452;p16"/>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6"/>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6"/>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6"/>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16"/>
          <p:cNvGrpSpPr/>
          <p:nvPr/>
        </p:nvGrpSpPr>
        <p:grpSpPr>
          <a:xfrm>
            <a:off x="7447651" y="860819"/>
            <a:ext cx="3380065" cy="3379837"/>
            <a:chOff x="-1087568" y="-1126448"/>
            <a:chExt cx="2274300" cy="2274300"/>
          </a:xfrm>
        </p:grpSpPr>
        <p:sp>
          <p:nvSpPr>
            <p:cNvPr id="457" name="Google Shape;457;p16"/>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6"/>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6"/>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6"/>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1" name="Google Shape;461;p16"/>
          <p:cNvSpPr/>
          <p:nvPr/>
        </p:nvSpPr>
        <p:spPr>
          <a:xfrm flipH="1">
            <a:off x="388402" y="2261863"/>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2">
    <p:bg>
      <p:bgPr>
        <a:gradFill>
          <a:gsLst>
            <a:gs pos="0">
              <a:schemeClr val="dk2"/>
            </a:gs>
            <a:gs pos="100000">
              <a:schemeClr val="lt2"/>
            </a:gs>
          </a:gsLst>
          <a:lin ang="16200038" scaled="0"/>
        </a:gradFill>
        <a:effectLst/>
      </p:bgPr>
    </p:bg>
    <p:spTree>
      <p:nvGrpSpPr>
        <p:cNvPr id="1" name="Shape 609"/>
        <p:cNvGrpSpPr/>
        <p:nvPr/>
      </p:nvGrpSpPr>
      <p:grpSpPr>
        <a:xfrm>
          <a:off x="0" y="0"/>
          <a:ext cx="0" cy="0"/>
          <a:chOff x="0" y="0"/>
          <a:chExt cx="0" cy="0"/>
        </a:xfrm>
      </p:grpSpPr>
      <p:sp>
        <p:nvSpPr>
          <p:cNvPr id="610" name="Google Shape;610;p21"/>
          <p:cNvSpPr txBox="1">
            <a:spLocks noGrp="1"/>
          </p:cNvSpPr>
          <p:nvPr>
            <p:ph type="title"/>
          </p:nvPr>
        </p:nvSpPr>
        <p:spPr>
          <a:xfrm>
            <a:off x="716800" y="455700"/>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11" name="Google Shape;611;p21"/>
          <p:cNvSpPr/>
          <p:nvPr/>
        </p:nvSpPr>
        <p:spPr>
          <a:xfrm flipH="1">
            <a:off x="71330" y="488492"/>
            <a:ext cx="5223" cy="36560"/>
          </a:xfrm>
          <a:custGeom>
            <a:avLst/>
            <a:gdLst/>
            <a:ahLst/>
            <a:cxnLst/>
            <a:rect l="l" t="t" r="r" b="b"/>
            <a:pathLst>
              <a:path w="32" h="224" extrusionOk="0">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2" name="Google Shape;612;p21"/>
          <p:cNvSpPr/>
          <p:nvPr/>
        </p:nvSpPr>
        <p:spPr>
          <a:xfrm flipH="1">
            <a:off x="-7861" y="840453"/>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1"/>
          <p:cNvSpPr/>
          <p:nvPr/>
        </p:nvSpPr>
        <p:spPr>
          <a:xfrm flipH="1">
            <a:off x="673855" y="4501660"/>
            <a:ext cx="880538" cy="74096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1"/>
          <p:cNvSpPr/>
          <p:nvPr/>
        </p:nvSpPr>
        <p:spPr>
          <a:xfrm rot="929517" flipH="1">
            <a:off x="-5379" y="4481710"/>
            <a:ext cx="697261" cy="780876"/>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1"/>
          <p:cNvSpPr/>
          <p:nvPr/>
        </p:nvSpPr>
        <p:spPr>
          <a:xfrm flipH="1">
            <a:off x="-5637" y="-184839"/>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1"/>
          <p:cNvSpPr/>
          <p:nvPr/>
        </p:nvSpPr>
        <p:spPr>
          <a:xfrm flipH="1">
            <a:off x="8438476" y="-22878"/>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1"/>
          <p:cNvSpPr/>
          <p:nvPr/>
        </p:nvSpPr>
        <p:spPr>
          <a:xfrm flipH="1">
            <a:off x="8636234" y="3614958"/>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1"/>
          <p:cNvSpPr/>
          <p:nvPr/>
        </p:nvSpPr>
        <p:spPr>
          <a:xfrm flipH="1">
            <a:off x="8467543" y="446184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1"/>
          <p:cNvSpPr/>
          <p:nvPr/>
        </p:nvSpPr>
        <p:spPr>
          <a:xfrm flipH="1">
            <a:off x="8460328" y="-22898"/>
            <a:ext cx="702217" cy="2975656"/>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0" name="Google Shape;620;p21"/>
          <p:cNvGrpSpPr/>
          <p:nvPr/>
        </p:nvGrpSpPr>
        <p:grpSpPr>
          <a:xfrm flipH="1">
            <a:off x="7951632" y="-1126448"/>
            <a:ext cx="2274300" cy="2274300"/>
            <a:chOff x="-1087568" y="-1126448"/>
            <a:chExt cx="2274300" cy="2274300"/>
          </a:xfrm>
        </p:grpSpPr>
        <p:sp>
          <p:nvSpPr>
            <p:cNvPr id="621" name="Google Shape;621;p21"/>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1"/>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1"/>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1"/>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21"/>
          <p:cNvGrpSpPr/>
          <p:nvPr/>
        </p:nvGrpSpPr>
        <p:grpSpPr>
          <a:xfrm flipH="1">
            <a:off x="-1136318" y="4004977"/>
            <a:ext cx="2274300" cy="2274300"/>
            <a:chOff x="-1087568" y="-1126448"/>
            <a:chExt cx="2274300" cy="2274300"/>
          </a:xfrm>
        </p:grpSpPr>
        <p:sp>
          <p:nvSpPr>
            <p:cNvPr id="626" name="Google Shape;626;p21"/>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1"/>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1"/>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1"/>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0" name="Google Shape;630;p21"/>
          <p:cNvSpPr/>
          <p:nvPr/>
        </p:nvSpPr>
        <p:spPr>
          <a:xfrm flipH="1">
            <a:off x="8092314" y="1465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1"/>
          <p:cNvSpPr/>
          <p:nvPr/>
        </p:nvSpPr>
        <p:spPr>
          <a:xfrm flipH="1">
            <a:off x="111264"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1"/>
          <p:cNvSpPr/>
          <p:nvPr/>
        </p:nvSpPr>
        <p:spPr>
          <a:xfrm flipH="1">
            <a:off x="470014" y="158261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1"/>
          <p:cNvSpPr/>
          <p:nvPr/>
        </p:nvSpPr>
        <p:spPr>
          <a:xfrm flipH="1">
            <a:off x="8781413" y="2107750"/>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1"/>
          <p:cNvSpPr/>
          <p:nvPr/>
        </p:nvSpPr>
        <p:spPr>
          <a:xfrm flipH="1">
            <a:off x="8636238"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1"/>
          <p:cNvSpPr/>
          <p:nvPr/>
        </p:nvSpPr>
        <p:spPr>
          <a:xfrm flipH="1">
            <a:off x="247877" y="2358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1"/>
          <p:cNvSpPr/>
          <p:nvPr/>
        </p:nvSpPr>
        <p:spPr>
          <a:xfrm flipH="1">
            <a:off x="8953138" y="17581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1"/>
          <p:cNvSpPr/>
          <p:nvPr/>
        </p:nvSpPr>
        <p:spPr>
          <a:xfrm flipH="1">
            <a:off x="594661"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1"/>
          <p:cNvSpPr/>
          <p:nvPr/>
        </p:nvSpPr>
        <p:spPr>
          <a:xfrm flipH="1">
            <a:off x="470013" y="34465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1"/>
          <p:cNvSpPr/>
          <p:nvPr/>
        </p:nvSpPr>
        <p:spPr>
          <a:xfrm flipH="1">
            <a:off x="157601"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1"/>
          <p:cNvSpPr/>
          <p:nvPr/>
        </p:nvSpPr>
        <p:spPr>
          <a:xfrm flipH="1">
            <a:off x="8906802" y="380153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1"/>
          <p:cNvSpPr/>
          <p:nvPr/>
        </p:nvSpPr>
        <p:spPr>
          <a:xfrm flipH="1">
            <a:off x="7251873" y="4792508"/>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1"/>
          <p:cNvSpPr/>
          <p:nvPr/>
        </p:nvSpPr>
        <p:spPr>
          <a:xfrm flipH="1">
            <a:off x="1661823"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CUSTOM_8">
    <p:bg>
      <p:bgPr>
        <a:gradFill>
          <a:gsLst>
            <a:gs pos="0">
              <a:schemeClr val="dk2"/>
            </a:gs>
            <a:gs pos="100000">
              <a:schemeClr val="lt2"/>
            </a:gs>
          </a:gsLst>
          <a:lin ang="16198662" scaled="0"/>
        </a:gradFill>
        <a:effectLst/>
      </p:bgPr>
    </p:bg>
    <p:spTree>
      <p:nvGrpSpPr>
        <p:cNvPr id="1" name="Shape 688"/>
        <p:cNvGrpSpPr/>
        <p:nvPr/>
      </p:nvGrpSpPr>
      <p:grpSpPr>
        <a:xfrm>
          <a:off x="0" y="0"/>
          <a:ext cx="0" cy="0"/>
          <a:chOff x="0" y="0"/>
          <a:chExt cx="0" cy="0"/>
        </a:xfrm>
      </p:grpSpPr>
      <p:sp>
        <p:nvSpPr>
          <p:cNvPr id="689" name="Google Shape;689;p24"/>
          <p:cNvSpPr txBox="1">
            <a:spLocks noGrp="1"/>
          </p:cNvSpPr>
          <p:nvPr>
            <p:ph type="title"/>
          </p:nvPr>
        </p:nvSpPr>
        <p:spPr>
          <a:xfrm>
            <a:off x="4915300" y="1763463"/>
            <a:ext cx="3390300" cy="5991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90" name="Google Shape;690;p24"/>
          <p:cNvSpPr txBox="1">
            <a:spLocks noGrp="1"/>
          </p:cNvSpPr>
          <p:nvPr>
            <p:ph type="subTitle" idx="1"/>
          </p:nvPr>
        </p:nvSpPr>
        <p:spPr>
          <a:xfrm>
            <a:off x="4916850" y="2378475"/>
            <a:ext cx="3390300" cy="10017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6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691" name="Google Shape;691;p24"/>
          <p:cNvSpPr/>
          <p:nvPr/>
        </p:nvSpPr>
        <p:spPr>
          <a:xfrm rot="-4481061" flipH="1">
            <a:off x="7004838" y="4045970"/>
            <a:ext cx="1042639" cy="877340"/>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4"/>
          <p:cNvSpPr/>
          <p:nvPr/>
        </p:nvSpPr>
        <p:spPr>
          <a:xfrm rot="-5400000" flipH="1">
            <a:off x="3626412" y="-18397"/>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4"/>
          <p:cNvSpPr/>
          <p:nvPr/>
        </p:nvSpPr>
        <p:spPr>
          <a:xfrm rot="-4470473" flipH="1">
            <a:off x="8263034" y="4243067"/>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4"/>
          <p:cNvSpPr/>
          <p:nvPr/>
        </p:nvSpPr>
        <p:spPr>
          <a:xfrm rot="-5400000" flipH="1">
            <a:off x="302839" y="3804984"/>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4"/>
          <p:cNvSpPr/>
          <p:nvPr/>
        </p:nvSpPr>
        <p:spPr>
          <a:xfrm rot="8584896" flipH="1">
            <a:off x="8435376" y="3502897"/>
            <a:ext cx="1019032" cy="857452"/>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4"/>
          <p:cNvSpPr/>
          <p:nvPr/>
        </p:nvSpPr>
        <p:spPr>
          <a:xfrm rot="-1239319" flipH="1">
            <a:off x="2314915" y="4610694"/>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4"/>
          <p:cNvSpPr/>
          <p:nvPr/>
        </p:nvSpPr>
        <p:spPr>
          <a:xfrm>
            <a:off x="8885124" y="4490975"/>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4"/>
          <p:cNvSpPr/>
          <p:nvPr/>
        </p:nvSpPr>
        <p:spPr>
          <a:xfrm>
            <a:off x="575662" y="335275"/>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4"/>
          <p:cNvSpPr/>
          <p:nvPr/>
        </p:nvSpPr>
        <p:spPr>
          <a:xfrm>
            <a:off x="616147" y="466213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4"/>
          <p:cNvSpPr/>
          <p:nvPr/>
        </p:nvSpPr>
        <p:spPr>
          <a:xfrm>
            <a:off x="8370461" y="46125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4"/>
          <p:cNvSpPr/>
          <p:nvPr/>
        </p:nvSpPr>
        <p:spPr>
          <a:xfrm>
            <a:off x="144300" y="47717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4"/>
          <p:cNvSpPr/>
          <p:nvPr/>
        </p:nvSpPr>
        <p:spPr>
          <a:xfrm>
            <a:off x="4486861" y="4514208"/>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4"/>
          <p:cNvSpPr/>
          <p:nvPr/>
        </p:nvSpPr>
        <p:spPr>
          <a:xfrm>
            <a:off x="4855272" y="335263"/>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4"/>
          <p:cNvSpPr/>
          <p:nvPr/>
        </p:nvSpPr>
        <p:spPr>
          <a:xfrm>
            <a:off x="8885122" y="189538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4"/>
          <p:cNvSpPr/>
          <p:nvPr/>
        </p:nvSpPr>
        <p:spPr>
          <a:xfrm>
            <a:off x="8632511" y="6147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bg>
      <p:bgPr>
        <a:gradFill>
          <a:gsLst>
            <a:gs pos="0">
              <a:schemeClr val="dk2"/>
            </a:gs>
            <a:gs pos="100000">
              <a:schemeClr val="lt2"/>
            </a:gs>
          </a:gsLst>
          <a:lin ang="16200038" scaled="0"/>
        </a:gradFill>
        <a:effectLst/>
      </p:bgPr>
    </p:bg>
    <p:spTree>
      <p:nvGrpSpPr>
        <p:cNvPr id="1" name="Shape 755"/>
        <p:cNvGrpSpPr/>
        <p:nvPr/>
      </p:nvGrpSpPr>
      <p:grpSpPr>
        <a:xfrm>
          <a:off x="0" y="0"/>
          <a:ext cx="0" cy="0"/>
          <a:chOff x="0" y="0"/>
          <a:chExt cx="0" cy="0"/>
        </a:xfrm>
      </p:grpSpPr>
      <p:sp>
        <p:nvSpPr>
          <p:cNvPr id="756" name="Google Shape;756;p27"/>
          <p:cNvSpPr txBox="1">
            <a:spLocks noGrp="1"/>
          </p:cNvSpPr>
          <p:nvPr>
            <p:ph type="subTitle" idx="1"/>
          </p:nvPr>
        </p:nvSpPr>
        <p:spPr>
          <a:xfrm>
            <a:off x="1006300" y="3527850"/>
            <a:ext cx="3269700" cy="54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57" name="Google Shape;757;p27"/>
          <p:cNvSpPr txBox="1">
            <a:spLocks noGrp="1"/>
          </p:cNvSpPr>
          <p:nvPr>
            <p:ph type="subTitle" idx="2"/>
          </p:nvPr>
        </p:nvSpPr>
        <p:spPr>
          <a:xfrm>
            <a:off x="1431850" y="3901950"/>
            <a:ext cx="2418600" cy="54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58" name="Google Shape;758;p27"/>
          <p:cNvSpPr txBox="1">
            <a:spLocks noGrp="1"/>
          </p:cNvSpPr>
          <p:nvPr>
            <p:ph type="title"/>
          </p:nvPr>
        </p:nvSpPr>
        <p:spPr>
          <a:xfrm>
            <a:off x="716800" y="45717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9" name="Google Shape;759;p27"/>
          <p:cNvSpPr txBox="1">
            <a:spLocks noGrp="1"/>
          </p:cNvSpPr>
          <p:nvPr>
            <p:ph type="subTitle" idx="3"/>
          </p:nvPr>
        </p:nvSpPr>
        <p:spPr>
          <a:xfrm>
            <a:off x="4867925" y="3527850"/>
            <a:ext cx="3269700" cy="54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0" name="Google Shape;760;p27"/>
          <p:cNvSpPr txBox="1">
            <a:spLocks noGrp="1"/>
          </p:cNvSpPr>
          <p:nvPr>
            <p:ph type="subTitle" idx="4"/>
          </p:nvPr>
        </p:nvSpPr>
        <p:spPr>
          <a:xfrm>
            <a:off x="5293475" y="3901950"/>
            <a:ext cx="2418600" cy="54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1" name="Google Shape;761;p27"/>
          <p:cNvSpPr/>
          <p:nvPr/>
        </p:nvSpPr>
        <p:spPr>
          <a:xfrm rot="10800000">
            <a:off x="-37435" y="2738"/>
            <a:ext cx="743532" cy="5143387"/>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7"/>
          <p:cNvSpPr/>
          <p:nvPr/>
        </p:nvSpPr>
        <p:spPr>
          <a:xfrm rot="9870421">
            <a:off x="89918" y="-98755"/>
            <a:ext cx="581152" cy="650799"/>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7"/>
          <p:cNvSpPr/>
          <p:nvPr/>
        </p:nvSpPr>
        <p:spPr>
          <a:xfrm rot="10800000">
            <a:off x="-49750" y="4167587"/>
            <a:ext cx="451908" cy="1037534"/>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7"/>
          <p:cNvSpPr/>
          <p:nvPr/>
        </p:nvSpPr>
        <p:spPr>
          <a:xfrm flipH="1">
            <a:off x="78863"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7"/>
          <p:cNvSpPr/>
          <p:nvPr/>
        </p:nvSpPr>
        <p:spPr>
          <a:xfrm flipH="1">
            <a:off x="238963" y="1691325"/>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7"/>
          <p:cNvSpPr/>
          <p:nvPr/>
        </p:nvSpPr>
        <p:spPr>
          <a:xfrm flipH="1">
            <a:off x="562260"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7"/>
          <p:cNvSpPr/>
          <p:nvPr/>
        </p:nvSpPr>
        <p:spPr>
          <a:xfrm flipH="1">
            <a:off x="125199"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7"/>
          <p:cNvSpPr/>
          <p:nvPr/>
        </p:nvSpPr>
        <p:spPr>
          <a:xfrm flipH="1">
            <a:off x="791796" y="14703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7"/>
          <p:cNvSpPr/>
          <p:nvPr/>
        </p:nvSpPr>
        <p:spPr>
          <a:xfrm>
            <a:off x="7900006" y="-280963"/>
            <a:ext cx="733868" cy="617521"/>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7"/>
          <p:cNvSpPr/>
          <p:nvPr/>
        </p:nvSpPr>
        <p:spPr>
          <a:xfrm>
            <a:off x="8404450" y="-11350"/>
            <a:ext cx="733891" cy="5143387"/>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7"/>
          <p:cNvSpPr/>
          <p:nvPr/>
        </p:nvSpPr>
        <p:spPr>
          <a:xfrm rot="-929579">
            <a:off x="8429819" y="4582728"/>
            <a:ext cx="581152" cy="650799"/>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7"/>
          <p:cNvSpPr/>
          <p:nvPr/>
        </p:nvSpPr>
        <p:spPr>
          <a:xfrm>
            <a:off x="8698731" y="-70350"/>
            <a:ext cx="451908" cy="1037534"/>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7"/>
          <p:cNvSpPr/>
          <p:nvPr/>
        </p:nvSpPr>
        <p:spPr>
          <a:xfrm rot="10800000" flipH="1">
            <a:off x="8869327" y="1012084"/>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7"/>
          <p:cNvSpPr/>
          <p:nvPr/>
        </p:nvSpPr>
        <p:spPr>
          <a:xfrm rot="10800000" flipH="1">
            <a:off x="8729539" y="3665921"/>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7"/>
          <p:cNvSpPr/>
          <p:nvPr/>
        </p:nvSpPr>
        <p:spPr>
          <a:xfrm rot="10800000" flipH="1">
            <a:off x="8915664" y="4362734"/>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7"/>
          <p:cNvSpPr/>
          <p:nvPr/>
        </p:nvSpPr>
        <p:spPr>
          <a:xfrm rot="10800000" flipH="1">
            <a:off x="8527989" y="196659"/>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7"/>
          <p:cNvSpPr/>
          <p:nvPr/>
        </p:nvSpPr>
        <p:spPr>
          <a:xfrm flipH="1">
            <a:off x="4689649" y="196650"/>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7"/>
          <p:cNvSpPr/>
          <p:nvPr/>
        </p:nvSpPr>
        <p:spPr>
          <a:xfrm rot="10800000" flipH="1">
            <a:off x="4132139" y="4931884"/>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14">
    <p:bg>
      <p:bgPr>
        <a:gradFill>
          <a:gsLst>
            <a:gs pos="0">
              <a:schemeClr val="dk2"/>
            </a:gs>
            <a:gs pos="100000">
              <a:schemeClr val="lt2"/>
            </a:gs>
          </a:gsLst>
          <a:lin ang="16198662" scaled="0"/>
        </a:gradFill>
        <a:effectLst/>
      </p:bgPr>
    </p:bg>
    <p:spTree>
      <p:nvGrpSpPr>
        <p:cNvPr id="1" name="Shape 966"/>
        <p:cNvGrpSpPr/>
        <p:nvPr/>
      </p:nvGrpSpPr>
      <p:grpSpPr>
        <a:xfrm>
          <a:off x="0" y="0"/>
          <a:ext cx="0" cy="0"/>
          <a:chOff x="0" y="0"/>
          <a:chExt cx="0" cy="0"/>
        </a:xfrm>
      </p:grpSpPr>
      <p:sp>
        <p:nvSpPr>
          <p:cNvPr id="967" name="Google Shape;967;p34"/>
          <p:cNvSpPr/>
          <p:nvPr/>
        </p:nvSpPr>
        <p:spPr>
          <a:xfrm rot="10800000" flipH="1">
            <a:off x="8381513" y="3429350"/>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4"/>
          <p:cNvSpPr/>
          <p:nvPr/>
        </p:nvSpPr>
        <p:spPr>
          <a:xfrm>
            <a:off x="8705813" y="2358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4"/>
          <p:cNvSpPr/>
          <p:nvPr/>
        </p:nvSpPr>
        <p:spPr>
          <a:xfrm rot="10800000">
            <a:off x="-7861" y="2307661"/>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4"/>
          <p:cNvSpPr/>
          <p:nvPr/>
        </p:nvSpPr>
        <p:spPr>
          <a:xfrm rot="10800000">
            <a:off x="-5637" y="3429350"/>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4"/>
          <p:cNvSpPr/>
          <p:nvPr/>
        </p:nvSpPr>
        <p:spPr>
          <a:xfrm flipH="1">
            <a:off x="774734" y="4593833"/>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rot="10800000" flipH="1">
            <a:off x="-18632" y="-2291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rot="9829011">
            <a:off x="7737065" y="4612328"/>
            <a:ext cx="880547" cy="740974"/>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4"/>
          <p:cNvSpPr/>
          <p:nvPr/>
        </p:nvSpPr>
        <p:spPr>
          <a:xfrm rot="-9899975" flipH="1">
            <a:off x="8519425" y="-125508"/>
            <a:ext cx="697249" cy="780862"/>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 name="Google Shape;975;p34"/>
          <p:cNvGrpSpPr/>
          <p:nvPr/>
        </p:nvGrpSpPr>
        <p:grpSpPr>
          <a:xfrm>
            <a:off x="-1134868" y="-1133248"/>
            <a:ext cx="2274300" cy="2274300"/>
            <a:chOff x="-1087568" y="-1126448"/>
            <a:chExt cx="2274300" cy="2274300"/>
          </a:xfrm>
        </p:grpSpPr>
        <p:sp>
          <p:nvSpPr>
            <p:cNvPr id="976" name="Google Shape;976;p34"/>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4"/>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4"/>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0" name="Google Shape;980;p34"/>
          <p:cNvSpPr/>
          <p:nvPr/>
        </p:nvSpPr>
        <p:spPr>
          <a:xfrm>
            <a:off x="8880475"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4"/>
          <p:cNvSpPr/>
          <p:nvPr/>
        </p:nvSpPr>
        <p:spPr>
          <a:xfrm>
            <a:off x="8430249"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4"/>
          <p:cNvSpPr/>
          <p:nvPr/>
        </p:nvSpPr>
        <p:spPr>
          <a:xfrm rot="1705102" flipH="1">
            <a:off x="8518361" y="2682192"/>
            <a:ext cx="790824" cy="940802"/>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16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3" name="Google Shape;983;p34"/>
          <p:cNvGrpSpPr/>
          <p:nvPr/>
        </p:nvGrpSpPr>
        <p:grpSpPr>
          <a:xfrm>
            <a:off x="8020382" y="-1133248"/>
            <a:ext cx="2274300" cy="2274300"/>
            <a:chOff x="-1087568" y="-1126448"/>
            <a:chExt cx="2274300" cy="2274300"/>
          </a:xfrm>
        </p:grpSpPr>
        <p:sp>
          <p:nvSpPr>
            <p:cNvPr id="984" name="Google Shape;984;p34"/>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4"/>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4"/>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4"/>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8" name="Google Shape;988;p34"/>
          <p:cNvSpPr/>
          <p:nvPr/>
        </p:nvSpPr>
        <p:spPr>
          <a:xfrm>
            <a:off x="411875" y="473134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4"/>
          <p:cNvSpPr/>
          <p:nvPr/>
        </p:nvSpPr>
        <p:spPr>
          <a:xfrm>
            <a:off x="483400" y="960875"/>
            <a:ext cx="81175" cy="8114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4"/>
          <p:cNvSpPr/>
          <p:nvPr/>
        </p:nvSpPr>
        <p:spPr>
          <a:xfrm>
            <a:off x="805475" y="139463"/>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4"/>
          <p:cNvSpPr/>
          <p:nvPr/>
        </p:nvSpPr>
        <p:spPr>
          <a:xfrm>
            <a:off x="8614400" y="34465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4"/>
          <p:cNvSpPr/>
          <p:nvPr/>
        </p:nvSpPr>
        <p:spPr>
          <a:xfrm>
            <a:off x="8854011" y="104203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4"/>
          <p:cNvSpPr/>
          <p:nvPr/>
        </p:nvSpPr>
        <p:spPr>
          <a:xfrm>
            <a:off x="1683050" y="475518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4"/>
          <p:cNvSpPr/>
          <p:nvPr/>
        </p:nvSpPr>
        <p:spPr>
          <a:xfrm>
            <a:off x="302463" y="279448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TITLE_1">
    <p:bg>
      <p:bgPr>
        <a:gradFill>
          <a:gsLst>
            <a:gs pos="0">
              <a:schemeClr val="dk2"/>
            </a:gs>
            <a:gs pos="100000">
              <a:schemeClr val="lt2"/>
            </a:gs>
          </a:gsLst>
          <a:lin ang="5400700" scaled="0"/>
        </a:gradFill>
        <a:effectLst/>
      </p:bgPr>
    </p:bg>
    <p:spTree>
      <p:nvGrpSpPr>
        <p:cNvPr id="1" name="Shape 995"/>
        <p:cNvGrpSpPr/>
        <p:nvPr/>
      </p:nvGrpSpPr>
      <p:grpSpPr>
        <a:xfrm>
          <a:off x="0" y="0"/>
          <a:ext cx="0" cy="0"/>
          <a:chOff x="0" y="0"/>
          <a:chExt cx="0" cy="0"/>
        </a:xfrm>
      </p:grpSpPr>
      <p:sp>
        <p:nvSpPr>
          <p:cNvPr id="996" name="Google Shape;996;p35"/>
          <p:cNvSpPr/>
          <p:nvPr/>
        </p:nvSpPr>
        <p:spPr>
          <a:xfrm>
            <a:off x="8443992" y="840453"/>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5"/>
          <p:cNvSpPr/>
          <p:nvPr/>
        </p:nvSpPr>
        <p:spPr>
          <a:xfrm>
            <a:off x="7583971" y="4501660"/>
            <a:ext cx="880538" cy="74096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5"/>
          <p:cNvSpPr/>
          <p:nvPr/>
        </p:nvSpPr>
        <p:spPr>
          <a:xfrm rot="-929517">
            <a:off x="8446483" y="4481710"/>
            <a:ext cx="697261" cy="780876"/>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5"/>
          <p:cNvSpPr/>
          <p:nvPr/>
        </p:nvSpPr>
        <p:spPr>
          <a:xfrm>
            <a:off x="8336604" y="-184839"/>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5"/>
          <p:cNvSpPr/>
          <p:nvPr/>
        </p:nvSpPr>
        <p:spPr>
          <a:xfrm>
            <a:off x="26223" y="-22878"/>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5"/>
          <p:cNvSpPr/>
          <p:nvPr/>
        </p:nvSpPr>
        <p:spPr>
          <a:xfrm>
            <a:off x="-69881" y="3614958"/>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5"/>
          <p:cNvSpPr/>
          <p:nvPr/>
        </p:nvSpPr>
        <p:spPr>
          <a:xfrm>
            <a:off x="-31375" y="446184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5"/>
          <p:cNvSpPr/>
          <p:nvPr/>
        </p:nvSpPr>
        <p:spPr>
          <a:xfrm>
            <a:off x="-24181" y="-22898"/>
            <a:ext cx="702217" cy="2975656"/>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 name="Google Shape;1004;p35"/>
          <p:cNvGrpSpPr/>
          <p:nvPr/>
        </p:nvGrpSpPr>
        <p:grpSpPr>
          <a:xfrm>
            <a:off x="-1087568" y="-1126448"/>
            <a:ext cx="2274300" cy="2274300"/>
            <a:chOff x="-1087568" y="-1126448"/>
            <a:chExt cx="2274300" cy="2274300"/>
          </a:xfrm>
        </p:grpSpPr>
        <p:sp>
          <p:nvSpPr>
            <p:cNvPr id="1005" name="Google Shape;1005;p35"/>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5"/>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5"/>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35"/>
          <p:cNvGrpSpPr/>
          <p:nvPr/>
        </p:nvGrpSpPr>
        <p:grpSpPr>
          <a:xfrm>
            <a:off x="8000382" y="4004977"/>
            <a:ext cx="2274300" cy="2274300"/>
            <a:chOff x="-1087568" y="-1126448"/>
            <a:chExt cx="2274300" cy="2274300"/>
          </a:xfrm>
        </p:grpSpPr>
        <p:sp>
          <p:nvSpPr>
            <p:cNvPr id="1010" name="Google Shape;1010;p35"/>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5"/>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4" name="Google Shape;1014;p35"/>
          <p:cNvSpPr/>
          <p:nvPr/>
        </p:nvSpPr>
        <p:spPr>
          <a:xfrm>
            <a:off x="855300" y="1465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8874400"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5"/>
          <p:cNvSpPr/>
          <p:nvPr/>
        </p:nvSpPr>
        <p:spPr>
          <a:xfrm>
            <a:off x="327950" y="4402825"/>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442100"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5"/>
          <p:cNvSpPr/>
          <p:nvPr/>
        </p:nvSpPr>
        <p:spPr>
          <a:xfrm>
            <a:off x="8699738" y="2358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125200" y="17581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5"/>
          <p:cNvSpPr/>
          <p:nvPr/>
        </p:nvSpPr>
        <p:spPr>
          <a:xfrm>
            <a:off x="8424174"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5"/>
          <p:cNvSpPr/>
          <p:nvPr/>
        </p:nvSpPr>
        <p:spPr>
          <a:xfrm>
            <a:off x="8608325" y="34465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5"/>
          <p:cNvSpPr/>
          <p:nvPr/>
        </p:nvSpPr>
        <p:spPr>
          <a:xfrm>
            <a:off x="8920738"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5"/>
          <p:cNvSpPr/>
          <p:nvPr/>
        </p:nvSpPr>
        <p:spPr>
          <a:xfrm>
            <a:off x="78863" y="380153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5"/>
          <p:cNvSpPr/>
          <p:nvPr/>
        </p:nvSpPr>
        <p:spPr>
          <a:xfrm>
            <a:off x="2553123" y="48146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5"/>
          <p:cNvSpPr/>
          <p:nvPr/>
        </p:nvSpPr>
        <p:spPr>
          <a:xfrm>
            <a:off x="7357023"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CUSTOM_8_1_1">
    <p:bg>
      <p:bgPr>
        <a:gradFill>
          <a:gsLst>
            <a:gs pos="0">
              <a:schemeClr val="dk2"/>
            </a:gs>
            <a:gs pos="100000">
              <a:schemeClr val="lt2"/>
            </a:gs>
          </a:gsLst>
          <a:lin ang="18900732" scaled="0"/>
        </a:gradFill>
        <a:effectLst/>
      </p:bgPr>
    </p:bg>
    <p:spTree>
      <p:nvGrpSpPr>
        <p:cNvPr id="1" name="Shape 1026"/>
        <p:cNvGrpSpPr/>
        <p:nvPr/>
      </p:nvGrpSpPr>
      <p:grpSpPr>
        <a:xfrm>
          <a:off x="0" y="0"/>
          <a:ext cx="0" cy="0"/>
          <a:chOff x="0" y="0"/>
          <a:chExt cx="0" cy="0"/>
        </a:xfrm>
      </p:grpSpPr>
      <p:sp>
        <p:nvSpPr>
          <p:cNvPr id="1027" name="Google Shape;1027;p36"/>
          <p:cNvSpPr/>
          <p:nvPr/>
        </p:nvSpPr>
        <p:spPr>
          <a:xfrm>
            <a:off x="6707050" y="2554322"/>
            <a:ext cx="26641" cy="29978"/>
          </a:xfrm>
          <a:custGeom>
            <a:avLst/>
            <a:gdLst/>
            <a:ahLst/>
            <a:cxnLst/>
            <a:rect l="l" t="t" r="r" b="b"/>
            <a:pathLst>
              <a:path w="423" h="476" extrusionOk="0">
                <a:moveTo>
                  <a:pt x="1" y="1"/>
                </a:moveTo>
                <a:lnTo>
                  <a:pt x="1" y="475"/>
                </a:lnTo>
                <a:lnTo>
                  <a:pt x="277" y="475"/>
                </a:lnTo>
                <a:cubicBezTo>
                  <a:pt x="354" y="475"/>
                  <a:pt x="422" y="407"/>
                  <a:pt x="422" y="330"/>
                </a:cubicBezTo>
                <a:lnTo>
                  <a:pt x="422" y="1"/>
                </a:lnTo>
                <a:close/>
              </a:path>
            </a:pathLst>
          </a:custGeom>
          <a:solidFill>
            <a:srgbClr val="132B5F">
              <a:alpha val="2800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8" name="Google Shape;1028;p36"/>
          <p:cNvSpPr/>
          <p:nvPr/>
        </p:nvSpPr>
        <p:spPr>
          <a:xfrm flipH="1">
            <a:off x="71330" y="488492"/>
            <a:ext cx="5223" cy="36560"/>
          </a:xfrm>
          <a:custGeom>
            <a:avLst/>
            <a:gdLst/>
            <a:ahLst/>
            <a:cxnLst/>
            <a:rect l="l" t="t" r="r" b="b"/>
            <a:pathLst>
              <a:path w="32" h="224" extrusionOk="0">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29" name="Google Shape;1029;p36"/>
          <p:cNvSpPr/>
          <p:nvPr/>
        </p:nvSpPr>
        <p:spPr>
          <a:xfrm flipH="1">
            <a:off x="-7861" y="840453"/>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6"/>
          <p:cNvSpPr/>
          <p:nvPr/>
        </p:nvSpPr>
        <p:spPr>
          <a:xfrm flipH="1">
            <a:off x="673855" y="4501660"/>
            <a:ext cx="880538" cy="74096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rot="929517" flipH="1">
            <a:off x="-5379" y="4481710"/>
            <a:ext cx="697261" cy="780876"/>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flipH="1">
            <a:off x="-5637" y="-184839"/>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6"/>
          <p:cNvSpPr/>
          <p:nvPr/>
        </p:nvSpPr>
        <p:spPr>
          <a:xfrm flipH="1">
            <a:off x="8438476" y="-22878"/>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6"/>
          <p:cNvSpPr/>
          <p:nvPr/>
        </p:nvSpPr>
        <p:spPr>
          <a:xfrm flipH="1">
            <a:off x="8636234" y="3614958"/>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flipH="1">
            <a:off x="8467543" y="446184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flipH="1">
            <a:off x="8460328" y="-22898"/>
            <a:ext cx="702217" cy="2975656"/>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7" name="Google Shape;1037;p36"/>
          <p:cNvGrpSpPr/>
          <p:nvPr/>
        </p:nvGrpSpPr>
        <p:grpSpPr>
          <a:xfrm flipH="1">
            <a:off x="7951632" y="-1126448"/>
            <a:ext cx="2274300" cy="2274300"/>
            <a:chOff x="-1087568" y="-1126448"/>
            <a:chExt cx="2274300" cy="2274300"/>
          </a:xfrm>
        </p:grpSpPr>
        <p:sp>
          <p:nvSpPr>
            <p:cNvPr id="1038" name="Google Shape;1038;p36"/>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6"/>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6"/>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6"/>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36"/>
          <p:cNvGrpSpPr/>
          <p:nvPr/>
        </p:nvGrpSpPr>
        <p:grpSpPr>
          <a:xfrm flipH="1">
            <a:off x="-1136318" y="4004977"/>
            <a:ext cx="2274300" cy="2274300"/>
            <a:chOff x="-1087568" y="-1126448"/>
            <a:chExt cx="2274300" cy="2274300"/>
          </a:xfrm>
        </p:grpSpPr>
        <p:sp>
          <p:nvSpPr>
            <p:cNvPr id="1043" name="Google Shape;1043;p36"/>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6"/>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6"/>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6"/>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7" name="Google Shape;1047;p36"/>
          <p:cNvSpPr/>
          <p:nvPr/>
        </p:nvSpPr>
        <p:spPr>
          <a:xfrm flipH="1">
            <a:off x="8092314" y="1465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6"/>
          <p:cNvSpPr/>
          <p:nvPr/>
        </p:nvSpPr>
        <p:spPr>
          <a:xfrm flipH="1">
            <a:off x="111264"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6"/>
          <p:cNvSpPr/>
          <p:nvPr/>
        </p:nvSpPr>
        <p:spPr>
          <a:xfrm flipH="1">
            <a:off x="470014" y="158261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6"/>
          <p:cNvSpPr/>
          <p:nvPr/>
        </p:nvSpPr>
        <p:spPr>
          <a:xfrm flipH="1">
            <a:off x="8781413" y="2107750"/>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6"/>
          <p:cNvSpPr/>
          <p:nvPr/>
        </p:nvSpPr>
        <p:spPr>
          <a:xfrm flipH="1">
            <a:off x="8636238"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6"/>
          <p:cNvSpPr/>
          <p:nvPr/>
        </p:nvSpPr>
        <p:spPr>
          <a:xfrm flipH="1">
            <a:off x="247877" y="2358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6"/>
          <p:cNvSpPr/>
          <p:nvPr/>
        </p:nvSpPr>
        <p:spPr>
          <a:xfrm flipH="1">
            <a:off x="8953138" y="17581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6"/>
          <p:cNvSpPr/>
          <p:nvPr/>
        </p:nvSpPr>
        <p:spPr>
          <a:xfrm flipH="1">
            <a:off x="594661"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6"/>
          <p:cNvSpPr/>
          <p:nvPr/>
        </p:nvSpPr>
        <p:spPr>
          <a:xfrm flipH="1">
            <a:off x="470013" y="34465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6"/>
          <p:cNvSpPr/>
          <p:nvPr/>
        </p:nvSpPr>
        <p:spPr>
          <a:xfrm flipH="1">
            <a:off x="157601"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6"/>
          <p:cNvSpPr/>
          <p:nvPr/>
        </p:nvSpPr>
        <p:spPr>
          <a:xfrm flipH="1">
            <a:off x="8906802" y="380153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6"/>
          <p:cNvSpPr/>
          <p:nvPr/>
        </p:nvSpPr>
        <p:spPr>
          <a:xfrm flipH="1">
            <a:off x="7251873" y="4792508"/>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6"/>
          <p:cNvSpPr/>
          <p:nvPr/>
        </p:nvSpPr>
        <p:spPr>
          <a:xfrm flipH="1">
            <a:off x="1661823"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3">
  <p:cSld name="CUSTOM_8_2">
    <p:bg>
      <p:bgPr>
        <a:gradFill>
          <a:gsLst>
            <a:gs pos="0">
              <a:schemeClr val="dk2"/>
            </a:gs>
            <a:gs pos="100000">
              <a:schemeClr val="lt2"/>
            </a:gs>
          </a:gsLst>
          <a:lin ang="5400700" scaled="0"/>
        </a:gradFill>
        <a:effectLst/>
      </p:bgPr>
    </p:bg>
    <p:spTree>
      <p:nvGrpSpPr>
        <p:cNvPr id="1" name="Shape 1060"/>
        <p:cNvGrpSpPr/>
        <p:nvPr/>
      </p:nvGrpSpPr>
      <p:grpSpPr>
        <a:xfrm>
          <a:off x="0" y="0"/>
          <a:ext cx="0" cy="0"/>
          <a:chOff x="0" y="0"/>
          <a:chExt cx="0" cy="0"/>
        </a:xfrm>
      </p:grpSpPr>
      <p:sp>
        <p:nvSpPr>
          <p:cNvPr id="1061" name="Google Shape;1061;p37"/>
          <p:cNvSpPr/>
          <p:nvPr/>
        </p:nvSpPr>
        <p:spPr>
          <a:xfrm rot="-5400000">
            <a:off x="7775776" y="779191"/>
            <a:ext cx="1042631" cy="877333"/>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rot="-5400000">
            <a:off x="3583353" y="-4150160"/>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rot="-6329527">
            <a:off x="8219975" y="-295336"/>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rot="-5400000">
            <a:off x="259780" y="-555938"/>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7"/>
          <p:cNvSpPr/>
          <p:nvPr/>
        </p:nvSpPr>
        <p:spPr>
          <a:xfrm rot="-538079">
            <a:off x="8437704" y="1391351"/>
            <a:ext cx="1019033" cy="857448"/>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rot="-9560681">
            <a:off x="2271856" y="-161951"/>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rot="5400000">
            <a:off x="282534" y="3466895"/>
            <a:ext cx="1042631" cy="877333"/>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rot="5400000">
            <a:off x="3677205" y="-18397"/>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rot="4470473">
            <a:off x="-168950" y="4243067"/>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rot="5400000">
            <a:off x="8024759" y="3804984"/>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rot="10261921">
            <a:off x="-355796" y="2874620"/>
            <a:ext cx="1019033" cy="857448"/>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rot="1239319">
            <a:off x="6027326" y="4610694"/>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3" name="Google Shape;1073;p37"/>
          <p:cNvGrpSpPr/>
          <p:nvPr/>
        </p:nvGrpSpPr>
        <p:grpSpPr>
          <a:xfrm>
            <a:off x="-1074487" y="-989812"/>
            <a:ext cx="11292974" cy="7049036"/>
            <a:chOff x="-1074487" y="-989812"/>
            <a:chExt cx="11292974" cy="7049036"/>
          </a:xfrm>
        </p:grpSpPr>
        <p:grpSp>
          <p:nvGrpSpPr>
            <p:cNvPr id="1074" name="Google Shape;1074;p37"/>
            <p:cNvGrpSpPr/>
            <p:nvPr/>
          </p:nvGrpSpPr>
          <p:grpSpPr>
            <a:xfrm>
              <a:off x="7476363" y="3317101"/>
              <a:ext cx="2742124" cy="2742124"/>
              <a:chOff x="-1087568" y="-1126448"/>
              <a:chExt cx="2274300" cy="2274300"/>
            </a:xfrm>
          </p:grpSpPr>
          <p:sp>
            <p:nvSpPr>
              <p:cNvPr id="1075" name="Google Shape;1075;p37"/>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9" name="Google Shape;1079;p37"/>
            <p:cNvGrpSpPr/>
            <p:nvPr/>
          </p:nvGrpSpPr>
          <p:grpSpPr>
            <a:xfrm>
              <a:off x="-1074487" y="-989812"/>
              <a:ext cx="2742124" cy="2742124"/>
              <a:chOff x="-1087568" y="-1126448"/>
              <a:chExt cx="2274300" cy="2274300"/>
            </a:xfrm>
          </p:grpSpPr>
          <p:sp>
            <p:nvSpPr>
              <p:cNvPr id="1080" name="Google Shape;1080;p37"/>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4" name="Google Shape;1084;p37"/>
          <p:cNvSpPr/>
          <p:nvPr/>
        </p:nvSpPr>
        <p:spPr>
          <a:xfrm flipH="1">
            <a:off x="7667675" y="371643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7"/>
          <p:cNvSpPr/>
          <p:nvPr/>
        </p:nvSpPr>
        <p:spPr>
          <a:xfrm flipH="1">
            <a:off x="279638" y="273438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flipH="1">
            <a:off x="575669" y="358675"/>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7"/>
          <p:cNvSpPr/>
          <p:nvPr/>
        </p:nvSpPr>
        <p:spPr>
          <a:xfrm flipH="1">
            <a:off x="624450" y="15980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7"/>
          <p:cNvSpPr/>
          <p:nvPr/>
        </p:nvSpPr>
        <p:spPr>
          <a:xfrm flipH="1">
            <a:off x="562260"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7"/>
          <p:cNvSpPr/>
          <p:nvPr/>
        </p:nvSpPr>
        <p:spPr>
          <a:xfrm flipH="1">
            <a:off x="125199"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7"/>
          <p:cNvSpPr/>
          <p:nvPr/>
        </p:nvSpPr>
        <p:spPr>
          <a:xfrm flipH="1">
            <a:off x="8668575" y="37410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7"/>
          <p:cNvSpPr/>
          <p:nvPr/>
        </p:nvSpPr>
        <p:spPr>
          <a:xfrm flipH="1">
            <a:off x="2410371" y="34327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7"/>
          <p:cNvSpPr/>
          <p:nvPr/>
        </p:nvSpPr>
        <p:spPr>
          <a:xfrm flipH="1">
            <a:off x="7294602" y="491803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7"/>
          <p:cNvSpPr/>
          <p:nvPr/>
        </p:nvSpPr>
        <p:spPr>
          <a:xfrm flipH="1">
            <a:off x="8288794" y="4402838"/>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7"/>
          <p:cNvSpPr/>
          <p:nvPr/>
        </p:nvSpPr>
        <p:spPr>
          <a:xfrm flipH="1">
            <a:off x="8337588" y="74063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flipH="1">
            <a:off x="7858427" y="29868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7"/>
          <p:cNvSpPr/>
          <p:nvPr/>
        </p:nvSpPr>
        <p:spPr>
          <a:xfrm flipH="1">
            <a:off x="8856485" y="436088"/>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dk2"/>
            </a:gs>
            <a:gs pos="100000">
              <a:schemeClr val="lt2"/>
            </a:gs>
          </a:gsLst>
          <a:lin ang="16200038" scaled="0"/>
        </a:gradFill>
        <a:effectLst/>
      </p:bgPr>
    </p:bg>
    <p:spTree>
      <p:nvGrpSpPr>
        <p:cNvPr id="1" name="Shape 61"/>
        <p:cNvGrpSpPr/>
        <p:nvPr/>
      </p:nvGrpSpPr>
      <p:grpSpPr>
        <a:xfrm>
          <a:off x="0" y="0"/>
          <a:ext cx="0" cy="0"/>
          <a:chOff x="0" y="0"/>
          <a:chExt cx="0" cy="0"/>
        </a:xfrm>
      </p:grpSpPr>
      <p:sp>
        <p:nvSpPr>
          <p:cNvPr id="62" name="Google Shape;62;p4"/>
          <p:cNvSpPr txBox="1">
            <a:spLocks noGrp="1"/>
          </p:cNvSpPr>
          <p:nvPr>
            <p:ph type="body" idx="1"/>
          </p:nvPr>
        </p:nvSpPr>
        <p:spPr>
          <a:xfrm>
            <a:off x="716800" y="1028375"/>
            <a:ext cx="7710300" cy="36516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AutoNum type="arabicPeriod"/>
              <a:defRPr sz="1200"/>
            </a:lvl1pPr>
            <a:lvl2pPr marL="914400" lvl="1" indent="-317500" rtl="0">
              <a:spcBef>
                <a:spcPts val="0"/>
              </a:spcBef>
              <a:spcAft>
                <a:spcPts val="0"/>
              </a:spcAft>
              <a:buClr>
                <a:srgbClr val="FFB000"/>
              </a:buClr>
              <a:buSzPts val="1400"/>
              <a:buFont typeface="Arial"/>
              <a:buAutoNum type="alphaLcPeriod"/>
              <a:defRPr/>
            </a:lvl2pPr>
            <a:lvl3pPr marL="1371600" lvl="2" indent="-317500" rtl="0">
              <a:spcBef>
                <a:spcPts val="0"/>
              </a:spcBef>
              <a:spcAft>
                <a:spcPts val="0"/>
              </a:spcAft>
              <a:buClr>
                <a:srgbClr val="FFB000"/>
              </a:buClr>
              <a:buSzPts val="1400"/>
              <a:buFont typeface="Arial"/>
              <a:buAutoNum type="romanLcPeriod"/>
              <a:defRPr/>
            </a:lvl3pPr>
            <a:lvl4pPr marL="1828800" lvl="3" indent="-317500" rtl="0">
              <a:spcBef>
                <a:spcPts val="0"/>
              </a:spcBef>
              <a:spcAft>
                <a:spcPts val="0"/>
              </a:spcAft>
              <a:buClr>
                <a:srgbClr val="FFB000"/>
              </a:buClr>
              <a:buSzPts val="1400"/>
              <a:buFont typeface="Arial"/>
              <a:buAutoNum type="arabicPeriod"/>
              <a:defRPr/>
            </a:lvl4pPr>
            <a:lvl5pPr marL="2286000" lvl="4" indent="-317500" rtl="0">
              <a:spcBef>
                <a:spcPts val="0"/>
              </a:spcBef>
              <a:spcAft>
                <a:spcPts val="0"/>
              </a:spcAft>
              <a:buClr>
                <a:srgbClr val="FFB000"/>
              </a:buClr>
              <a:buSzPts val="1400"/>
              <a:buFont typeface="Arial"/>
              <a:buAutoNum type="alphaLcPeriod"/>
              <a:defRPr/>
            </a:lvl5pPr>
            <a:lvl6pPr marL="2743200" lvl="5" indent="-317500" rtl="0">
              <a:spcBef>
                <a:spcPts val="0"/>
              </a:spcBef>
              <a:spcAft>
                <a:spcPts val="0"/>
              </a:spcAft>
              <a:buClr>
                <a:srgbClr val="FFB000"/>
              </a:buClr>
              <a:buSzPts val="1400"/>
              <a:buFont typeface="Arial"/>
              <a:buAutoNum type="romanLcPeriod"/>
              <a:defRPr/>
            </a:lvl6pPr>
            <a:lvl7pPr marL="3200400" lvl="6" indent="-317500" rtl="0">
              <a:spcBef>
                <a:spcPts val="0"/>
              </a:spcBef>
              <a:spcAft>
                <a:spcPts val="0"/>
              </a:spcAft>
              <a:buClr>
                <a:srgbClr val="FFB000"/>
              </a:buClr>
              <a:buSzPts val="1400"/>
              <a:buFont typeface="Arial"/>
              <a:buAutoNum type="arabicPeriod"/>
              <a:defRPr/>
            </a:lvl7pPr>
            <a:lvl8pPr marL="3657600" lvl="7" indent="-317500" rtl="0">
              <a:spcBef>
                <a:spcPts val="0"/>
              </a:spcBef>
              <a:spcAft>
                <a:spcPts val="0"/>
              </a:spcAft>
              <a:buClr>
                <a:srgbClr val="FFB000"/>
              </a:buClr>
              <a:buSzPts val="1400"/>
              <a:buFont typeface="Arial"/>
              <a:buAutoNum type="alphaLcPeriod"/>
              <a:defRPr/>
            </a:lvl8pPr>
            <a:lvl9pPr marL="4114800" lvl="8" indent="-317500" rtl="0">
              <a:spcBef>
                <a:spcPts val="0"/>
              </a:spcBef>
              <a:spcAft>
                <a:spcPts val="0"/>
              </a:spcAft>
              <a:buClr>
                <a:srgbClr val="FFB000"/>
              </a:buClr>
              <a:buSzPts val="1400"/>
              <a:buFont typeface="Arial"/>
              <a:buAutoNum type="romanLcPeriod"/>
              <a:defRPr/>
            </a:lvl9pPr>
          </a:lstStyle>
          <a:p>
            <a:endParaRPr/>
          </a:p>
        </p:txBody>
      </p:sp>
      <p:sp>
        <p:nvSpPr>
          <p:cNvPr id="63" name="Google Shape;63;p4"/>
          <p:cNvSpPr txBox="1">
            <a:spLocks noGrp="1"/>
          </p:cNvSpPr>
          <p:nvPr>
            <p:ph type="title"/>
          </p:nvPr>
        </p:nvSpPr>
        <p:spPr>
          <a:xfrm>
            <a:off x="716800" y="45567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4"/>
          <p:cNvSpPr/>
          <p:nvPr/>
        </p:nvSpPr>
        <p:spPr>
          <a:xfrm>
            <a:off x="8443992" y="840453"/>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7583971" y="4501660"/>
            <a:ext cx="880538" cy="74096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rot="-929517">
            <a:off x="8446483" y="4481710"/>
            <a:ext cx="697261" cy="780876"/>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8336604" y="-184839"/>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26223" y="-22878"/>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69881" y="3614958"/>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31375" y="446184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24181" y="-22898"/>
            <a:ext cx="702217" cy="2975656"/>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4"/>
          <p:cNvGrpSpPr/>
          <p:nvPr/>
        </p:nvGrpSpPr>
        <p:grpSpPr>
          <a:xfrm>
            <a:off x="-1087568" y="-1126448"/>
            <a:ext cx="2274300" cy="2274300"/>
            <a:chOff x="-1087568" y="-1126448"/>
            <a:chExt cx="2274300" cy="2274300"/>
          </a:xfrm>
        </p:grpSpPr>
        <p:sp>
          <p:nvSpPr>
            <p:cNvPr id="73" name="Google Shape;73;p4"/>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4"/>
          <p:cNvGrpSpPr/>
          <p:nvPr/>
        </p:nvGrpSpPr>
        <p:grpSpPr>
          <a:xfrm>
            <a:off x="8000382" y="4004977"/>
            <a:ext cx="2274300" cy="2274300"/>
            <a:chOff x="-1087568" y="-1126448"/>
            <a:chExt cx="2274300" cy="2274300"/>
          </a:xfrm>
        </p:grpSpPr>
        <p:sp>
          <p:nvSpPr>
            <p:cNvPr id="78" name="Google Shape;78;p4"/>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4"/>
          <p:cNvSpPr/>
          <p:nvPr/>
        </p:nvSpPr>
        <p:spPr>
          <a:xfrm>
            <a:off x="855300" y="1465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8874400"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327950" y="4402825"/>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442100"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8699738" y="2358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125200" y="17581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8424174"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8608325" y="34465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8920738"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78863" y="380153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2553123" y="48146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7357023"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dk2"/>
            </a:gs>
            <a:gs pos="100000">
              <a:schemeClr val="lt2"/>
            </a:gs>
          </a:gsLst>
          <a:lin ang="16200038" scaled="0"/>
        </a:gradFill>
        <a:effectLst/>
      </p:bgPr>
    </p:bg>
    <p:spTree>
      <p:nvGrpSpPr>
        <p:cNvPr id="1" name="Shape 94"/>
        <p:cNvGrpSpPr/>
        <p:nvPr/>
      </p:nvGrpSpPr>
      <p:grpSpPr>
        <a:xfrm>
          <a:off x="0" y="0"/>
          <a:ext cx="0" cy="0"/>
          <a:chOff x="0" y="0"/>
          <a:chExt cx="0" cy="0"/>
        </a:xfrm>
      </p:grpSpPr>
      <p:sp>
        <p:nvSpPr>
          <p:cNvPr id="95" name="Google Shape;95;p5"/>
          <p:cNvSpPr txBox="1">
            <a:spLocks noGrp="1"/>
          </p:cNvSpPr>
          <p:nvPr>
            <p:ph type="subTitle" idx="1"/>
          </p:nvPr>
        </p:nvSpPr>
        <p:spPr>
          <a:xfrm>
            <a:off x="1006338" y="2420600"/>
            <a:ext cx="3269700" cy="52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6" name="Google Shape;96;p5"/>
          <p:cNvSpPr txBox="1">
            <a:spLocks noGrp="1"/>
          </p:cNvSpPr>
          <p:nvPr>
            <p:ph type="subTitle" idx="2"/>
          </p:nvPr>
        </p:nvSpPr>
        <p:spPr>
          <a:xfrm>
            <a:off x="1272600" y="2800150"/>
            <a:ext cx="27372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7" name="Google Shape;97;p5"/>
          <p:cNvSpPr txBox="1">
            <a:spLocks noGrp="1"/>
          </p:cNvSpPr>
          <p:nvPr>
            <p:ph type="title"/>
          </p:nvPr>
        </p:nvSpPr>
        <p:spPr>
          <a:xfrm>
            <a:off x="716800" y="45727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8" name="Google Shape;98;p5"/>
          <p:cNvSpPr txBox="1">
            <a:spLocks noGrp="1"/>
          </p:cNvSpPr>
          <p:nvPr>
            <p:ph type="subTitle" idx="3"/>
          </p:nvPr>
        </p:nvSpPr>
        <p:spPr>
          <a:xfrm>
            <a:off x="4867963" y="2420600"/>
            <a:ext cx="3269700" cy="52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9" name="Google Shape;99;p5"/>
          <p:cNvSpPr txBox="1">
            <a:spLocks noGrp="1"/>
          </p:cNvSpPr>
          <p:nvPr>
            <p:ph type="subTitle" idx="4"/>
          </p:nvPr>
        </p:nvSpPr>
        <p:spPr>
          <a:xfrm>
            <a:off x="5134225" y="2800150"/>
            <a:ext cx="27372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0" name="Google Shape;100;p5"/>
          <p:cNvSpPr/>
          <p:nvPr/>
        </p:nvSpPr>
        <p:spPr>
          <a:xfrm>
            <a:off x="1340206" y="260785"/>
            <a:ext cx="11424" cy="7332"/>
          </a:xfrm>
          <a:custGeom>
            <a:avLst/>
            <a:gdLst/>
            <a:ahLst/>
            <a:cxnLst/>
            <a:rect l="l" t="t" r="r" b="b"/>
            <a:pathLst>
              <a:path w="201" h="129" extrusionOk="0">
                <a:moveTo>
                  <a:pt x="1" y="1"/>
                </a:moveTo>
                <a:lnTo>
                  <a:pt x="1" y="1"/>
                </a:lnTo>
                <a:cubicBezTo>
                  <a:pt x="67" y="42"/>
                  <a:pt x="139" y="83"/>
                  <a:pt x="200" y="129"/>
                </a:cubicBezTo>
                <a:cubicBezTo>
                  <a:pt x="139" y="83"/>
                  <a:pt x="72" y="42"/>
                  <a:pt x="1"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1233578" y="226795"/>
            <a:ext cx="7900" cy="625"/>
          </a:xfrm>
          <a:custGeom>
            <a:avLst/>
            <a:gdLst/>
            <a:ahLst/>
            <a:cxnLst/>
            <a:rect l="l" t="t" r="r" b="b"/>
            <a:pathLst>
              <a:path w="139" h="11" extrusionOk="0">
                <a:moveTo>
                  <a:pt x="0" y="1"/>
                </a:moveTo>
                <a:cubicBezTo>
                  <a:pt x="38" y="5"/>
                  <a:pt x="80" y="6"/>
                  <a:pt x="117" y="9"/>
                </a:cubicBezTo>
                <a:lnTo>
                  <a:pt x="117" y="9"/>
                </a:lnTo>
                <a:cubicBezTo>
                  <a:pt x="75" y="4"/>
                  <a:pt x="40" y="1"/>
                  <a:pt x="0" y="1"/>
                </a:cubicBezTo>
                <a:close/>
                <a:moveTo>
                  <a:pt x="117" y="9"/>
                </a:moveTo>
                <a:cubicBezTo>
                  <a:pt x="124" y="9"/>
                  <a:pt x="131" y="10"/>
                  <a:pt x="138" y="11"/>
                </a:cubicBezTo>
                <a:cubicBezTo>
                  <a:pt x="131" y="10"/>
                  <a:pt x="124" y="9"/>
                  <a:pt x="117" y="9"/>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1328611" y="254419"/>
            <a:ext cx="8468" cy="4718"/>
          </a:xfrm>
          <a:custGeom>
            <a:avLst/>
            <a:gdLst/>
            <a:ahLst/>
            <a:cxnLst/>
            <a:rect l="l" t="t" r="r" b="b"/>
            <a:pathLst>
              <a:path w="149" h="83" extrusionOk="0">
                <a:moveTo>
                  <a:pt x="0" y="1"/>
                </a:moveTo>
                <a:cubicBezTo>
                  <a:pt x="51" y="26"/>
                  <a:pt x="97" y="52"/>
                  <a:pt x="148" y="82"/>
                </a:cubicBezTo>
                <a:cubicBezTo>
                  <a:pt x="102" y="52"/>
                  <a:pt x="51" y="26"/>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1352426" y="268344"/>
            <a:ext cx="10230" cy="7332"/>
          </a:xfrm>
          <a:custGeom>
            <a:avLst/>
            <a:gdLst/>
            <a:ahLst/>
            <a:cxnLst/>
            <a:rect l="l" t="t" r="r" b="b"/>
            <a:pathLst>
              <a:path w="180" h="129" extrusionOk="0">
                <a:moveTo>
                  <a:pt x="0" y="1"/>
                </a:moveTo>
                <a:cubicBezTo>
                  <a:pt x="62" y="47"/>
                  <a:pt x="118" y="88"/>
                  <a:pt x="179" y="129"/>
                </a:cubicBezTo>
                <a:cubicBezTo>
                  <a:pt x="118" y="88"/>
                  <a:pt x="57" y="42"/>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1261201" y="230319"/>
            <a:ext cx="7900" cy="1762"/>
          </a:xfrm>
          <a:custGeom>
            <a:avLst/>
            <a:gdLst/>
            <a:ahLst/>
            <a:cxnLst/>
            <a:rect l="l" t="t" r="r" b="b"/>
            <a:pathLst>
              <a:path w="139" h="31" extrusionOk="0">
                <a:moveTo>
                  <a:pt x="0" y="0"/>
                </a:moveTo>
                <a:cubicBezTo>
                  <a:pt x="46" y="5"/>
                  <a:pt x="97" y="21"/>
                  <a:pt x="138" y="31"/>
                </a:cubicBezTo>
                <a:cubicBezTo>
                  <a:pt x="97" y="21"/>
                  <a:pt x="46" y="5"/>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1247503" y="228273"/>
            <a:ext cx="7900" cy="909"/>
          </a:xfrm>
          <a:custGeom>
            <a:avLst/>
            <a:gdLst/>
            <a:ahLst/>
            <a:cxnLst/>
            <a:rect l="l" t="t" r="r" b="b"/>
            <a:pathLst>
              <a:path w="139" h="16" extrusionOk="0">
                <a:moveTo>
                  <a:pt x="1" y="0"/>
                </a:moveTo>
                <a:lnTo>
                  <a:pt x="139" y="16"/>
                </a:ln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1274274" y="233218"/>
            <a:ext cx="11651" cy="3240"/>
          </a:xfrm>
          <a:custGeom>
            <a:avLst/>
            <a:gdLst/>
            <a:ahLst/>
            <a:cxnLst/>
            <a:rect l="l" t="t" r="r" b="b"/>
            <a:pathLst>
              <a:path w="205" h="57" extrusionOk="0">
                <a:moveTo>
                  <a:pt x="0" y="0"/>
                </a:moveTo>
                <a:cubicBezTo>
                  <a:pt x="72" y="21"/>
                  <a:pt x="133" y="41"/>
                  <a:pt x="205" y="56"/>
                </a:cubicBezTo>
                <a:cubicBezTo>
                  <a:pt x="138" y="41"/>
                  <a:pt x="72" y="21"/>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1316959" y="248621"/>
            <a:ext cx="7332" cy="3524"/>
          </a:xfrm>
          <a:custGeom>
            <a:avLst/>
            <a:gdLst/>
            <a:ahLst/>
            <a:cxnLst/>
            <a:rect l="l" t="t" r="r" b="b"/>
            <a:pathLst>
              <a:path w="129" h="62" extrusionOk="0">
                <a:moveTo>
                  <a:pt x="1" y="0"/>
                </a:moveTo>
                <a:cubicBezTo>
                  <a:pt x="47" y="16"/>
                  <a:pt x="88" y="36"/>
                  <a:pt x="128" y="62"/>
                </a:cubicBezTo>
                <a:cubicBezTo>
                  <a:pt x="88" y="36"/>
                  <a:pt x="47" y="1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1290245" y="237879"/>
            <a:ext cx="9037" cy="3524"/>
          </a:xfrm>
          <a:custGeom>
            <a:avLst/>
            <a:gdLst/>
            <a:ahLst/>
            <a:cxnLst/>
            <a:rect l="l" t="t" r="r" b="b"/>
            <a:pathLst>
              <a:path w="159" h="62" extrusionOk="0">
                <a:moveTo>
                  <a:pt x="0" y="0"/>
                </a:moveTo>
                <a:lnTo>
                  <a:pt x="0" y="0"/>
                </a:lnTo>
                <a:cubicBezTo>
                  <a:pt x="51" y="20"/>
                  <a:pt x="108" y="41"/>
                  <a:pt x="159" y="61"/>
                </a:cubicBezTo>
                <a:cubicBezTo>
                  <a:pt x="108" y="41"/>
                  <a:pt x="57" y="20"/>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1304455" y="243108"/>
            <a:ext cx="7332" cy="2956"/>
          </a:xfrm>
          <a:custGeom>
            <a:avLst/>
            <a:gdLst/>
            <a:ahLst/>
            <a:cxnLst/>
            <a:rect l="l" t="t" r="r" b="b"/>
            <a:pathLst>
              <a:path w="129" h="52" extrusionOk="0">
                <a:moveTo>
                  <a:pt x="1" y="0"/>
                </a:moveTo>
                <a:cubicBezTo>
                  <a:pt x="42" y="21"/>
                  <a:pt x="88" y="36"/>
                  <a:pt x="129" y="51"/>
                </a:cubicBezTo>
                <a:cubicBezTo>
                  <a:pt x="88" y="36"/>
                  <a:pt x="42" y="21"/>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1217266" y="225942"/>
            <a:ext cx="10230" cy="341"/>
          </a:xfrm>
          <a:custGeom>
            <a:avLst/>
            <a:gdLst/>
            <a:ahLst/>
            <a:cxnLst/>
            <a:rect l="l" t="t" r="r" b="b"/>
            <a:pathLst>
              <a:path w="180" h="6" extrusionOk="0">
                <a:moveTo>
                  <a:pt x="1" y="0"/>
                </a:moveTo>
                <a:cubicBezTo>
                  <a:pt x="62" y="0"/>
                  <a:pt x="119" y="0"/>
                  <a:pt x="180" y="6"/>
                </a:cubicBezTo>
                <a:cubicBezTo>
                  <a:pt x="119" y="0"/>
                  <a:pt x="62" y="0"/>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1351573" y="268060"/>
            <a:ext cx="909" cy="341"/>
          </a:xfrm>
          <a:custGeom>
            <a:avLst/>
            <a:gdLst/>
            <a:ahLst/>
            <a:cxnLst/>
            <a:rect l="l" t="t" r="r" b="b"/>
            <a:pathLst>
              <a:path w="16" h="6" extrusionOk="0">
                <a:moveTo>
                  <a:pt x="0" y="1"/>
                </a:moveTo>
                <a:cubicBezTo>
                  <a:pt x="5" y="1"/>
                  <a:pt x="5" y="6"/>
                  <a:pt x="15" y="6"/>
                </a:cubicBezTo>
                <a:cubicBezTo>
                  <a:pt x="5" y="1"/>
                  <a:pt x="5" y="1"/>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1312014" y="246291"/>
            <a:ext cx="5001" cy="2387"/>
          </a:xfrm>
          <a:custGeom>
            <a:avLst/>
            <a:gdLst/>
            <a:ahLst/>
            <a:cxnLst/>
            <a:rect l="l" t="t" r="r" b="b"/>
            <a:pathLst>
              <a:path w="88" h="42" extrusionOk="0">
                <a:moveTo>
                  <a:pt x="1" y="0"/>
                </a:moveTo>
                <a:cubicBezTo>
                  <a:pt x="31" y="16"/>
                  <a:pt x="57" y="26"/>
                  <a:pt x="88" y="41"/>
                </a:cubicBezTo>
                <a:cubicBezTo>
                  <a:pt x="57" y="26"/>
                  <a:pt x="31" y="1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1324234" y="252088"/>
            <a:ext cx="5001" cy="2387"/>
          </a:xfrm>
          <a:custGeom>
            <a:avLst/>
            <a:gdLst/>
            <a:ahLst/>
            <a:cxnLst/>
            <a:rect l="l" t="t" r="r" b="b"/>
            <a:pathLst>
              <a:path w="88" h="42" extrusionOk="0">
                <a:moveTo>
                  <a:pt x="0" y="1"/>
                </a:moveTo>
                <a:cubicBezTo>
                  <a:pt x="26" y="11"/>
                  <a:pt x="52" y="26"/>
                  <a:pt x="87" y="41"/>
                </a:cubicBezTo>
                <a:cubicBezTo>
                  <a:pt x="52" y="26"/>
                  <a:pt x="26" y="11"/>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1337023" y="259079"/>
            <a:ext cx="3240" cy="1762"/>
          </a:xfrm>
          <a:custGeom>
            <a:avLst/>
            <a:gdLst/>
            <a:ahLst/>
            <a:cxnLst/>
            <a:rect l="l" t="t" r="r" b="b"/>
            <a:pathLst>
              <a:path w="57" h="31" extrusionOk="0">
                <a:moveTo>
                  <a:pt x="0" y="0"/>
                </a:moveTo>
                <a:lnTo>
                  <a:pt x="0" y="0"/>
                </a:lnTo>
                <a:cubicBezTo>
                  <a:pt x="21" y="10"/>
                  <a:pt x="41" y="21"/>
                  <a:pt x="57" y="31"/>
                </a:cubicBezTo>
                <a:cubicBezTo>
                  <a:pt x="41" y="16"/>
                  <a:pt x="21" y="5"/>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1362600" y="275619"/>
            <a:ext cx="2103" cy="2103"/>
          </a:xfrm>
          <a:custGeom>
            <a:avLst/>
            <a:gdLst/>
            <a:ahLst/>
            <a:cxnLst/>
            <a:rect l="l" t="t" r="r" b="b"/>
            <a:pathLst>
              <a:path w="37" h="37" extrusionOk="0">
                <a:moveTo>
                  <a:pt x="0" y="1"/>
                </a:moveTo>
                <a:cubicBezTo>
                  <a:pt x="11" y="16"/>
                  <a:pt x="21" y="26"/>
                  <a:pt x="36" y="36"/>
                </a:cubicBezTo>
                <a:cubicBezTo>
                  <a:pt x="21" y="21"/>
                  <a:pt x="11" y="16"/>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1255347" y="229125"/>
            <a:ext cx="5854" cy="1250"/>
          </a:xfrm>
          <a:custGeom>
            <a:avLst/>
            <a:gdLst/>
            <a:ahLst/>
            <a:cxnLst/>
            <a:rect l="l" t="t" r="r" b="b"/>
            <a:pathLst>
              <a:path w="103" h="22" extrusionOk="0">
                <a:moveTo>
                  <a:pt x="1" y="1"/>
                </a:moveTo>
                <a:lnTo>
                  <a:pt x="1" y="1"/>
                </a:lnTo>
                <a:cubicBezTo>
                  <a:pt x="31" y="11"/>
                  <a:pt x="72" y="16"/>
                  <a:pt x="103" y="21"/>
                </a:cubicBezTo>
                <a:cubicBezTo>
                  <a:pt x="72" y="16"/>
                  <a:pt x="31" y="6"/>
                  <a:pt x="1"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1241422" y="227363"/>
            <a:ext cx="6138" cy="682"/>
          </a:xfrm>
          <a:custGeom>
            <a:avLst/>
            <a:gdLst/>
            <a:ahLst/>
            <a:cxnLst/>
            <a:rect l="l" t="t" r="r" b="b"/>
            <a:pathLst>
              <a:path w="108" h="12" extrusionOk="0">
                <a:moveTo>
                  <a:pt x="0" y="1"/>
                </a:moveTo>
                <a:cubicBezTo>
                  <a:pt x="41" y="6"/>
                  <a:pt x="72" y="6"/>
                  <a:pt x="108" y="11"/>
                </a:cubicBezTo>
                <a:cubicBezTo>
                  <a:pt x="72" y="6"/>
                  <a:pt x="36" y="1"/>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1227781" y="225942"/>
            <a:ext cx="5854" cy="341"/>
          </a:xfrm>
          <a:custGeom>
            <a:avLst/>
            <a:gdLst/>
            <a:ahLst/>
            <a:cxnLst/>
            <a:rect l="l" t="t" r="r" b="b"/>
            <a:pathLst>
              <a:path w="103" h="6" extrusionOk="0">
                <a:moveTo>
                  <a:pt x="0" y="0"/>
                </a:moveTo>
                <a:cubicBezTo>
                  <a:pt x="31" y="6"/>
                  <a:pt x="61" y="6"/>
                  <a:pt x="102" y="6"/>
                </a:cubicBezTo>
                <a:cubicBezTo>
                  <a:pt x="72" y="6"/>
                  <a:pt x="31" y="0"/>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1285869" y="236401"/>
            <a:ext cx="4433" cy="1535"/>
          </a:xfrm>
          <a:custGeom>
            <a:avLst/>
            <a:gdLst/>
            <a:ahLst/>
            <a:cxnLst/>
            <a:rect l="l" t="t" r="r" b="b"/>
            <a:pathLst>
              <a:path w="78" h="27" extrusionOk="0">
                <a:moveTo>
                  <a:pt x="1" y="0"/>
                </a:moveTo>
                <a:lnTo>
                  <a:pt x="1" y="0"/>
                </a:lnTo>
                <a:cubicBezTo>
                  <a:pt x="26" y="11"/>
                  <a:pt x="52" y="21"/>
                  <a:pt x="77" y="26"/>
                </a:cubicBezTo>
                <a:cubicBezTo>
                  <a:pt x="52" y="21"/>
                  <a:pt x="26" y="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1299510" y="241346"/>
            <a:ext cx="5286" cy="1819"/>
          </a:xfrm>
          <a:custGeom>
            <a:avLst/>
            <a:gdLst/>
            <a:ahLst/>
            <a:cxnLst/>
            <a:rect l="l" t="t" r="r" b="b"/>
            <a:pathLst>
              <a:path w="93" h="32" extrusionOk="0">
                <a:moveTo>
                  <a:pt x="1" y="0"/>
                </a:moveTo>
                <a:cubicBezTo>
                  <a:pt x="37" y="11"/>
                  <a:pt x="57" y="26"/>
                  <a:pt x="93" y="31"/>
                </a:cubicBezTo>
                <a:cubicBezTo>
                  <a:pt x="62" y="16"/>
                  <a:pt x="26" y="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1269045" y="232024"/>
            <a:ext cx="5570" cy="1250"/>
          </a:xfrm>
          <a:custGeom>
            <a:avLst/>
            <a:gdLst/>
            <a:ahLst/>
            <a:cxnLst/>
            <a:rect l="l" t="t" r="r" b="b"/>
            <a:pathLst>
              <a:path w="98" h="22" extrusionOk="0">
                <a:moveTo>
                  <a:pt x="0" y="1"/>
                </a:moveTo>
                <a:lnTo>
                  <a:pt x="97" y="21"/>
                </a:ln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6707050" y="2554322"/>
            <a:ext cx="26641" cy="29978"/>
          </a:xfrm>
          <a:custGeom>
            <a:avLst/>
            <a:gdLst/>
            <a:ahLst/>
            <a:cxnLst/>
            <a:rect l="l" t="t" r="r" b="b"/>
            <a:pathLst>
              <a:path w="423" h="476" extrusionOk="0">
                <a:moveTo>
                  <a:pt x="1" y="1"/>
                </a:moveTo>
                <a:lnTo>
                  <a:pt x="1" y="475"/>
                </a:lnTo>
                <a:lnTo>
                  <a:pt x="277" y="475"/>
                </a:lnTo>
                <a:cubicBezTo>
                  <a:pt x="354" y="475"/>
                  <a:pt x="422" y="407"/>
                  <a:pt x="422" y="330"/>
                </a:cubicBezTo>
                <a:lnTo>
                  <a:pt x="422" y="1"/>
                </a:lnTo>
                <a:close/>
              </a:path>
            </a:pathLst>
          </a:custGeom>
          <a:solidFill>
            <a:srgbClr val="132B5F">
              <a:alpha val="2800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5"/>
          <p:cNvSpPr/>
          <p:nvPr/>
        </p:nvSpPr>
        <p:spPr>
          <a:xfrm flipH="1">
            <a:off x="71330" y="488492"/>
            <a:ext cx="5223" cy="36560"/>
          </a:xfrm>
          <a:custGeom>
            <a:avLst/>
            <a:gdLst/>
            <a:ahLst/>
            <a:cxnLst/>
            <a:rect l="l" t="t" r="r" b="b"/>
            <a:pathLst>
              <a:path w="32" h="224" extrusionOk="0">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4" name="Google Shape;124;p5"/>
          <p:cNvSpPr/>
          <p:nvPr/>
        </p:nvSpPr>
        <p:spPr>
          <a:xfrm flipH="1">
            <a:off x="-7861" y="840453"/>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flipH="1">
            <a:off x="673855" y="4501660"/>
            <a:ext cx="880538" cy="74096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rot="929517" flipH="1">
            <a:off x="-5379" y="4481710"/>
            <a:ext cx="697261" cy="780876"/>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flipH="1">
            <a:off x="-5637" y="-184839"/>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flipH="1">
            <a:off x="8438476" y="-22878"/>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flipH="1">
            <a:off x="8636234" y="3614958"/>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flipH="1">
            <a:off x="8467543" y="446184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flipH="1">
            <a:off x="8460328" y="-22898"/>
            <a:ext cx="702217" cy="2975656"/>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5"/>
          <p:cNvGrpSpPr/>
          <p:nvPr/>
        </p:nvGrpSpPr>
        <p:grpSpPr>
          <a:xfrm flipH="1">
            <a:off x="7951632" y="-1126448"/>
            <a:ext cx="2274300" cy="2274300"/>
            <a:chOff x="-1087568" y="-1126448"/>
            <a:chExt cx="2274300" cy="2274300"/>
          </a:xfrm>
        </p:grpSpPr>
        <p:sp>
          <p:nvSpPr>
            <p:cNvPr id="133" name="Google Shape;133;p5"/>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5"/>
          <p:cNvGrpSpPr/>
          <p:nvPr/>
        </p:nvGrpSpPr>
        <p:grpSpPr>
          <a:xfrm flipH="1">
            <a:off x="-1136318" y="4004977"/>
            <a:ext cx="2274300" cy="2274300"/>
            <a:chOff x="-1087568" y="-1126448"/>
            <a:chExt cx="2274300" cy="2274300"/>
          </a:xfrm>
        </p:grpSpPr>
        <p:sp>
          <p:nvSpPr>
            <p:cNvPr id="138" name="Google Shape;138;p5"/>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5"/>
          <p:cNvSpPr/>
          <p:nvPr/>
        </p:nvSpPr>
        <p:spPr>
          <a:xfrm flipH="1">
            <a:off x="8092314" y="1465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flipH="1">
            <a:off x="111264"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flipH="1">
            <a:off x="470014" y="158261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flipH="1">
            <a:off x="8781413" y="2107750"/>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flipH="1">
            <a:off x="8636238"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flipH="1">
            <a:off x="247877" y="2358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flipH="1">
            <a:off x="8953138" y="17581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flipH="1">
            <a:off x="594661"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flipH="1">
            <a:off x="470013" y="34465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flipH="1">
            <a:off x="157601"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flipH="1">
            <a:off x="8906802" y="380153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flipH="1">
            <a:off x="7251873" y="4792508"/>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flipH="1">
            <a:off x="1661823"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dk2"/>
            </a:gs>
            <a:gs pos="100000">
              <a:schemeClr val="lt2"/>
            </a:gs>
          </a:gsLst>
          <a:lin ang="16200038" scaled="0"/>
        </a:gradFill>
        <a:effectLst/>
      </p:bgPr>
    </p:bg>
    <p:spTree>
      <p:nvGrpSpPr>
        <p:cNvPr id="1" name="Shape 155"/>
        <p:cNvGrpSpPr/>
        <p:nvPr/>
      </p:nvGrpSpPr>
      <p:grpSpPr>
        <a:xfrm>
          <a:off x="0" y="0"/>
          <a:ext cx="0" cy="0"/>
          <a:chOff x="0" y="0"/>
          <a:chExt cx="0" cy="0"/>
        </a:xfrm>
      </p:grpSpPr>
      <p:sp>
        <p:nvSpPr>
          <p:cNvPr id="156" name="Google Shape;156;p6"/>
          <p:cNvSpPr txBox="1">
            <a:spLocks noGrp="1"/>
          </p:cNvSpPr>
          <p:nvPr>
            <p:ph type="title"/>
          </p:nvPr>
        </p:nvSpPr>
        <p:spPr>
          <a:xfrm>
            <a:off x="716800" y="456500"/>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7" name="Google Shape;157;p6"/>
          <p:cNvSpPr/>
          <p:nvPr/>
        </p:nvSpPr>
        <p:spPr>
          <a:xfrm rot="10800000">
            <a:off x="-7861" y="2307661"/>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rot="10800000">
            <a:off x="-5637" y="3429350"/>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flipH="1">
            <a:off x="774734" y="4593833"/>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rot="10800000" flipH="1">
            <a:off x="-18632" y="-2291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6"/>
          <p:cNvGrpSpPr/>
          <p:nvPr/>
        </p:nvGrpSpPr>
        <p:grpSpPr>
          <a:xfrm>
            <a:off x="-1134868" y="-1133248"/>
            <a:ext cx="2274300" cy="2274300"/>
            <a:chOff x="-1087568" y="-1126448"/>
            <a:chExt cx="2274300" cy="2274300"/>
          </a:xfrm>
        </p:grpSpPr>
        <p:sp>
          <p:nvSpPr>
            <p:cNvPr id="162" name="Google Shape;162;p6"/>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6"/>
          <p:cNvSpPr/>
          <p:nvPr/>
        </p:nvSpPr>
        <p:spPr>
          <a:xfrm>
            <a:off x="411875" y="473134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6"/>
          <p:cNvSpPr/>
          <p:nvPr/>
        </p:nvSpPr>
        <p:spPr>
          <a:xfrm>
            <a:off x="483400" y="960875"/>
            <a:ext cx="81175" cy="8114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805475" y="139463"/>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6"/>
          <p:cNvSpPr/>
          <p:nvPr/>
        </p:nvSpPr>
        <p:spPr>
          <a:xfrm>
            <a:off x="1683050" y="475518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a:off x="302463" y="279448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8441760" y="908819"/>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8378022" y="-116473"/>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rot="10800000" flipH="1">
            <a:off x="7833036" y="-107682"/>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flipH="1">
            <a:off x="8496218" y="4471301"/>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 name="Google Shape;175;p6"/>
          <p:cNvGrpSpPr/>
          <p:nvPr/>
        </p:nvGrpSpPr>
        <p:grpSpPr>
          <a:xfrm rot="10800000">
            <a:off x="8040350" y="4025570"/>
            <a:ext cx="2274300" cy="2274300"/>
            <a:chOff x="-1087568" y="-1126448"/>
            <a:chExt cx="2274300" cy="2274300"/>
          </a:xfrm>
        </p:grpSpPr>
        <p:sp>
          <p:nvSpPr>
            <p:cNvPr id="176" name="Google Shape;176;p6"/>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 name="Google Shape;180;p6"/>
          <p:cNvSpPr/>
          <p:nvPr/>
        </p:nvSpPr>
        <p:spPr>
          <a:xfrm rot="10800000">
            <a:off x="8648389" y="276058"/>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rot="10800000">
            <a:off x="8615208" y="4124605"/>
            <a:ext cx="81175" cy="8114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rot="10800000">
            <a:off x="8183557" y="477446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6"/>
          <p:cNvSpPr/>
          <p:nvPr/>
        </p:nvSpPr>
        <p:spPr>
          <a:xfrm rot="10800000">
            <a:off x="8817294" y="2312135"/>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dk2"/>
            </a:gs>
            <a:gs pos="100000">
              <a:schemeClr val="lt2"/>
            </a:gs>
          </a:gsLst>
          <a:lin ang="18900044" scaled="0"/>
        </a:gradFill>
        <a:effectLst/>
      </p:bgPr>
    </p:bg>
    <p:spTree>
      <p:nvGrpSpPr>
        <p:cNvPr id="1" name="Shape 207"/>
        <p:cNvGrpSpPr/>
        <p:nvPr/>
      </p:nvGrpSpPr>
      <p:grpSpPr>
        <a:xfrm>
          <a:off x="0" y="0"/>
          <a:ext cx="0" cy="0"/>
          <a:chOff x="0" y="0"/>
          <a:chExt cx="0" cy="0"/>
        </a:xfrm>
      </p:grpSpPr>
      <p:sp>
        <p:nvSpPr>
          <p:cNvPr id="208" name="Google Shape;208;p8"/>
          <p:cNvSpPr txBox="1">
            <a:spLocks noGrp="1"/>
          </p:cNvSpPr>
          <p:nvPr>
            <p:ph type="title"/>
          </p:nvPr>
        </p:nvSpPr>
        <p:spPr>
          <a:xfrm>
            <a:off x="1388100" y="1433250"/>
            <a:ext cx="6367800" cy="22770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4800"/>
              <a:buNone/>
              <a:defRPr sz="97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9" name="Google Shape;209;p8"/>
          <p:cNvSpPr/>
          <p:nvPr/>
        </p:nvSpPr>
        <p:spPr>
          <a:xfrm rot="-5400000">
            <a:off x="7775776" y="779191"/>
            <a:ext cx="1042631" cy="877333"/>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rot="-5400000">
            <a:off x="3583353" y="-4150160"/>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rot="-6329527">
            <a:off x="8219975" y="-295336"/>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rot="-5400000">
            <a:off x="259780" y="-555938"/>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rot="-538079">
            <a:off x="8437704" y="1391351"/>
            <a:ext cx="1019033" cy="857448"/>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rot="-9560681">
            <a:off x="2271856" y="-161951"/>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rot="5400000">
            <a:off x="282534" y="3466895"/>
            <a:ext cx="1042631" cy="877333"/>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rot="5400000">
            <a:off x="3677205" y="-18397"/>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rot="4470473">
            <a:off x="-168950" y="4243067"/>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rot="5400000">
            <a:off x="8024759" y="3804984"/>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rot="10261921">
            <a:off x="-355796" y="2874620"/>
            <a:ext cx="1019033" cy="857448"/>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rot="1239319">
            <a:off x="6027326" y="4610694"/>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 name="Google Shape;221;p8"/>
          <p:cNvGrpSpPr/>
          <p:nvPr/>
        </p:nvGrpSpPr>
        <p:grpSpPr>
          <a:xfrm>
            <a:off x="-1074487" y="-989812"/>
            <a:ext cx="11292974" cy="7049036"/>
            <a:chOff x="-1074487" y="-989812"/>
            <a:chExt cx="11292974" cy="7049036"/>
          </a:xfrm>
        </p:grpSpPr>
        <p:grpSp>
          <p:nvGrpSpPr>
            <p:cNvPr id="222" name="Google Shape;222;p8"/>
            <p:cNvGrpSpPr/>
            <p:nvPr/>
          </p:nvGrpSpPr>
          <p:grpSpPr>
            <a:xfrm>
              <a:off x="7476363" y="3317101"/>
              <a:ext cx="2742124" cy="2742124"/>
              <a:chOff x="-1087568" y="-1126448"/>
              <a:chExt cx="2274300" cy="2274300"/>
            </a:xfrm>
          </p:grpSpPr>
          <p:sp>
            <p:nvSpPr>
              <p:cNvPr id="223" name="Google Shape;223;p8"/>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227;p8"/>
            <p:cNvGrpSpPr/>
            <p:nvPr/>
          </p:nvGrpSpPr>
          <p:grpSpPr>
            <a:xfrm>
              <a:off x="-1074487" y="-989812"/>
              <a:ext cx="2742124" cy="2742124"/>
              <a:chOff x="-1087568" y="-1126448"/>
              <a:chExt cx="2274300" cy="2274300"/>
            </a:xfrm>
          </p:grpSpPr>
          <p:sp>
            <p:nvSpPr>
              <p:cNvPr id="228" name="Google Shape;228;p8"/>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2" name="Google Shape;232;p8"/>
          <p:cNvSpPr/>
          <p:nvPr/>
        </p:nvSpPr>
        <p:spPr>
          <a:xfrm flipH="1">
            <a:off x="7667675" y="371643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8"/>
          <p:cNvSpPr/>
          <p:nvPr/>
        </p:nvSpPr>
        <p:spPr>
          <a:xfrm flipH="1">
            <a:off x="279638" y="273438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flipH="1">
            <a:off x="575669" y="358675"/>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flipH="1">
            <a:off x="624450" y="15980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flipH="1">
            <a:off x="562260"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flipH="1">
            <a:off x="125199"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flipH="1">
            <a:off x="8668575" y="37410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flipH="1">
            <a:off x="2410371" y="34327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flipH="1">
            <a:off x="7294602" y="491803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flipH="1">
            <a:off x="8288794" y="4402838"/>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flipH="1">
            <a:off x="8337588" y="74063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8"/>
          <p:cNvSpPr/>
          <p:nvPr/>
        </p:nvSpPr>
        <p:spPr>
          <a:xfrm flipH="1">
            <a:off x="7858427" y="29868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8"/>
          <p:cNvSpPr/>
          <p:nvPr/>
        </p:nvSpPr>
        <p:spPr>
          <a:xfrm flipH="1">
            <a:off x="8856485" y="436088"/>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dk2"/>
            </a:gs>
            <a:gs pos="100000">
              <a:schemeClr val="lt2"/>
            </a:gs>
          </a:gsLst>
          <a:lin ang="16200038" scaled="0"/>
        </a:gradFill>
        <a:effectLst/>
      </p:bgPr>
    </p:bg>
    <p:spTree>
      <p:nvGrpSpPr>
        <p:cNvPr id="1" name="Shape 245"/>
        <p:cNvGrpSpPr/>
        <p:nvPr/>
      </p:nvGrpSpPr>
      <p:grpSpPr>
        <a:xfrm>
          <a:off x="0" y="0"/>
          <a:ext cx="0" cy="0"/>
          <a:chOff x="0" y="0"/>
          <a:chExt cx="0" cy="0"/>
        </a:xfrm>
      </p:grpSpPr>
      <p:sp>
        <p:nvSpPr>
          <p:cNvPr id="246" name="Google Shape;246;p9"/>
          <p:cNvSpPr txBox="1">
            <a:spLocks noGrp="1"/>
          </p:cNvSpPr>
          <p:nvPr>
            <p:ph type="title"/>
          </p:nvPr>
        </p:nvSpPr>
        <p:spPr>
          <a:xfrm>
            <a:off x="4329650" y="1517175"/>
            <a:ext cx="4078800" cy="8145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4000">
                <a:solidFill>
                  <a:schemeClr val="dk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47" name="Google Shape;247;p9"/>
          <p:cNvSpPr txBox="1">
            <a:spLocks noGrp="1"/>
          </p:cNvSpPr>
          <p:nvPr>
            <p:ph type="subTitle" idx="1"/>
          </p:nvPr>
        </p:nvSpPr>
        <p:spPr>
          <a:xfrm>
            <a:off x="4329025" y="2200425"/>
            <a:ext cx="3859800" cy="142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48" name="Google Shape;248;p9"/>
          <p:cNvSpPr/>
          <p:nvPr/>
        </p:nvSpPr>
        <p:spPr>
          <a:xfrm rot="-5400000">
            <a:off x="1958929" y="-877893"/>
            <a:ext cx="649787" cy="1804495"/>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rot="-5400000">
            <a:off x="7723752" y="943010"/>
            <a:ext cx="1325793" cy="1115603"/>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rot="-5400000">
            <a:off x="3583353" y="-4188310"/>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9"/>
          <p:cNvSpPr/>
          <p:nvPr/>
        </p:nvSpPr>
        <p:spPr>
          <a:xfrm rot="-6329527">
            <a:off x="8219975" y="-295336"/>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9"/>
          <p:cNvSpPr/>
          <p:nvPr/>
        </p:nvSpPr>
        <p:spPr>
          <a:xfrm rot="-5400000">
            <a:off x="259780" y="-730963"/>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rot="5400000" flipH="1">
            <a:off x="8299399" y="438522"/>
            <a:ext cx="73399" cy="7335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9"/>
          <p:cNvSpPr/>
          <p:nvPr/>
        </p:nvSpPr>
        <p:spPr>
          <a:xfrm rot="-5400000">
            <a:off x="7253791" y="3286113"/>
            <a:ext cx="1308629" cy="3634136"/>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rot="-538088">
            <a:off x="8082029" y="3722830"/>
            <a:ext cx="1325784" cy="1115596"/>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flipH="1">
            <a:off x="8241981" y="4402838"/>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9"/>
          <p:cNvSpPr/>
          <p:nvPr/>
        </p:nvSpPr>
        <p:spPr>
          <a:xfrm flipH="1">
            <a:off x="8603836"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flipH="1">
            <a:off x="402150" y="1159075"/>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flipH="1">
            <a:off x="8920736" y="17581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flipH="1">
            <a:off x="437760" y="467755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flipH="1">
            <a:off x="125199"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flipH="1">
            <a:off x="1629421"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flipH="1">
            <a:off x="8241971"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9"/>
          <p:cNvSpPr/>
          <p:nvPr/>
        </p:nvSpPr>
        <p:spPr>
          <a:xfrm flipH="1">
            <a:off x="2221599" y="37656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 name="Google Shape;265;p9"/>
          <p:cNvGrpSpPr/>
          <p:nvPr/>
        </p:nvGrpSpPr>
        <p:grpSpPr>
          <a:xfrm>
            <a:off x="-1461648" y="390277"/>
            <a:ext cx="4362945" cy="4362945"/>
            <a:chOff x="-3791416" y="-1218645"/>
            <a:chExt cx="7569300" cy="7569300"/>
          </a:xfrm>
        </p:grpSpPr>
        <p:sp>
          <p:nvSpPr>
            <p:cNvPr id="266" name="Google Shape;266;p9"/>
            <p:cNvSpPr/>
            <p:nvPr/>
          </p:nvSpPr>
          <p:spPr>
            <a:xfrm>
              <a:off x="-1542462" y="1030300"/>
              <a:ext cx="3071400" cy="3071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9"/>
            <p:cNvSpPr/>
            <p:nvPr/>
          </p:nvSpPr>
          <p:spPr>
            <a:xfrm>
              <a:off x="-1972812" y="599950"/>
              <a:ext cx="3932100" cy="3932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9"/>
            <p:cNvSpPr/>
            <p:nvPr/>
          </p:nvSpPr>
          <p:spPr>
            <a:xfrm>
              <a:off x="-2270712" y="302050"/>
              <a:ext cx="4527900" cy="4527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9"/>
            <p:cNvSpPr/>
            <p:nvPr/>
          </p:nvSpPr>
          <p:spPr>
            <a:xfrm>
              <a:off x="-2973462" y="-400700"/>
              <a:ext cx="5933400" cy="5933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9"/>
            <p:cNvSpPr/>
            <p:nvPr/>
          </p:nvSpPr>
          <p:spPr>
            <a:xfrm>
              <a:off x="-3791416" y="-1218645"/>
              <a:ext cx="7569300" cy="7569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chemeClr val="dk2"/>
            </a:gs>
            <a:gs pos="100000">
              <a:schemeClr val="lt2"/>
            </a:gs>
          </a:gsLst>
          <a:lin ang="18900044" scaled="0"/>
        </a:gradFill>
        <a:effectLst/>
      </p:bgPr>
    </p:bg>
    <p:spTree>
      <p:nvGrpSpPr>
        <p:cNvPr id="1" name="Shape 289"/>
        <p:cNvGrpSpPr/>
        <p:nvPr/>
      </p:nvGrpSpPr>
      <p:grpSpPr>
        <a:xfrm>
          <a:off x="0" y="0"/>
          <a:ext cx="0" cy="0"/>
          <a:chOff x="0" y="0"/>
          <a:chExt cx="0" cy="0"/>
        </a:xfrm>
      </p:grpSpPr>
      <p:sp>
        <p:nvSpPr>
          <p:cNvPr id="290" name="Google Shape;290;p11"/>
          <p:cNvSpPr txBox="1">
            <a:spLocks noGrp="1"/>
          </p:cNvSpPr>
          <p:nvPr>
            <p:ph type="subTitle" idx="1"/>
          </p:nvPr>
        </p:nvSpPr>
        <p:spPr>
          <a:xfrm>
            <a:off x="1354650" y="2990575"/>
            <a:ext cx="6434700" cy="6180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91" name="Google Shape;291;p11"/>
          <p:cNvSpPr txBox="1">
            <a:spLocks noGrp="1"/>
          </p:cNvSpPr>
          <p:nvPr>
            <p:ph type="title" hasCustomPrompt="1"/>
          </p:nvPr>
        </p:nvSpPr>
        <p:spPr>
          <a:xfrm>
            <a:off x="716800" y="1534925"/>
            <a:ext cx="7710300" cy="1515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98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92" name="Google Shape;292;p11"/>
          <p:cNvSpPr/>
          <p:nvPr/>
        </p:nvSpPr>
        <p:spPr>
          <a:xfrm rot="2362087" flipH="1">
            <a:off x="60588" y="1051550"/>
            <a:ext cx="1042635" cy="87733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rot="5400000" flipH="1">
            <a:off x="3720263" y="-4150160"/>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rot="6329527" flipH="1">
            <a:off x="-125891" y="-295336"/>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rot="5400000" flipH="1">
            <a:off x="8067818" y="-555938"/>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rot="538079" flipH="1">
            <a:off x="-359812" y="1719601"/>
            <a:ext cx="1019033" cy="857448"/>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rot="9560681" flipH="1">
            <a:off x="6070384" y="-161951"/>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rot="-4481061" flipH="1">
            <a:off x="7004838" y="4045970"/>
            <a:ext cx="1042639" cy="877340"/>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rot="-5400000" flipH="1">
            <a:off x="3626412" y="-18397"/>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1"/>
          <p:cNvSpPr/>
          <p:nvPr/>
        </p:nvSpPr>
        <p:spPr>
          <a:xfrm rot="-4470473" flipH="1">
            <a:off x="8263034" y="4243067"/>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1"/>
          <p:cNvSpPr/>
          <p:nvPr/>
        </p:nvSpPr>
        <p:spPr>
          <a:xfrm rot="-5400000" flipH="1">
            <a:off x="302839" y="3804984"/>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1"/>
          <p:cNvSpPr/>
          <p:nvPr/>
        </p:nvSpPr>
        <p:spPr>
          <a:xfrm rot="8584896" flipH="1">
            <a:off x="8435376" y="3502897"/>
            <a:ext cx="1019032" cy="857452"/>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1"/>
          <p:cNvSpPr/>
          <p:nvPr/>
        </p:nvSpPr>
        <p:spPr>
          <a:xfrm rot="-1239319" flipH="1">
            <a:off x="2314915" y="4610694"/>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 name="Google Shape;304;p11"/>
          <p:cNvGrpSpPr/>
          <p:nvPr/>
        </p:nvGrpSpPr>
        <p:grpSpPr>
          <a:xfrm flipH="1">
            <a:off x="-1074487" y="-989812"/>
            <a:ext cx="11292974" cy="7049036"/>
            <a:chOff x="-1074487" y="-989812"/>
            <a:chExt cx="11292974" cy="7049036"/>
          </a:xfrm>
        </p:grpSpPr>
        <p:grpSp>
          <p:nvGrpSpPr>
            <p:cNvPr id="305" name="Google Shape;305;p11"/>
            <p:cNvGrpSpPr/>
            <p:nvPr/>
          </p:nvGrpSpPr>
          <p:grpSpPr>
            <a:xfrm>
              <a:off x="7476363" y="3317101"/>
              <a:ext cx="2742124" cy="2742124"/>
              <a:chOff x="-1087568" y="-1126448"/>
              <a:chExt cx="2274300" cy="2274300"/>
            </a:xfrm>
          </p:grpSpPr>
          <p:sp>
            <p:nvSpPr>
              <p:cNvPr id="306" name="Google Shape;306;p11"/>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1"/>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1"/>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1"/>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11"/>
            <p:cNvGrpSpPr/>
            <p:nvPr/>
          </p:nvGrpSpPr>
          <p:grpSpPr>
            <a:xfrm>
              <a:off x="-1074487" y="-989812"/>
              <a:ext cx="2742124" cy="2742124"/>
              <a:chOff x="-1087568" y="-1126448"/>
              <a:chExt cx="2274300" cy="2274300"/>
            </a:xfrm>
          </p:grpSpPr>
          <p:sp>
            <p:nvSpPr>
              <p:cNvPr id="311" name="Google Shape;311;p11"/>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1"/>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1"/>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1"/>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5" name="Google Shape;315;p11"/>
          <p:cNvSpPr/>
          <p:nvPr/>
        </p:nvSpPr>
        <p:spPr>
          <a:xfrm>
            <a:off x="8711662" y="273438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1"/>
          <p:cNvSpPr/>
          <p:nvPr/>
        </p:nvSpPr>
        <p:spPr>
          <a:xfrm>
            <a:off x="8280025" y="1501275"/>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1"/>
          <p:cNvSpPr/>
          <p:nvPr/>
        </p:nvSpPr>
        <p:spPr>
          <a:xfrm>
            <a:off x="7763275" y="7406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1"/>
          <p:cNvSpPr/>
          <p:nvPr/>
        </p:nvSpPr>
        <p:spPr>
          <a:xfrm>
            <a:off x="8462212"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1"/>
          <p:cNvSpPr/>
          <p:nvPr/>
        </p:nvSpPr>
        <p:spPr>
          <a:xfrm>
            <a:off x="8958775"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1"/>
          <p:cNvSpPr/>
          <p:nvPr/>
        </p:nvSpPr>
        <p:spPr>
          <a:xfrm>
            <a:off x="322725" y="37410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1"/>
          <p:cNvSpPr/>
          <p:nvPr/>
        </p:nvSpPr>
        <p:spPr>
          <a:xfrm>
            <a:off x="6614111" y="34327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1"/>
          <p:cNvSpPr/>
          <p:nvPr/>
        </p:nvSpPr>
        <p:spPr>
          <a:xfrm>
            <a:off x="575675" y="3188113"/>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1"/>
          <p:cNvSpPr/>
          <p:nvPr/>
        </p:nvSpPr>
        <p:spPr>
          <a:xfrm>
            <a:off x="615662" y="74063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1"/>
          <p:cNvSpPr/>
          <p:nvPr/>
        </p:nvSpPr>
        <p:spPr>
          <a:xfrm>
            <a:off x="1225547" y="29868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1"/>
          <p:cNvSpPr/>
          <p:nvPr/>
        </p:nvSpPr>
        <p:spPr>
          <a:xfrm>
            <a:off x="167987" y="436088"/>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1"/>
          <p:cNvSpPr/>
          <p:nvPr/>
        </p:nvSpPr>
        <p:spPr>
          <a:xfrm>
            <a:off x="8081311" y="47602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2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4">
    <p:bg>
      <p:bgPr>
        <a:gradFill>
          <a:gsLst>
            <a:gs pos="0">
              <a:schemeClr val="dk2"/>
            </a:gs>
            <a:gs pos="100000">
              <a:schemeClr val="lt2"/>
            </a:gs>
          </a:gsLst>
          <a:lin ang="18900044" scaled="0"/>
        </a:gradFill>
        <a:effectLst/>
      </p:bgPr>
    </p:bg>
    <p:spTree>
      <p:nvGrpSpPr>
        <p:cNvPr id="1" name="Shape 328"/>
        <p:cNvGrpSpPr/>
        <p:nvPr/>
      </p:nvGrpSpPr>
      <p:grpSpPr>
        <a:xfrm>
          <a:off x="0" y="0"/>
          <a:ext cx="0" cy="0"/>
          <a:chOff x="0" y="0"/>
          <a:chExt cx="0" cy="0"/>
        </a:xfrm>
      </p:grpSpPr>
      <p:sp>
        <p:nvSpPr>
          <p:cNvPr id="329" name="Google Shape;329;p13"/>
          <p:cNvSpPr txBox="1">
            <a:spLocks noGrp="1"/>
          </p:cNvSpPr>
          <p:nvPr>
            <p:ph type="title"/>
          </p:nvPr>
        </p:nvSpPr>
        <p:spPr>
          <a:xfrm>
            <a:off x="1499100" y="458900"/>
            <a:ext cx="6145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0" name="Google Shape;330;p13">
            <a:hlinkClick r:id="rId2" action="ppaction://hlinksldjump"/>
          </p:cNvPr>
          <p:cNvSpPr txBox="1">
            <a:spLocks noGrp="1"/>
          </p:cNvSpPr>
          <p:nvPr>
            <p:ph type="title" idx="2" hasCustomPrompt="1"/>
          </p:nvPr>
        </p:nvSpPr>
        <p:spPr>
          <a:xfrm>
            <a:off x="2281757" y="1170900"/>
            <a:ext cx="1176900" cy="91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3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31" name="Google Shape;331;p13">
            <a:hlinkClick r:id="rId2" action="ppaction://hlinksldjump"/>
          </p:cNvPr>
          <p:cNvSpPr txBox="1">
            <a:spLocks noGrp="1"/>
          </p:cNvSpPr>
          <p:nvPr>
            <p:ph type="subTitle" idx="1"/>
          </p:nvPr>
        </p:nvSpPr>
        <p:spPr>
          <a:xfrm>
            <a:off x="1280799" y="1711050"/>
            <a:ext cx="3178800" cy="49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2" name="Google Shape;332;p13"/>
          <p:cNvSpPr txBox="1">
            <a:spLocks noGrp="1"/>
          </p:cNvSpPr>
          <p:nvPr>
            <p:ph type="subTitle" idx="3"/>
          </p:nvPr>
        </p:nvSpPr>
        <p:spPr>
          <a:xfrm>
            <a:off x="1690600" y="2101400"/>
            <a:ext cx="23592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2000"/>
              <a:buFont typeface="Chewy"/>
              <a:buNone/>
              <a:defRPr sz="14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3" name="Google Shape;333;p13">
            <a:hlinkClick r:id="rId3" action="ppaction://hlinksldjump"/>
          </p:cNvPr>
          <p:cNvSpPr txBox="1">
            <a:spLocks noGrp="1"/>
          </p:cNvSpPr>
          <p:nvPr>
            <p:ph type="title" idx="4" hasCustomPrompt="1"/>
          </p:nvPr>
        </p:nvSpPr>
        <p:spPr>
          <a:xfrm>
            <a:off x="2281758" y="2981088"/>
            <a:ext cx="1176900" cy="91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3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34" name="Google Shape;334;p13">
            <a:hlinkClick r:id="rId3" action="ppaction://hlinksldjump"/>
          </p:cNvPr>
          <p:cNvSpPr txBox="1">
            <a:spLocks noGrp="1"/>
          </p:cNvSpPr>
          <p:nvPr>
            <p:ph type="subTitle" idx="5"/>
          </p:nvPr>
        </p:nvSpPr>
        <p:spPr>
          <a:xfrm>
            <a:off x="1280799" y="3533000"/>
            <a:ext cx="3178800" cy="49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5" name="Google Shape;335;p13"/>
          <p:cNvSpPr txBox="1">
            <a:spLocks noGrp="1"/>
          </p:cNvSpPr>
          <p:nvPr>
            <p:ph type="subTitle" idx="6"/>
          </p:nvPr>
        </p:nvSpPr>
        <p:spPr>
          <a:xfrm>
            <a:off x="1690600" y="3920947"/>
            <a:ext cx="23592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2000"/>
              <a:buFont typeface="Chewy"/>
              <a:buNone/>
              <a:defRPr sz="14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6" name="Google Shape;336;p13">
            <a:hlinkClick r:id="rId4" action="ppaction://hlinksldjump"/>
          </p:cNvPr>
          <p:cNvSpPr txBox="1">
            <a:spLocks noGrp="1"/>
          </p:cNvSpPr>
          <p:nvPr>
            <p:ph type="title" idx="7" hasCustomPrompt="1"/>
          </p:nvPr>
        </p:nvSpPr>
        <p:spPr>
          <a:xfrm>
            <a:off x="5622283" y="1174250"/>
            <a:ext cx="1176900" cy="91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3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37" name="Google Shape;337;p13">
            <a:hlinkClick r:id="rId4" action="ppaction://hlinksldjump"/>
          </p:cNvPr>
          <p:cNvSpPr txBox="1">
            <a:spLocks noGrp="1"/>
          </p:cNvSpPr>
          <p:nvPr>
            <p:ph type="subTitle" idx="8"/>
          </p:nvPr>
        </p:nvSpPr>
        <p:spPr>
          <a:xfrm>
            <a:off x="4621326" y="1711050"/>
            <a:ext cx="3178800" cy="49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8" name="Google Shape;338;p13"/>
          <p:cNvSpPr txBox="1">
            <a:spLocks noGrp="1"/>
          </p:cNvSpPr>
          <p:nvPr>
            <p:ph type="subTitle" idx="9"/>
          </p:nvPr>
        </p:nvSpPr>
        <p:spPr>
          <a:xfrm>
            <a:off x="5031125" y="2108146"/>
            <a:ext cx="23592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2000"/>
              <a:buFont typeface="Chewy"/>
              <a:buNone/>
              <a:defRPr sz="14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9" name="Google Shape;339;p13">
            <a:hlinkClick r:id="rId5" action="ppaction://hlinksldjump"/>
          </p:cNvPr>
          <p:cNvSpPr txBox="1">
            <a:spLocks noGrp="1"/>
          </p:cNvSpPr>
          <p:nvPr>
            <p:ph type="title" idx="13" hasCustomPrompt="1"/>
          </p:nvPr>
        </p:nvSpPr>
        <p:spPr>
          <a:xfrm>
            <a:off x="5622283" y="2981088"/>
            <a:ext cx="1176900" cy="91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3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40" name="Google Shape;340;p13">
            <a:hlinkClick r:id="rId5" action="ppaction://hlinksldjump"/>
          </p:cNvPr>
          <p:cNvSpPr txBox="1">
            <a:spLocks noGrp="1"/>
          </p:cNvSpPr>
          <p:nvPr>
            <p:ph type="subTitle" idx="14"/>
          </p:nvPr>
        </p:nvSpPr>
        <p:spPr>
          <a:xfrm>
            <a:off x="4684401" y="3523350"/>
            <a:ext cx="3178800" cy="49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1" name="Google Shape;341;p13"/>
          <p:cNvSpPr txBox="1">
            <a:spLocks noGrp="1"/>
          </p:cNvSpPr>
          <p:nvPr>
            <p:ph type="subTitle" idx="15"/>
          </p:nvPr>
        </p:nvSpPr>
        <p:spPr>
          <a:xfrm>
            <a:off x="5031125" y="3916323"/>
            <a:ext cx="23592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2000"/>
              <a:buFont typeface="Chewy"/>
              <a:buNone/>
              <a:defRPr sz="14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2" name="Google Shape;342;p13"/>
          <p:cNvSpPr/>
          <p:nvPr/>
        </p:nvSpPr>
        <p:spPr>
          <a:xfrm>
            <a:off x="8061975" y="-337675"/>
            <a:ext cx="724400" cy="2011700"/>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7690300" y="4412137"/>
            <a:ext cx="733868" cy="617521"/>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3"/>
          <p:cNvSpPr/>
          <p:nvPr/>
        </p:nvSpPr>
        <p:spPr>
          <a:xfrm>
            <a:off x="8125285" y="-250"/>
            <a:ext cx="1018707" cy="5143387"/>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3"/>
          <p:cNvSpPr/>
          <p:nvPr/>
        </p:nvSpPr>
        <p:spPr>
          <a:xfrm rot="-929579">
            <a:off x="8435488" y="4593828"/>
            <a:ext cx="581152" cy="650799"/>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8704400" y="-59250"/>
            <a:ext cx="451908" cy="1037534"/>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3"/>
          <p:cNvSpPr/>
          <p:nvPr/>
        </p:nvSpPr>
        <p:spPr>
          <a:xfrm rot="10800000">
            <a:off x="320183" y="3471846"/>
            <a:ext cx="724400" cy="2011700"/>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p:nvPr/>
        </p:nvSpPr>
        <p:spPr>
          <a:xfrm rot="10800000">
            <a:off x="682390" y="116213"/>
            <a:ext cx="733868" cy="617521"/>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rot="10800000">
            <a:off x="-37434" y="2735"/>
            <a:ext cx="1018707" cy="5143387"/>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rot="9870421">
            <a:off x="89918" y="-98755"/>
            <a:ext cx="581152" cy="650799"/>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rot="10800000">
            <a:off x="-49750" y="4167587"/>
            <a:ext cx="451908" cy="1037534"/>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 name="Google Shape;352;p13"/>
          <p:cNvGrpSpPr/>
          <p:nvPr/>
        </p:nvGrpSpPr>
        <p:grpSpPr>
          <a:xfrm>
            <a:off x="-1361400" y="1281988"/>
            <a:ext cx="2742124" cy="2742124"/>
            <a:chOff x="-1087568" y="-1126448"/>
            <a:chExt cx="2274300" cy="2274300"/>
          </a:xfrm>
        </p:grpSpPr>
        <p:sp>
          <p:nvSpPr>
            <p:cNvPr id="353" name="Google Shape;353;p13"/>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3"/>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13"/>
          <p:cNvGrpSpPr/>
          <p:nvPr/>
        </p:nvGrpSpPr>
        <p:grpSpPr>
          <a:xfrm>
            <a:off x="7751225" y="1281988"/>
            <a:ext cx="2742124" cy="2742124"/>
            <a:chOff x="-1087568" y="-1126448"/>
            <a:chExt cx="2274300" cy="2274300"/>
          </a:xfrm>
        </p:grpSpPr>
        <p:sp>
          <p:nvSpPr>
            <p:cNvPr id="358" name="Google Shape;358;p13"/>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3"/>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3"/>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3"/>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13"/>
          <p:cNvSpPr/>
          <p:nvPr/>
        </p:nvSpPr>
        <p:spPr>
          <a:xfrm flipH="1">
            <a:off x="8630675" y="2109475"/>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3"/>
          <p:cNvSpPr/>
          <p:nvPr/>
        </p:nvSpPr>
        <p:spPr>
          <a:xfrm flipH="1">
            <a:off x="78863"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3"/>
          <p:cNvSpPr/>
          <p:nvPr/>
        </p:nvSpPr>
        <p:spPr>
          <a:xfrm flipH="1">
            <a:off x="8241981" y="4402838"/>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3"/>
          <p:cNvSpPr/>
          <p:nvPr/>
        </p:nvSpPr>
        <p:spPr>
          <a:xfrm flipH="1">
            <a:off x="8603836"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3"/>
          <p:cNvSpPr/>
          <p:nvPr/>
        </p:nvSpPr>
        <p:spPr>
          <a:xfrm flipH="1">
            <a:off x="402150" y="12413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3"/>
          <p:cNvSpPr/>
          <p:nvPr/>
        </p:nvSpPr>
        <p:spPr>
          <a:xfrm flipH="1">
            <a:off x="8920736" y="17581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3"/>
          <p:cNvSpPr/>
          <p:nvPr/>
        </p:nvSpPr>
        <p:spPr>
          <a:xfrm flipH="1">
            <a:off x="562260"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3"/>
          <p:cNvSpPr/>
          <p:nvPr/>
        </p:nvSpPr>
        <p:spPr>
          <a:xfrm flipH="1">
            <a:off x="125199"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3"/>
          <p:cNvSpPr/>
          <p:nvPr/>
        </p:nvSpPr>
        <p:spPr>
          <a:xfrm flipH="1">
            <a:off x="8874400" y="380153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3"/>
          <p:cNvSpPr/>
          <p:nvPr/>
        </p:nvSpPr>
        <p:spPr>
          <a:xfrm flipH="1">
            <a:off x="6433321" y="48146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3"/>
          <p:cNvSpPr/>
          <p:nvPr/>
        </p:nvSpPr>
        <p:spPr>
          <a:xfrm flipH="1">
            <a:off x="1629421"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3"/>
          <p:cNvSpPr/>
          <p:nvPr/>
        </p:nvSpPr>
        <p:spPr>
          <a:xfrm flipH="1">
            <a:off x="8241971"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30200"/>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7" r:id="rId7"/>
    <p:sldLayoutId id="2147483658" r:id="rId8"/>
    <p:sldLayoutId id="2147483659" r:id="rId9"/>
    <p:sldLayoutId id="2147483660" r:id="rId10"/>
    <p:sldLayoutId id="2147483661" r:id="rId11"/>
    <p:sldLayoutId id="2147483662" r:id="rId12"/>
    <p:sldLayoutId id="2147483667" r:id="rId13"/>
    <p:sldLayoutId id="2147483670" r:id="rId14"/>
    <p:sldLayoutId id="2147483673"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5.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slide" Target="slide15.xml"/><Relationship Id="rId5" Type="http://schemas.openxmlformats.org/officeDocument/2006/relationships/slide" Target="slide10.xml"/><Relationship Id="rId4" Type="http://schemas.openxmlformats.org/officeDocument/2006/relationships/slide" Target="slide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79"/>
        <p:cNvGrpSpPr/>
        <p:nvPr/>
      </p:nvGrpSpPr>
      <p:grpSpPr>
        <a:xfrm>
          <a:off x="0" y="0"/>
          <a:ext cx="0" cy="0"/>
          <a:chOff x="0" y="0"/>
          <a:chExt cx="0" cy="0"/>
        </a:xfrm>
      </p:grpSpPr>
      <p:sp>
        <p:nvSpPr>
          <p:cNvPr id="2280" name="Google Shape;2280;p65"/>
          <p:cNvSpPr txBox="1">
            <a:spLocks noGrp="1"/>
          </p:cNvSpPr>
          <p:nvPr>
            <p:ph type="subTitle" idx="1"/>
          </p:nvPr>
        </p:nvSpPr>
        <p:spPr>
          <a:xfrm>
            <a:off x="599462" y="3830044"/>
            <a:ext cx="3269700" cy="54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800" dirty="0"/>
              <a:t>AFRID PASHA HP</a:t>
            </a:r>
          </a:p>
          <a:p>
            <a:pPr marL="0" lvl="0" indent="0" rtl="0">
              <a:spcBef>
                <a:spcPts val="0"/>
              </a:spcBef>
              <a:spcAft>
                <a:spcPts val="0"/>
              </a:spcAft>
              <a:buNone/>
            </a:pPr>
            <a:r>
              <a:rPr lang="en" sz="2800" dirty="0"/>
              <a:t>1CE19CS003</a:t>
            </a:r>
            <a:endParaRPr sz="2800" dirty="0"/>
          </a:p>
        </p:txBody>
      </p:sp>
      <p:sp>
        <p:nvSpPr>
          <p:cNvPr id="2283" name="Google Shape;2283;p65"/>
          <p:cNvSpPr txBox="1">
            <a:spLocks noGrp="1"/>
          </p:cNvSpPr>
          <p:nvPr>
            <p:ph type="subTitle" idx="3"/>
          </p:nvPr>
        </p:nvSpPr>
        <p:spPr>
          <a:xfrm>
            <a:off x="4572000" y="3911994"/>
            <a:ext cx="3711553" cy="925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2800" dirty="0"/>
              <a:t>UNDER THE GUIDANCE OF</a:t>
            </a:r>
          </a:p>
          <a:p>
            <a:pPr marL="0" lvl="0" indent="0" rtl="0">
              <a:spcBef>
                <a:spcPts val="0"/>
              </a:spcBef>
              <a:spcAft>
                <a:spcPts val="0"/>
              </a:spcAft>
              <a:buNone/>
            </a:pPr>
            <a:r>
              <a:rPr lang="en" sz="2800" dirty="0"/>
              <a:t>MRS. SANGEETHA RAO S</a:t>
            </a:r>
            <a:endParaRPr sz="2800" dirty="0"/>
          </a:p>
        </p:txBody>
      </p:sp>
      <p:pic>
        <p:nvPicPr>
          <p:cNvPr id="2285" name="Google Shape;2285;p65"/>
          <p:cNvPicPr preferRelativeResize="0"/>
          <p:nvPr/>
        </p:nvPicPr>
        <p:blipFill rotWithShape="1">
          <a:blip r:embed="rId3">
            <a:alphaModFix/>
          </a:blip>
          <a:srcRect l="12219" t="1556" r="5217" b="15207"/>
          <a:stretch/>
        </p:blipFill>
        <p:spPr>
          <a:xfrm>
            <a:off x="1158362" y="1489782"/>
            <a:ext cx="2151900" cy="2151900"/>
          </a:xfrm>
          <a:prstGeom prst="ellipse">
            <a:avLst/>
          </a:prstGeom>
          <a:noFill/>
          <a:ln>
            <a:noFill/>
          </a:ln>
        </p:spPr>
      </p:pic>
      <p:sp>
        <p:nvSpPr>
          <p:cNvPr id="2287" name="Google Shape;2287;p65"/>
          <p:cNvSpPr/>
          <p:nvPr/>
        </p:nvSpPr>
        <p:spPr>
          <a:xfrm>
            <a:off x="1000412" y="1331844"/>
            <a:ext cx="2467800" cy="2467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 name="Google Shape;1107;p41">
            <a:extLst>
              <a:ext uri="{FF2B5EF4-FFF2-40B4-BE49-F238E27FC236}">
                <a16:creationId xmlns:a16="http://schemas.microsoft.com/office/drawing/2014/main" id="{BAA44A06-D3A8-4E72-952A-151E104E7327}"/>
              </a:ext>
            </a:extLst>
          </p:cNvPr>
          <p:cNvSpPr txBox="1">
            <a:spLocks/>
          </p:cNvSpPr>
          <p:nvPr/>
        </p:nvSpPr>
        <p:spPr>
          <a:xfrm>
            <a:off x="4167178" y="1391597"/>
            <a:ext cx="4424100" cy="2405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TECHNICAL SEMINAR</a:t>
            </a:r>
          </a:p>
          <a:p>
            <a:r>
              <a:rPr lang="en-US" sz="2400" dirty="0"/>
              <a:t>ON</a:t>
            </a:r>
          </a:p>
          <a:p>
            <a:r>
              <a:rPr lang="en-US" sz="7200" dirty="0"/>
              <a:t>STAR-LINK</a:t>
            </a:r>
          </a:p>
        </p:txBody>
      </p:sp>
      <p:pic>
        <p:nvPicPr>
          <p:cNvPr id="8" name="Picture 7">
            <a:extLst>
              <a:ext uri="{FF2B5EF4-FFF2-40B4-BE49-F238E27FC236}">
                <a16:creationId xmlns:a16="http://schemas.microsoft.com/office/drawing/2014/main" id="{6D705B75-A51C-540A-8115-E62343F4E96E}"/>
              </a:ext>
            </a:extLst>
          </p:cNvPr>
          <p:cNvPicPr>
            <a:picLocks noChangeAspect="1"/>
          </p:cNvPicPr>
          <p:nvPr/>
        </p:nvPicPr>
        <p:blipFill>
          <a:blip r:embed="rId4"/>
          <a:stretch>
            <a:fillRect/>
          </a:stretch>
        </p:blipFill>
        <p:spPr>
          <a:xfrm>
            <a:off x="8038105" y="0"/>
            <a:ext cx="1109456" cy="1144758"/>
          </a:xfrm>
          <a:prstGeom prst="rect">
            <a:avLst/>
          </a:prstGeom>
          <a:solidFill>
            <a:schemeClr val="accent1"/>
          </a:solidFill>
        </p:spPr>
      </p:pic>
      <p:pic>
        <p:nvPicPr>
          <p:cNvPr id="9" name="Picture 8">
            <a:extLst>
              <a:ext uri="{FF2B5EF4-FFF2-40B4-BE49-F238E27FC236}">
                <a16:creationId xmlns:a16="http://schemas.microsoft.com/office/drawing/2014/main" id="{FF8B10A3-5FDD-0410-7A2B-0C8F91560444}"/>
              </a:ext>
            </a:extLst>
          </p:cNvPr>
          <p:cNvPicPr>
            <a:picLocks noChangeAspect="1"/>
          </p:cNvPicPr>
          <p:nvPr/>
        </p:nvPicPr>
        <p:blipFill>
          <a:blip r:embed="rId5"/>
          <a:stretch>
            <a:fillRect/>
          </a:stretch>
        </p:blipFill>
        <p:spPr>
          <a:xfrm>
            <a:off x="-20984" y="-28635"/>
            <a:ext cx="968080" cy="9644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extBox 9">
            <a:extLst>
              <a:ext uri="{FF2B5EF4-FFF2-40B4-BE49-F238E27FC236}">
                <a16:creationId xmlns:a16="http://schemas.microsoft.com/office/drawing/2014/main" id="{1790B965-7498-4E84-8E7A-7B7FD7DB27BE}"/>
              </a:ext>
            </a:extLst>
          </p:cNvPr>
          <p:cNvSpPr txBox="1"/>
          <p:nvPr/>
        </p:nvSpPr>
        <p:spPr>
          <a:xfrm>
            <a:off x="1067249" y="65656"/>
            <a:ext cx="6850703" cy="861774"/>
          </a:xfrm>
          <a:prstGeom prst="rect">
            <a:avLst/>
          </a:prstGeom>
          <a:noFill/>
        </p:spPr>
        <p:txBody>
          <a:bodyPr wrap="square" anchor="ctr">
            <a:spAutoFit/>
          </a:bodyPr>
          <a:lstStyle/>
          <a:p>
            <a:pPr marL="0" lvl="0" indent="0" algn="ctr" rtl="0">
              <a:spcBef>
                <a:spcPts val="0"/>
              </a:spcBef>
              <a:spcAft>
                <a:spcPts val="0"/>
              </a:spcAft>
              <a:buNone/>
            </a:pPr>
            <a:r>
              <a:rPr lang="en-US" sz="3200" b="1" dirty="0">
                <a:solidFill>
                  <a:schemeClr val="tx1"/>
                </a:solidFill>
              </a:rPr>
              <a:t>CITY ENGINEERING COLLEGE</a:t>
            </a:r>
          </a:p>
          <a:p>
            <a:pPr marL="0" lvl="0" indent="0" algn="ctr" rtl="0">
              <a:spcBef>
                <a:spcPts val="0"/>
              </a:spcBef>
              <a:spcAft>
                <a:spcPts val="0"/>
              </a:spcAft>
              <a:buNone/>
            </a:pPr>
            <a:r>
              <a:rPr lang="en-US" sz="1800" b="1" dirty="0">
                <a:solidFill>
                  <a:schemeClr val="tx1"/>
                </a:solidFill>
              </a:rPr>
              <a:t>Department of Computer Science and Engineering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1355" name="Google Shape;1355;p48"/>
          <p:cNvSpPr txBox="1">
            <a:spLocks noGrp="1"/>
          </p:cNvSpPr>
          <p:nvPr>
            <p:ph type="title"/>
          </p:nvPr>
        </p:nvSpPr>
        <p:spPr>
          <a:xfrm>
            <a:off x="483100" y="2529125"/>
            <a:ext cx="4731300" cy="53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HISTORY</a:t>
            </a:r>
            <a:endParaRPr sz="3600" dirty="0"/>
          </a:p>
        </p:txBody>
      </p:sp>
      <p:sp>
        <p:nvSpPr>
          <p:cNvPr id="1357" name="Google Shape;1357;p48"/>
          <p:cNvSpPr txBox="1">
            <a:spLocks noGrp="1"/>
          </p:cNvSpPr>
          <p:nvPr>
            <p:ph type="title" idx="2"/>
          </p:nvPr>
        </p:nvSpPr>
        <p:spPr>
          <a:xfrm>
            <a:off x="1913350" y="1331263"/>
            <a:ext cx="1839600" cy="115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grpSp>
        <p:nvGrpSpPr>
          <p:cNvPr id="1358" name="Google Shape;1358;p48"/>
          <p:cNvGrpSpPr/>
          <p:nvPr/>
        </p:nvGrpSpPr>
        <p:grpSpPr>
          <a:xfrm rot="5400000">
            <a:off x="7507585" y="3496468"/>
            <a:ext cx="1703394" cy="1697532"/>
            <a:chOff x="7440610" y="-29907"/>
            <a:chExt cx="1703394" cy="1697532"/>
          </a:xfrm>
        </p:grpSpPr>
        <p:sp>
          <p:nvSpPr>
            <p:cNvPr id="1359" name="Google Shape;1359;p48"/>
            <p:cNvSpPr/>
            <p:nvPr/>
          </p:nvSpPr>
          <p:spPr>
            <a:xfrm rot="10800000">
              <a:off x="7441126" y="-29892"/>
              <a:ext cx="1702363" cy="1697517"/>
            </a:xfrm>
            <a:custGeom>
              <a:avLst/>
              <a:gdLst/>
              <a:ahLst/>
              <a:cxnLst/>
              <a:rect l="l" t="t" r="r" b="b"/>
              <a:pathLst>
                <a:path w="39696" h="39583" extrusionOk="0">
                  <a:moveTo>
                    <a:pt x="0" y="0"/>
                  </a:moveTo>
                  <a:lnTo>
                    <a:pt x="0" y="39583"/>
                  </a:lnTo>
                  <a:lnTo>
                    <a:pt x="39683" y="39583"/>
                  </a:lnTo>
                  <a:lnTo>
                    <a:pt x="39683" y="39405"/>
                  </a:lnTo>
                  <a:cubicBezTo>
                    <a:pt x="39683" y="39244"/>
                    <a:pt x="39678" y="39084"/>
                    <a:pt x="39695" y="38924"/>
                  </a:cubicBezTo>
                  <a:cubicBezTo>
                    <a:pt x="39695" y="38799"/>
                    <a:pt x="39689" y="38662"/>
                    <a:pt x="39689" y="38538"/>
                  </a:cubicBezTo>
                  <a:cubicBezTo>
                    <a:pt x="39666" y="37374"/>
                    <a:pt x="39594" y="36228"/>
                    <a:pt x="39470" y="35094"/>
                  </a:cubicBezTo>
                  <a:cubicBezTo>
                    <a:pt x="39452" y="34927"/>
                    <a:pt x="39440" y="34773"/>
                    <a:pt x="39416" y="34619"/>
                  </a:cubicBezTo>
                  <a:cubicBezTo>
                    <a:pt x="39410" y="34512"/>
                    <a:pt x="39393" y="34405"/>
                    <a:pt x="39381" y="34298"/>
                  </a:cubicBezTo>
                  <a:cubicBezTo>
                    <a:pt x="39363" y="34173"/>
                    <a:pt x="39339" y="34037"/>
                    <a:pt x="39327" y="33912"/>
                  </a:cubicBezTo>
                  <a:cubicBezTo>
                    <a:pt x="39309" y="33787"/>
                    <a:pt x="39298" y="33651"/>
                    <a:pt x="39274" y="33526"/>
                  </a:cubicBezTo>
                  <a:cubicBezTo>
                    <a:pt x="39262" y="33413"/>
                    <a:pt x="39238" y="33312"/>
                    <a:pt x="39220" y="33199"/>
                  </a:cubicBezTo>
                  <a:cubicBezTo>
                    <a:pt x="39203" y="33057"/>
                    <a:pt x="39173" y="32914"/>
                    <a:pt x="39149" y="32766"/>
                  </a:cubicBezTo>
                  <a:cubicBezTo>
                    <a:pt x="39125" y="32665"/>
                    <a:pt x="39113" y="32552"/>
                    <a:pt x="39090" y="32439"/>
                  </a:cubicBezTo>
                  <a:cubicBezTo>
                    <a:pt x="39060" y="32291"/>
                    <a:pt x="39036" y="32154"/>
                    <a:pt x="39007" y="32006"/>
                  </a:cubicBezTo>
                  <a:cubicBezTo>
                    <a:pt x="38983" y="31899"/>
                    <a:pt x="38971" y="31798"/>
                    <a:pt x="38947" y="31691"/>
                  </a:cubicBezTo>
                  <a:lnTo>
                    <a:pt x="38858" y="31246"/>
                  </a:lnTo>
                  <a:cubicBezTo>
                    <a:pt x="38775" y="30878"/>
                    <a:pt x="38698" y="30498"/>
                    <a:pt x="38609" y="30124"/>
                  </a:cubicBezTo>
                  <a:cubicBezTo>
                    <a:pt x="38579" y="29999"/>
                    <a:pt x="38549" y="29880"/>
                    <a:pt x="38520" y="29761"/>
                  </a:cubicBezTo>
                  <a:cubicBezTo>
                    <a:pt x="38478" y="29619"/>
                    <a:pt x="38442" y="29470"/>
                    <a:pt x="38407" y="29334"/>
                  </a:cubicBezTo>
                  <a:cubicBezTo>
                    <a:pt x="38407" y="29316"/>
                    <a:pt x="38401" y="29310"/>
                    <a:pt x="38401" y="29304"/>
                  </a:cubicBezTo>
                  <a:cubicBezTo>
                    <a:pt x="38359" y="29162"/>
                    <a:pt x="38318" y="29013"/>
                    <a:pt x="38282" y="28871"/>
                  </a:cubicBezTo>
                  <a:cubicBezTo>
                    <a:pt x="38241" y="28728"/>
                    <a:pt x="38199" y="28598"/>
                    <a:pt x="38163" y="28455"/>
                  </a:cubicBezTo>
                  <a:cubicBezTo>
                    <a:pt x="38110" y="28271"/>
                    <a:pt x="38051" y="28093"/>
                    <a:pt x="37997" y="27915"/>
                  </a:cubicBezTo>
                  <a:cubicBezTo>
                    <a:pt x="37920" y="27677"/>
                    <a:pt x="37843" y="27434"/>
                    <a:pt x="37766" y="27196"/>
                  </a:cubicBezTo>
                  <a:cubicBezTo>
                    <a:pt x="35978" y="21686"/>
                    <a:pt x="33003" y="16704"/>
                    <a:pt x="29144" y="12565"/>
                  </a:cubicBezTo>
                  <a:cubicBezTo>
                    <a:pt x="24928" y="8028"/>
                    <a:pt x="19649" y="4489"/>
                    <a:pt x="13711" y="2346"/>
                  </a:cubicBezTo>
                  <a:lnTo>
                    <a:pt x="13711" y="2334"/>
                  </a:lnTo>
                  <a:cubicBezTo>
                    <a:pt x="13693" y="2328"/>
                    <a:pt x="13687" y="2322"/>
                    <a:pt x="13675" y="2322"/>
                  </a:cubicBezTo>
                  <a:cubicBezTo>
                    <a:pt x="13592" y="2292"/>
                    <a:pt x="13515" y="2269"/>
                    <a:pt x="13438" y="2239"/>
                  </a:cubicBezTo>
                  <a:cubicBezTo>
                    <a:pt x="13378" y="2227"/>
                    <a:pt x="13325" y="2203"/>
                    <a:pt x="13272" y="2186"/>
                  </a:cubicBezTo>
                  <a:cubicBezTo>
                    <a:pt x="13183" y="2150"/>
                    <a:pt x="13088" y="2120"/>
                    <a:pt x="12998" y="2091"/>
                  </a:cubicBezTo>
                  <a:lnTo>
                    <a:pt x="12529" y="1936"/>
                  </a:lnTo>
                  <a:cubicBezTo>
                    <a:pt x="12351" y="1877"/>
                    <a:pt x="12173" y="1817"/>
                    <a:pt x="11995" y="1764"/>
                  </a:cubicBezTo>
                  <a:cubicBezTo>
                    <a:pt x="11609" y="1645"/>
                    <a:pt x="11223" y="1538"/>
                    <a:pt x="10837" y="1425"/>
                  </a:cubicBezTo>
                  <a:cubicBezTo>
                    <a:pt x="10594" y="1360"/>
                    <a:pt x="10350" y="1289"/>
                    <a:pt x="10101" y="1230"/>
                  </a:cubicBezTo>
                  <a:cubicBezTo>
                    <a:pt x="10000" y="1200"/>
                    <a:pt x="9893" y="1170"/>
                    <a:pt x="9792" y="1152"/>
                  </a:cubicBezTo>
                  <a:cubicBezTo>
                    <a:pt x="9347" y="1040"/>
                    <a:pt x="8895" y="933"/>
                    <a:pt x="8438" y="838"/>
                  </a:cubicBezTo>
                  <a:cubicBezTo>
                    <a:pt x="8319" y="814"/>
                    <a:pt x="8201" y="784"/>
                    <a:pt x="8076" y="766"/>
                  </a:cubicBezTo>
                  <a:cubicBezTo>
                    <a:pt x="7975" y="743"/>
                    <a:pt x="7874" y="719"/>
                    <a:pt x="7779" y="707"/>
                  </a:cubicBezTo>
                  <a:cubicBezTo>
                    <a:pt x="7690" y="689"/>
                    <a:pt x="7601" y="665"/>
                    <a:pt x="7512" y="654"/>
                  </a:cubicBezTo>
                  <a:lnTo>
                    <a:pt x="7132" y="588"/>
                  </a:lnTo>
                  <a:cubicBezTo>
                    <a:pt x="6948" y="559"/>
                    <a:pt x="6770" y="529"/>
                    <a:pt x="6585" y="499"/>
                  </a:cubicBezTo>
                  <a:cubicBezTo>
                    <a:pt x="6568" y="499"/>
                    <a:pt x="6556" y="487"/>
                    <a:pt x="6538" y="487"/>
                  </a:cubicBezTo>
                  <a:cubicBezTo>
                    <a:pt x="6354" y="458"/>
                    <a:pt x="6176" y="440"/>
                    <a:pt x="5992" y="410"/>
                  </a:cubicBezTo>
                  <a:cubicBezTo>
                    <a:pt x="5808" y="386"/>
                    <a:pt x="5612" y="357"/>
                    <a:pt x="5422" y="333"/>
                  </a:cubicBezTo>
                  <a:cubicBezTo>
                    <a:pt x="5232" y="303"/>
                    <a:pt x="5042" y="279"/>
                    <a:pt x="4846" y="262"/>
                  </a:cubicBezTo>
                  <a:cubicBezTo>
                    <a:pt x="4638" y="238"/>
                    <a:pt x="4442" y="214"/>
                    <a:pt x="4234" y="190"/>
                  </a:cubicBezTo>
                  <a:cubicBezTo>
                    <a:pt x="4056" y="179"/>
                    <a:pt x="3884" y="155"/>
                    <a:pt x="3706" y="149"/>
                  </a:cubicBezTo>
                  <a:cubicBezTo>
                    <a:pt x="2571" y="42"/>
                    <a:pt x="1425" y="0"/>
                    <a:pt x="2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8"/>
            <p:cNvSpPr/>
            <p:nvPr/>
          </p:nvSpPr>
          <p:spPr>
            <a:xfrm rot="10800000">
              <a:off x="7473203" y="-29892"/>
              <a:ext cx="1539143" cy="1691685"/>
            </a:xfrm>
            <a:custGeom>
              <a:avLst/>
              <a:gdLst/>
              <a:ahLst/>
              <a:cxnLst/>
              <a:rect l="l" t="t" r="r" b="b"/>
              <a:pathLst>
                <a:path w="35890" h="39447" extrusionOk="0">
                  <a:moveTo>
                    <a:pt x="659" y="1"/>
                  </a:moveTo>
                  <a:cubicBezTo>
                    <a:pt x="630" y="48"/>
                    <a:pt x="600" y="102"/>
                    <a:pt x="588" y="143"/>
                  </a:cubicBezTo>
                  <a:cubicBezTo>
                    <a:pt x="0" y="1474"/>
                    <a:pt x="808" y="2786"/>
                    <a:pt x="1805" y="3647"/>
                  </a:cubicBezTo>
                  <a:cubicBezTo>
                    <a:pt x="5012" y="6432"/>
                    <a:pt x="9822" y="7239"/>
                    <a:pt x="13129" y="9668"/>
                  </a:cubicBezTo>
                  <a:cubicBezTo>
                    <a:pt x="13943" y="10268"/>
                    <a:pt x="14661" y="10956"/>
                    <a:pt x="15249" y="11806"/>
                  </a:cubicBezTo>
                  <a:cubicBezTo>
                    <a:pt x="15338" y="11924"/>
                    <a:pt x="15421" y="12049"/>
                    <a:pt x="15492" y="12174"/>
                  </a:cubicBezTo>
                  <a:cubicBezTo>
                    <a:pt x="15446" y="12165"/>
                    <a:pt x="15398" y="12161"/>
                    <a:pt x="15351" y="12161"/>
                  </a:cubicBezTo>
                  <a:cubicBezTo>
                    <a:pt x="15237" y="12161"/>
                    <a:pt x="15122" y="12185"/>
                    <a:pt x="15017" y="12227"/>
                  </a:cubicBezTo>
                  <a:cubicBezTo>
                    <a:pt x="14507" y="12429"/>
                    <a:pt x="14144" y="13076"/>
                    <a:pt x="14210" y="13658"/>
                  </a:cubicBezTo>
                  <a:cubicBezTo>
                    <a:pt x="14293" y="14412"/>
                    <a:pt x="14839" y="15018"/>
                    <a:pt x="15397" y="15529"/>
                  </a:cubicBezTo>
                  <a:cubicBezTo>
                    <a:pt x="15956" y="16051"/>
                    <a:pt x="16561" y="16550"/>
                    <a:pt x="16858" y="17239"/>
                  </a:cubicBezTo>
                  <a:cubicBezTo>
                    <a:pt x="17262" y="18183"/>
                    <a:pt x="17001" y="19270"/>
                    <a:pt x="17113" y="20291"/>
                  </a:cubicBezTo>
                  <a:cubicBezTo>
                    <a:pt x="17113" y="20321"/>
                    <a:pt x="17119" y="20332"/>
                    <a:pt x="17119" y="20362"/>
                  </a:cubicBezTo>
                  <a:cubicBezTo>
                    <a:pt x="17143" y="20505"/>
                    <a:pt x="17185" y="20647"/>
                    <a:pt x="17214" y="20778"/>
                  </a:cubicBezTo>
                  <a:cubicBezTo>
                    <a:pt x="17250" y="20932"/>
                    <a:pt x="17274" y="21075"/>
                    <a:pt x="17321" y="21217"/>
                  </a:cubicBezTo>
                  <a:cubicBezTo>
                    <a:pt x="17381" y="21389"/>
                    <a:pt x="17452" y="21538"/>
                    <a:pt x="17529" y="21698"/>
                  </a:cubicBezTo>
                  <a:cubicBezTo>
                    <a:pt x="17577" y="21811"/>
                    <a:pt x="17624" y="21924"/>
                    <a:pt x="17678" y="22025"/>
                  </a:cubicBezTo>
                  <a:cubicBezTo>
                    <a:pt x="17779" y="22203"/>
                    <a:pt x="17903" y="22375"/>
                    <a:pt x="18016" y="22547"/>
                  </a:cubicBezTo>
                  <a:cubicBezTo>
                    <a:pt x="18075" y="22619"/>
                    <a:pt x="18129" y="22708"/>
                    <a:pt x="18182" y="22785"/>
                  </a:cubicBezTo>
                  <a:cubicBezTo>
                    <a:pt x="18319" y="22963"/>
                    <a:pt x="18479" y="23129"/>
                    <a:pt x="18640" y="23301"/>
                  </a:cubicBezTo>
                  <a:cubicBezTo>
                    <a:pt x="18693" y="23361"/>
                    <a:pt x="18735" y="23414"/>
                    <a:pt x="18788" y="23474"/>
                  </a:cubicBezTo>
                  <a:cubicBezTo>
                    <a:pt x="18960" y="23646"/>
                    <a:pt x="19138" y="23794"/>
                    <a:pt x="19316" y="23955"/>
                  </a:cubicBezTo>
                  <a:cubicBezTo>
                    <a:pt x="19382" y="24014"/>
                    <a:pt x="19429" y="24062"/>
                    <a:pt x="19495" y="24121"/>
                  </a:cubicBezTo>
                  <a:cubicBezTo>
                    <a:pt x="19649" y="24252"/>
                    <a:pt x="19821" y="24370"/>
                    <a:pt x="19993" y="24507"/>
                  </a:cubicBezTo>
                  <a:cubicBezTo>
                    <a:pt x="20082" y="24572"/>
                    <a:pt x="20160" y="24637"/>
                    <a:pt x="20261" y="24703"/>
                  </a:cubicBezTo>
                  <a:cubicBezTo>
                    <a:pt x="20362" y="24780"/>
                    <a:pt x="20457" y="24845"/>
                    <a:pt x="20563" y="24911"/>
                  </a:cubicBezTo>
                  <a:cubicBezTo>
                    <a:pt x="20985" y="25208"/>
                    <a:pt x="21430" y="25493"/>
                    <a:pt x="21852" y="25760"/>
                  </a:cubicBezTo>
                  <a:cubicBezTo>
                    <a:pt x="22475" y="26146"/>
                    <a:pt x="23140" y="26550"/>
                    <a:pt x="23871" y="26555"/>
                  </a:cubicBezTo>
                  <a:cubicBezTo>
                    <a:pt x="23890" y="26556"/>
                    <a:pt x="23908" y="26556"/>
                    <a:pt x="23927" y="26556"/>
                  </a:cubicBezTo>
                  <a:cubicBezTo>
                    <a:pt x="24680" y="26556"/>
                    <a:pt x="25415" y="26148"/>
                    <a:pt x="26169" y="26148"/>
                  </a:cubicBezTo>
                  <a:cubicBezTo>
                    <a:pt x="26252" y="26148"/>
                    <a:pt x="26335" y="26153"/>
                    <a:pt x="26418" y="26164"/>
                  </a:cubicBezTo>
                  <a:cubicBezTo>
                    <a:pt x="27487" y="26318"/>
                    <a:pt x="28194" y="27411"/>
                    <a:pt x="28407" y="28479"/>
                  </a:cubicBezTo>
                  <a:cubicBezTo>
                    <a:pt x="28615" y="29548"/>
                    <a:pt x="28502" y="30641"/>
                    <a:pt x="28728" y="31716"/>
                  </a:cubicBezTo>
                  <a:cubicBezTo>
                    <a:pt x="28966" y="32802"/>
                    <a:pt x="29547" y="33782"/>
                    <a:pt x="29993" y="34815"/>
                  </a:cubicBezTo>
                  <a:cubicBezTo>
                    <a:pt x="30640" y="36300"/>
                    <a:pt x="31002" y="37849"/>
                    <a:pt x="31234" y="39447"/>
                  </a:cubicBezTo>
                  <a:lnTo>
                    <a:pt x="35889" y="39447"/>
                  </a:lnTo>
                  <a:cubicBezTo>
                    <a:pt x="35735" y="29328"/>
                    <a:pt x="31768" y="20142"/>
                    <a:pt x="25403" y="13231"/>
                  </a:cubicBezTo>
                  <a:lnTo>
                    <a:pt x="25379" y="13207"/>
                  </a:lnTo>
                  <a:cubicBezTo>
                    <a:pt x="23788" y="11503"/>
                    <a:pt x="22054" y="9941"/>
                    <a:pt x="20207" y="8546"/>
                  </a:cubicBezTo>
                  <a:cubicBezTo>
                    <a:pt x="18533" y="7293"/>
                    <a:pt x="16769" y="6170"/>
                    <a:pt x="14928" y="5197"/>
                  </a:cubicBezTo>
                  <a:cubicBezTo>
                    <a:pt x="14002" y="4710"/>
                    <a:pt x="13034" y="4300"/>
                    <a:pt x="12090" y="3843"/>
                  </a:cubicBezTo>
                  <a:cubicBezTo>
                    <a:pt x="11395" y="3492"/>
                    <a:pt x="11015" y="2863"/>
                    <a:pt x="10665" y="2198"/>
                  </a:cubicBezTo>
                  <a:lnTo>
                    <a:pt x="10665" y="2192"/>
                  </a:lnTo>
                  <a:cubicBezTo>
                    <a:pt x="10653" y="2186"/>
                    <a:pt x="10647" y="2180"/>
                    <a:pt x="10629" y="2180"/>
                  </a:cubicBezTo>
                  <a:cubicBezTo>
                    <a:pt x="10546" y="2150"/>
                    <a:pt x="10469" y="2127"/>
                    <a:pt x="10392" y="2097"/>
                  </a:cubicBezTo>
                  <a:cubicBezTo>
                    <a:pt x="10332" y="2079"/>
                    <a:pt x="10279" y="2061"/>
                    <a:pt x="10231" y="2044"/>
                  </a:cubicBezTo>
                  <a:cubicBezTo>
                    <a:pt x="10142" y="2008"/>
                    <a:pt x="10041" y="1978"/>
                    <a:pt x="9952" y="1949"/>
                  </a:cubicBezTo>
                  <a:lnTo>
                    <a:pt x="9489" y="1794"/>
                  </a:lnTo>
                  <a:cubicBezTo>
                    <a:pt x="9311" y="1735"/>
                    <a:pt x="9133" y="1675"/>
                    <a:pt x="8955" y="1622"/>
                  </a:cubicBezTo>
                  <a:cubicBezTo>
                    <a:pt x="8569" y="1503"/>
                    <a:pt x="8183" y="1390"/>
                    <a:pt x="7797" y="1278"/>
                  </a:cubicBezTo>
                  <a:cubicBezTo>
                    <a:pt x="7547" y="1212"/>
                    <a:pt x="7304" y="1147"/>
                    <a:pt x="7061" y="1088"/>
                  </a:cubicBezTo>
                  <a:cubicBezTo>
                    <a:pt x="6954" y="1058"/>
                    <a:pt x="6853" y="1028"/>
                    <a:pt x="6746" y="1004"/>
                  </a:cubicBezTo>
                  <a:cubicBezTo>
                    <a:pt x="6300" y="892"/>
                    <a:pt x="5849" y="791"/>
                    <a:pt x="5398" y="696"/>
                  </a:cubicBezTo>
                  <a:cubicBezTo>
                    <a:pt x="5279" y="672"/>
                    <a:pt x="5160" y="642"/>
                    <a:pt x="5036" y="619"/>
                  </a:cubicBezTo>
                  <a:cubicBezTo>
                    <a:pt x="4929" y="595"/>
                    <a:pt x="4834" y="577"/>
                    <a:pt x="4739" y="559"/>
                  </a:cubicBezTo>
                  <a:cubicBezTo>
                    <a:pt x="4650" y="547"/>
                    <a:pt x="4561" y="524"/>
                    <a:pt x="4472" y="506"/>
                  </a:cubicBezTo>
                  <a:lnTo>
                    <a:pt x="4092" y="440"/>
                  </a:lnTo>
                  <a:cubicBezTo>
                    <a:pt x="3908" y="411"/>
                    <a:pt x="3729" y="381"/>
                    <a:pt x="3539" y="351"/>
                  </a:cubicBezTo>
                  <a:cubicBezTo>
                    <a:pt x="3527" y="351"/>
                    <a:pt x="3510" y="345"/>
                    <a:pt x="3498" y="345"/>
                  </a:cubicBezTo>
                  <a:cubicBezTo>
                    <a:pt x="3314" y="316"/>
                    <a:pt x="3136" y="292"/>
                    <a:pt x="2946" y="262"/>
                  </a:cubicBezTo>
                  <a:cubicBezTo>
                    <a:pt x="2761" y="238"/>
                    <a:pt x="2571" y="209"/>
                    <a:pt x="2376" y="191"/>
                  </a:cubicBezTo>
                  <a:cubicBezTo>
                    <a:pt x="2191" y="161"/>
                    <a:pt x="1995" y="138"/>
                    <a:pt x="1805" y="114"/>
                  </a:cubicBezTo>
                  <a:cubicBezTo>
                    <a:pt x="1598" y="90"/>
                    <a:pt x="1396" y="72"/>
                    <a:pt x="1188" y="48"/>
                  </a:cubicBezTo>
                  <a:cubicBezTo>
                    <a:pt x="1010" y="31"/>
                    <a:pt x="838" y="13"/>
                    <a:pt x="659" y="1"/>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8"/>
            <p:cNvSpPr/>
            <p:nvPr/>
          </p:nvSpPr>
          <p:spPr>
            <a:xfrm rot="10800000">
              <a:off x="7440610" y="-29892"/>
              <a:ext cx="1530223" cy="1688597"/>
            </a:xfrm>
            <a:custGeom>
              <a:avLst/>
              <a:gdLst/>
              <a:ahLst/>
              <a:cxnLst/>
              <a:rect l="l" t="t" r="r" b="b"/>
              <a:pathLst>
                <a:path w="35682" h="39375" extrusionOk="0">
                  <a:moveTo>
                    <a:pt x="238" y="0"/>
                  </a:moveTo>
                  <a:lnTo>
                    <a:pt x="238" y="0"/>
                  </a:lnTo>
                  <a:cubicBezTo>
                    <a:pt x="0" y="1045"/>
                    <a:pt x="748" y="2084"/>
                    <a:pt x="1574" y="2791"/>
                  </a:cubicBezTo>
                  <a:cubicBezTo>
                    <a:pt x="4786" y="5576"/>
                    <a:pt x="9590" y="6389"/>
                    <a:pt x="12891" y="8800"/>
                  </a:cubicBezTo>
                  <a:lnTo>
                    <a:pt x="12897" y="8812"/>
                  </a:lnTo>
                  <a:cubicBezTo>
                    <a:pt x="13830" y="9501"/>
                    <a:pt x="14637" y="10303"/>
                    <a:pt x="15261" y="11318"/>
                  </a:cubicBezTo>
                  <a:cubicBezTo>
                    <a:pt x="15207" y="11309"/>
                    <a:pt x="15157" y="11305"/>
                    <a:pt x="15109" y="11305"/>
                  </a:cubicBezTo>
                  <a:cubicBezTo>
                    <a:pt x="15060" y="11305"/>
                    <a:pt x="15014" y="11309"/>
                    <a:pt x="14970" y="11318"/>
                  </a:cubicBezTo>
                  <a:cubicBezTo>
                    <a:pt x="14964" y="11318"/>
                    <a:pt x="14946" y="11324"/>
                    <a:pt x="14934" y="11324"/>
                  </a:cubicBezTo>
                  <a:cubicBezTo>
                    <a:pt x="14875" y="11342"/>
                    <a:pt x="14815" y="11354"/>
                    <a:pt x="14762" y="11377"/>
                  </a:cubicBezTo>
                  <a:cubicBezTo>
                    <a:pt x="14738" y="11383"/>
                    <a:pt x="14708" y="11401"/>
                    <a:pt x="14691" y="11413"/>
                  </a:cubicBezTo>
                  <a:cubicBezTo>
                    <a:pt x="14673" y="11413"/>
                    <a:pt x="14667" y="11425"/>
                    <a:pt x="14661" y="11431"/>
                  </a:cubicBezTo>
                  <a:cubicBezTo>
                    <a:pt x="14619" y="11455"/>
                    <a:pt x="14590" y="11472"/>
                    <a:pt x="14554" y="11496"/>
                  </a:cubicBezTo>
                  <a:cubicBezTo>
                    <a:pt x="14542" y="11514"/>
                    <a:pt x="14524" y="11520"/>
                    <a:pt x="14513" y="11532"/>
                  </a:cubicBezTo>
                  <a:cubicBezTo>
                    <a:pt x="14465" y="11573"/>
                    <a:pt x="14423" y="11615"/>
                    <a:pt x="14376" y="11662"/>
                  </a:cubicBezTo>
                  <a:cubicBezTo>
                    <a:pt x="14370" y="11674"/>
                    <a:pt x="14352" y="11692"/>
                    <a:pt x="14340" y="11704"/>
                  </a:cubicBezTo>
                  <a:cubicBezTo>
                    <a:pt x="14334" y="11728"/>
                    <a:pt x="14317" y="11740"/>
                    <a:pt x="14305" y="11757"/>
                  </a:cubicBezTo>
                  <a:lnTo>
                    <a:pt x="14233" y="11846"/>
                  </a:lnTo>
                  <a:cubicBezTo>
                    <a:pt x="14233" y="11852"/>
                    <a:pt x="14228" y="11852"/>
                    <a:pt x="14228" y="11858"/>
                  </a:cubicBezTo>
                  <a:cubicBezTo>
                    <a:pt x="14204" y="11888"/>
                    <a:pt x="14186" y="11918"/>
                    <a:pt x="14168" y="11959"/>
                  </a:cubicBezTo>
                  <a:cubicBezTo>
                    <a:pt x="14127" y="12030"/>
                    <a:pt x="14097" y="12108"/>
                    <a:pt x="14067" y="12179"/>
                  </a:cubicBezTo>
                  <a:cubicBezTo>
                    <a:pt x="14049" y="12215"/>
                    <a:pt x="14043" y="12262"/>
                    <a:pt x="14026" y="12298"/>
                  </a:cubicBezTo>
                  <a:cubicBezTo>
                    <a:pt x="14014" y="12333"/>
                    <a:pt x="14008" y="12381"/>
                    <a:pt x="13996" y="12416"/>
                  </a:cubicBezTo>
                  <a:cubicBezTo>
                    <a:pt x="13984" y="12500"/>
                    <a:pt x="13978" y="12583"/>
                    <a:pt x="13978" y="12660"/>
                  </a:cubicBezTo>
                  <a:cubicBezTo>
                    <a:pt x="13978" y="12707"/>
                    <a:pt x="13978" y="12761"/>
                    <a:pt x="13984" y="12802"/>
                  </a:cubicBezTo>
                  <a:cubicBezTo>
                    <a:pt x="14067" y="13551"/>
                    <a:pt x="14613" y="14162"/>
                    <a:pt x="15172" y="14673"/>
                  </a:cubicBezTo>
                  <a:cubicBezTo>
                    <a:pt x="15730" y="15195"/>
                    <a:pt x="16341" y="15688"/>
                    <a:pt x="16632" y="16383"/>
                  </a:cubicBezTo>
                  <a:cubicBezTo>
                    <a:pt x="17042" y="17321"/>
                    <a:pt x="16781" y="18414"/>
                    <a:pt x="16894" y="19429"/>
                  </a:cubicBezTo>
                  <a:cubicBezTo>
                    <a:pt x="16900" y="19447"/>
                    <a:pt x="16900" y="19453"/>
                    <a:pt x="16900" y="19465"/>
                  </a:cubicBezTo>
                  <a:lnTo>
                    <a:pt x="16900" y="19489"/>
                  </a:lnTo>
                  <a:lnTo>
                    <a:pt x="16900" y="19512"/>
                  </a:lnTo>
                  <a:cubicBezTo>
                    <a:pt x="16900" y="19518"/>
                    <a:pt x="16906" y="19536"/>
                    <a:pt x="16906" y="19548"/>
                  </a:cubicBezTo>
                  <a:cubicBezTo>
                    <a:pt x="16906" y="19566"/>
                    <a:pt x="16917" y="19584"/>
                    <a:pt x="16917" y="19601"/>
                  </a:cubicBezTo>
                  <a:cubicBezTo>
                    <a:pt x="16923" y="19631"/>
                    <a:pt x="16923" y="19661"/>
                    <a:pt x="16929" y="19690"/>
                  </a:cubicBezTo>
                  <a:cubicBezTo>
                    <a:pt x="16935" y="19738"/>
                    <a:pt x="16947" y="19774"/>
                    <a:pt x="16953" y="19815"/>
                  </a:cubicBezTo>
                  <a:cubicBezTo>
                    <a:pt x="16959" y="19845"/>
                    <a:pt x="16965" y="19886"/>
                    <a:pt x="16977" y="19922"/>
                  </a:cubicBezTo>
                  <a:cubicBezTo>
                    <a:pt x="16989" y="19958"/>
                    <a:pt x="16995" y="19993"/>
                    <a:pt x="17006" y="20035"/>
                  </a:cubicBezTo>
                  <a:cubicBezTo>
                    <a:pt x="17012" y="20070"/>
                    <a:pt x="17024" y="20106"/>
                    <a:pt x="17036" y="20142"/>
                  </a:cubicBezTo>
                  <a:cubicBezTo>
                    <a:pt x="17048" y="20195"/>
                    <a:pt x="17066" y="20243"/>
                    <a:pt x="17078" y="20284"/>
                  </a:cubicBezTo>
                  <a:cubicBezTo>
                    <a:pt x="17078" y="20308"/>
                    <a:pt x="17084" y="20320"/>
                    <a:pt x="17096" y="20344"/>
                  </a:cubicBezTo>
                  <a:cubicBezTo>
                    <a:pt x="17113" y="20403"/>
                    <a:pt x="17131" y="20456"/>
                    <a:pt x="17155" y="20510"/>
                  </a:cubicBezTo>
                  <a:cubicBezTo>
                    <a:pt x="17161" y="20528"/>
                    <a:pt x="17167" y="20545"/>
                    <a:pt x="17173" y="20569"/>
                  </a:cubicBezTo>
                  <a:cubicBezTo>
                    <a:pt x="17185" y="20599"/>
                    <a:pt x="17196" y="20635"/>
                    <a:pt x="17214" y="20664"/>
                  </a:cubicBezTo>
                  <a:cubicBezTo>
                    <a:pt x="17226" y="20718"/>
                    <a:pt x="17250" y="20759"/>
                    <a:pt x="17274" y="20807"/>
                  </a:cubicBezTo>
                  <a:cubicBezTo>
                    <a:pt x="17291" y="20854"/>
                    <a:pt x="17315" y="20914"/>
                    <a:pt x="17345" y="20967"/>
                  </a:cubicBezTo>
                  <a:cubicBezTo>
                    <a:pt x="17369" y="21003"/>
                    <a:pt x="17392" y="21050"/>
                    <a:pt x="17410" y="21092"/>
                  </a:cubicBezTo>
                  <a:cubicBezTo>
                    <a:pt x="17428" y="21133"/>
                    <a:pt x="17452" y="21163"/>
                    <a:pt x="17464" y="21193"/>
                  </a:cubicBezTo>
                  <a:cubicBezTo>
                    <a:pt x="17470" y="21205"/>
                    <a:pt x="17487" y="21228"/>
                    <a:pt x="17493" y="21240"/>
                  </a:cubicBezTo>
                  <a:cubicBezTo>
                    <a:pt x="17523" y="21294"/>
                    <a:pt x="17553" y="21341"/>
                    <a:pt x="17582" y="21383"/>
                  </a:cubicBezTo>
                  <a:cubicBezTo>
                    <a:pt x="17618" y="21436"/>
                    <a:pt x="17648" y="21490"/>
                    <a:pt x="17689" y="21537"/>
                  </a:cubicBezTo>
                  <a:cubicBezTo>
                    <a:pt x="17725" y="21597"/>
                    <a:pt x="17767" y="21668"/>
                    <a:pt x="17814" y="21727"/>
                  </a:cubicBezTo>
                  <a:cubicBezTo>
                    <a:pt x="17850" y="21787"/>
                    <a:pt x="17897" y="21834"/>
                    <a:pt x="17939" y="21893"/>
                  </a:cubicBezTo>
                  <a:cubicBezTo>
                    <a:pt x="17986" y="21953"/>
                    <a:pt x="18034" y="22024"/>
                    <a:pt x="18087" y="22083"/>
                  </a:cubicBezTo>
                  <a:cubicBezTo>
                    <a:pt x="18135" y="22143"/>
                    <a:pt x="18182" y="22202"/>
                    <a:pt x="18236" y="22262"/>
                  </a:cubicBezTo>
                  <a:cubicBezTo>
                    <a:pt x="18283" y="22309"/>
                    <a:pt x="18325" y="22363"/>
                    <a:pt x="18378" y="22416"/>
                  </a:cubicBezTo>
                  <a:cubicBezTo>
                    <a:pt x="18972" y="23051"/>
                    <a:pt x="19690" y="23615"/>
                    <a:pt x="20433" y="24120"/>
                  </a:cubicBezTo>
                  <a:cubicBezTo>
                    <a:pt x="20629" y="24257"/>
                    <a:pt x="20825" y="24381"/>
                    <a:pt x="21020" y="24506"/>
                  </a:cubicBezTo>
                  <a:cubicBezTo>
                    <a:pt x="21026" y="24518"/>
                    <a:pt x="21032" y="24524"/>
                    <a:pt x="21044" y="24524"/>
                  </a:cubicBezTo>
                  <a:cubicBezTo>
                    <a:pt x="21151" y="24595"/>
                    <a:pt x="21258" y="24666"/>
                    <a:pt x="21371" y="24732"/>
                  </a:cubicBezTo>
                  <a:cubicBezTo>
                    <a:pt x="21460" y="24785"/>
                    <a:pt x="21537" y="24845"/>
                    <a:pt x="21626" y="24892"/>
                  </a:cubicBezTo>
                  <a:cubicBezTo>
                    <a:pt x="22250" y="25278"/>
                    <a:pt x="22915" y="25682"/>
                    <a:pt x="23645" y="25688"/>
                  </a:cubicBezTo>
                  <a:cubicBezTo>
                    <a:pt x="23659" y="25688"/>
                    <a:pt x="23674" y="25688"/>
                    <a:pt x="23688" y="25688"/>
                  </a:cubicBezTo>
                  <a:cubicBezTo>
                    <a:pt x="24450" y="25688"/>
                    <a:pt x="25186" y="25274"/>
                    <a:pt x="25944" y="25274"/>
                  </a:cubicBezTo>
                  <a:cubicBezTo>
                    <a:pt x="26026" y="25274"/>
                    <a:pt x="26109" y="25279"/>
                    <a:pt x="26192" y="25290"/>
                  </a:cubicBezTo>
                  <a:cubicBezTo>
                    <a:pt x="27267" y="25444"/>
                    <a:pt x="27968" y="26537"/>
                    <a:pt x="28182" y="27606"/>
                  </a:cubicBezTo>
                  <a:cubicBezTo>
                    <a:pt x="28389" y="28675"/>
                    <a:pt x="28271" y="29773"/>
                    <a:pt x="28502" y="30842"/>
                  </a:cubicBezTo>
                  <a:cubicBezTo>
                    <a:pt x="28740" y="31929"/>
                    <a:pt x="29316" y="32908"/>
                    <a:pt x="29761" y="33941"/>
                  </a:cubicBezTo>
                  <a:cubicBezTo>
                    <a:pt x="30521" y="35669"/>
                    <a:pt x="30883" y="37504"/>
                    <a:pt x="31109" y="39375"/>
                  </a:cubicBezTo>
                  <a:lnTo>
                    <a:pt x="35657" y="39375"/>
                  </a:lnTo>
                  <a:lnTo>
                    <a:pt x="35657" y="39197"/>
                  </a:lnTo>
                  <a:cubicBezTo>
                    <a:pt x="35657" y="39036"/>
                    <a:pt x="35652" y="38876"/>
                    <a:pt x="35681" y="38727"/>
                  </a:cubicBezTo>
                  <a:cubicBezTo>
                    <a:pt x="35681" y="38603"/>
                    <a:pt x="35669" y="38472"/>
                    <a:pt x="35669" y="38342"/>
                  </a:cubicBezTo>
                  <a:cubicBezTo>
                    <a:pt x="35652" y="37178"/>
                    <a:pt x="35574" y="36038"/>
                    <a:pt x="35450" y="34898"/>
                  </a:cubicBezTo>
                  <a:cubicBezTo>
                    <a:pt x="35432" y="34737"/>
                    <a:pt x="35420" y="34583"/>
                    <a:pt x="35396" y="34422"/>
                  </a:cubicBezTo>
                  <a:cubicBezTo>
                    <a:pt x="35390" y="34322"/>
                    <a:pt x="35372" y="34209"/>
                    <a:pt x="35361" y="34108"/>
                  </a:cubicBezTo>
                  <a:cubicBezTo>
                    <a:pt x="35343" y="33977"/>
                    <a:pt x="35325" y="33846"/>
                    <a:pt x="35307" y="33722"/>
                  </a:cubicBezTo>
                  <a:cubicBezTo>
                    <a:pt x="35295" y="33591"/>
                    <a:pt x="35277" y="33461"/>
                    <a:pt x="35254" y="33336"/>
                  </a:cubicBezTo>
                  <a:cubicBezTo>
                    <a:pt x="35242" y="33223"/>
                    <a:pt x="35218" y="33116"/>
                    <a:pt x="35206" y="33009"/>
                  </a:cubicBezTo>
                  <a:cubicBezTo>
                    <a:pt x="35182" y="32867"/>
                    <a:pt x="35153" y="32724"/>
                    <a:pt x="35129" y="32576"/>
                  </a:cubicBezTo>
                  <a:cubicBezTo>
                    <a:pt x="35105" y="32475"/>
                    <a:pt x="35093" y="32362"/>
                    <a:pt x="35070" y="32249"/>
                  </a:cubicBezTo>
                  <a:cubicBezTo>
                    <a:pt x="35040" y="32101"/>
                    <a:pt x="35016" y="31958"/>
                    <a:pt x="34987" y="31810"/>
                  </a:cubicBezTo>
                  <a:cubicBezTo>
                    <a:pt x="34969" y="31709"/>
                    <a:pt x="34951" y="31602"/>
                    <a:pt x="34927" y="31501"/>
                  </a:cubicBezTo>
                  <a:lnTo>
                    <a:pt x="34838" y="31056"/>
                  </a:lnTo>
                  <a:cubicBezTo>
                    <a:pt x="34767" y="30682"/>
                    <a:pt x="34678" y="30307"/>
                    <a:pt x="34589" y="29933"/>
                  </a:cubicBezTo>
                  <a:cubicBezTo>
                    <a:pt x="34559" y="29809"/>
                    <a:pt x="34529" y="29690"/>
                    <a:pt x="34500" y="29571"/>
                  </a:cubicBezTo>
                  <a:cubicBezTo>
                    <a:pt x="34464" y="29429"/>
                    <a:pt x="34422" y="29280"/>
                    <a:pt x="34387" y="29138"/>
                  </a:cubicBezTo>
                  <a:cubicBezTo>
                    <a:pt x="34387" y="29126"/>
                    <a:pt x="34381" y="29114"/>
                    <a:pt x="34381" y="29108"/>
                  </a:cubicBezTo>
                  <a:cubicBezTo>
                    <a:pt x="34345" y="28971"/>
                    <a:pt x="34298" y="28823"/>
                    <a:pt x="34262" y="28680"/>
                  </a:cubicBezTo>
                  <a:cubicBezTo>
                    <a:pt x="34226" y="28538"/>
                    <a:pt x="34179" y="28407"/>
                    <a:pt x="34143" y="28265"/>
                  </a:cubicBezTo>
                  <a:cubicBezTo>
                    <a:pt x="34090" y="28081"/>
                    <a:pt x="34030" y="27903"/>
                    <a:pt x="33977" y="27724"/>
                  </a:cubicBezTo>
                  <a:cubicBezTo>
                    <a:pt x="33906" y="27487"/>
                    <a:pt x="33823" y="27238"/>
                    <a:pt x="33751" y="27000"/>
                  </a:cubicBezTo>
                  <a:cubicBezTo>
                    <a:pt x="33698" y="26828"/>
                    <a:pt x="33639" y="26662"/>
                    <a:pt x="33579" y="26489"/>
                  </a:cubicBezTo>
                  <a:cubicBezTo>
                    <a:pt x="31768" y="21187"/>
                    <a:pt x="28864" y="16389"/>
                    <a:pt x="25124" y="12369"/>
                  </a:cubicBezTo>
                  <a:cubicBezTo>
                    <a:pt x="24856" y="12084"/>
                    <a:pt x="24583" y="11793"/>
                    <a:pt x="24298" y="11508"/>
                  </a:cubicBezTo>
                  <a:lnTo>
                    <a:pt x="23912" y="11122"/>
                  </a:lnTo>
                  <a:cubicBezTo>
                    <a:pt x="23218" y="10433"/>
                    <a:pt x="22481" y="9768"/>
                    <a:pt x="21733" y="9127"/>
                  </a:cubicBezTo>
                  <a:lnTo>
                    <a:pt x="21329" y="8794"/>
                  </a:lnTo>
                  <a:cubicBezTo>
                    <a:pt x="21222" y="8699"/>
                    <a:pt x="21104" y="8598"/>
                    <a:pt x="20985" y="8503"/>
                  </a:cubicBezTo>
                  <a:lnTo>
                    <a:pt x="20646" y="8236"/>
                  </a:lnTo>
                  <a:cubicBezTo>
                    <a:pt x="20498" y="8117"/>
                    <a:pt x="20350" y="7999"/>
                    <a:pt x="20201" y="7886"/>
                  </a:cubicBezTo>
                  <a:lnTo>
                    <a:pt x="19952" y="7696"/>
                  </a:lnTo>
                  <a:cubicBezTo>
                    <a:pt x="19696" y="7500"/>
                    <a:pt x="19429" y="7310"/>
                    <a:pt x="19174" y="7126"/>
                  </a:cubicBezTo>
                  <a:cubicBezTo>
                    <a:pt x="19073" y="7054"/>
                    <a:pt x="18984" y="6989"/>
                    <a:pt x="18889" y="6924"/>
                  </a:cubicBezTo>
                  <a:cubicBezTo>
                    <a:pt x="18651" y="6752"/>
                    <a:pt x="18414" y="6591"/>
                    <a:pt x="18170" y="6425"/>
                  </a:cubicBezTo>
                  <a:cubicBezTo>
                    <a:pt x="18052" y="6354"/>
                    <a:pt x="17927" y="6271"/>
                    <a:pt x="17808" y="6188"/>
                  </a:cubicBezTo>
                  <a:cubicBezTo>
                    <a:pt x="17677" y="6104"/>
                    <a:pt x="17559" y="6027"/>
                    <a:pt x="17434" y="5950"/>
                  </a:cubicBezTo>
                  <a:cubicBezTo>
                    <a:pt x="17191" y="5796"/>
                    <a:pt x="16947" y="5641"/>
                    <a:pt x="16692" y="5493"/>
                  </a:cubicBezTo>
                  <a:lnTo>
                    <a:pt x="16312" y="5267"/>
                  </a:lnTo>
                  <a:cubicBezTo>
                    <a:pt x="16193" y="5202"/>
                    <a:pt x="16068" y="5125"/>
                    <a:pt x="15950" y="5059"/>
                  </a:cubicBezTo>
                  <a:cubicBezTo>
                    <a:pt x="15688" y="4911"/>
                    <a:pt x="15421" y="4762"/>
                    <a:pt x="15166" y="4620"/>
                  </a:cubicBezTo>
                  <a:cubicBezTo>
                    <a:pt x="15029" y="4549"/>
                    <a:pt x="14904" y="4483"/>
                    <a:pt x="14780" y="4412"/>
                  </a:cubicBezTo>
                  <a:cubicBezTo>
                    <a:pt x="14334" y="4175"/>
                    <a:pt x="13877" y="3949"/>
                    <a:pt x="13420" y="3723"/>
                  </a:cubicBezTo>
                  <a:cubicBezTo>
                    <a:pt x="13277" y="3658"/>
                    <a:pt x="13147" y="3593"/>
                    <a:pt x="13004" y="3521"/>
                  </a:cubicBezTo>
                  <a:lnTo>
                    <a:pt x="12957" y="3504"/>
                  </a:lnTo>
                  <a:cubicBezTo>
                    <a:pt x="12642" y="3355"/>
                    <a:pt x="12315" y="3207"/>
                    <a:pt x="11989" y="3064"/>
                  </a:cubicBezTo>
                  <a:cubicBezTo>
                    <a:pt x="11959" y="3046"/>
                    <a:pt x="11935" y="3040"/>
                    <a:pt x="11906" y="3029"/>
                  </a:cubicBezTo>
                  <a:cubicBezTo>
                    <a:pt x="11763" y="2957"/>
                    <a:pt x="11615" y="2898"/>
                    <a:pt x="11472" y="2839"/>
                  </a:cubicBezTo>
                  <a:cubicBezTo>
                    <a:pt x="11371" y="2803"/>
                    <a:pt x="11276" y="2761"/>
                    <a:pt x="11175" y="2720"/>
                  </a:cubicBezTo>
                  <a:cubicBezTo>
                    <a:pt x="11057" y="2672"/>
                    <a:pt x="10938" y="2625"/>
                    <a:pt x="10813" y="2571"/>
                  </a:cubicBezTo>
                  <a:cubicBezTo>
                    <a:pt x="10659" y="2506"/>
                    <a:pt x="10504" y="2447"/>
                    <a:pt x="10344" y="2387"/>
                  </a:cubicBezTo>
                  <a:cubicBezTo>
                    <a:pt x="10314" y="2381"/>
                    <a:pt x="10297" y="2364"/>
                    <a:pt x="10267" y="2358"/>
                  </a:cubicBezTo>
                  <a:cubicBezTo>
                    <a:pt x="10101" y="2292"/>
                    <a:pt x="9923" y="2227"/>
                    <a:pt x="9750" y="2168"/>
                  </a:cubicBezTo>
                  <a:cubicBezTo>
                    <a:pt x="9738" y="2156"/>
                    <a:pt x="9732" y="2156"/>
                    <a:pt x="9715" y="2150"/>
                  </a:cubicBezTo>
                  <a:cubicBezTo>
                    <a:pt x="9703" y="2144"/>
                    <a:pt x="9691" y="2138"/>
                    <a:pt x="9679" y="2138"/>
                  </a:cubicBezTo>
                  <a:cubicBezTo>
                    <a:pt x="9596" y="2108"/>
                    <a:pt x="9513" y="2084"/>
                    <a:pt x="9442" y="2055"/>
                  </a:cubicBezTo>
                  <a:cubicBezTo>
                    <a:pt x="9287" y="2001"/>
                    <a:pt x="9139" y="1948"/>
                    <a:pt x="8978" y="1900"/>
                  </a:cubicBezTo>
                  <a:cubicBezTo>
                    <a:pt x="8830" y="1847"/>
                    <a:pt x="8681" y="1799"/>
                    <a:pt x="8533" y="1752"/>
                  </a:cubicBezTo>
                  <a:cubicBezTo>
                    <a:pt x="8355" y="1693"/>
                    <a:pt x="8177" y="1633"/>
                    <a:pt x="7999" y="1580"/>
                  </a:cubicBezTo>
                  <a:cubicBezTo>
                    <a:pt x="7838" y="1526"/>
                    <a:pt x="7684" y="1473"/>
                    <a:pt x="7518" y="1431"/>
                  </a:cubicBezTo>
                  <a:cubicBezTo>
                    <a:pt x="7476" y="1413"/>
                    <a:pt x="7429" y="1402"/>
                    <a:pt x="7375" y="1384"/>
                  </a:cubicBezTo>
                  <a:cubicBezTo>
                    <a:pt x="7197" y="1336"/>
                    <a:pt x="7019" y="1289"/>
                    <a:pt x="6841" y="1235"/>
                  </a:cubicBezTo>
                  <a:cubicBezTo>
                    <a:pt x="6597" y="1170"/>
                    <a:pt x="6354" y="1105"/>
                    <a:pt x="6110" y="1045"/>
                  </a:cubicBezTo>
                  <a:cubicBezTo>
                    <a:pt x="5968" y="1010"/>
                    <a:pt x="5819" y="968"/>
                    <a:pt x="5677" y="932"/>
                  </a:cubicBezTo>
                  <a:lnTo>
                    <a:pt x="5119" y="802"/>
                  </a:lnTo>
                  <a:cubicBezTo>
                    <a:pt x="4899" y="748"/>
                    <a:pt x="4673" y="695"/>
                    <a:pt x="4448" y="653"/>
                  </a:cubicBezTo>
                  <a:cubicBezTo>
                    <a:pt x="4388" y="636"/>
                    <a:pt x="4335" y="624"/>
                    <a:pt x="4276" y="612"/>
                  </a:cubicBezTo>
                  <a:cubicBezTo>
                    <a:pt x="4133" y="588"/>
                    <a:pt x="3991" y="564"/>
                    <a:pt x="3854" y="535"/>
                  </a:cubicBezTo>
                  <a:cubicBezTo>
                    <a:pt x="3842" y="535"/>
                    <a:pt x="3830" y="529"/>
                    <a:pt x="3812" y="529"/>
                  </a:cubicBezTo>
                  <a:cubicBezTo>
                    <a:pt x="3801" y="517"/>
                    <a:pt x="3795" y="517"/>
                    <a:pt x="3783" y="517"/>
                  </a:cubicBezTo>
                  <a:cubicBezTo>
                    <a:pt x="3694" y="505"/>
                    <a:pt x="3605" y="481"/>
                    <a:pt x="3515" y="469"/>
                  </a:cubicBezTo>
                  <a:lnTo>
                    <a:pt x="3141" y="398"/>
                  </a:lnTo>
                  <a:cubicBezTo>
                    <a:pt x="2951" y="368"/>
                    <a:pt x="2773" y="339"/>
                    <a:pt x="2589" y="309"/>
                  </a:cubicBezTo>
                  <a:cubicBezTo>
                    <a:pt x="2577" y="309"/>
                    <a:pt x="2559" y="303"/>
                    <a:pt x="2548" y="303"/>
                  </a:cubicBezTo>
                  <a:cubicBezTo>
                    <a:pt x="2476" y="291"/>
                    <a:pt x="2405" y="273"/>
                    <a:pt x="2340" y="267"/>
                  </a:cubicBezTo>
                  <a:cubicBezTo>
                    <a:pt x="2316" y="267"/>
                    <a:pt x="2292" y="261"/>
                    <a:pt x="2269" y="261"/>
                  </a:cubicBezTo>
                  <a:cubicBezTo>
                    <a:pt x="2221" y="250"/>
                    <a:pt x="2174" y="244"/>
                    <a:pt x="2132" y="238"/>
                  </a:cubicBezTo>
                  <a:cubicBezTo>
                    <a:pt x="2043" y="220"/>
                    <a:pt x="1954" y="214"/>
                    <a:pt x="1865" y="202"/>
                  </a:cubicBezTo>
                  <a:cubicBezTo>
                    <a:pt x="1716" y="178"/>
                    <a:pt x="1574" y="155"/>
                    <a:pt x="1425" y="143"/>
                  </a:cubicBezTo>
                  <a:cubicBezTo>
                    <a:pt x="1241" y="113"/>
                    <a:pt x="1045" y="89"/>
                    <a:pt x="855" y="66"/>
                  </a:cubicBezTo>
                  <a:cubicBezTo>
                    <a:pt x="647" y="42"/>
                    <a:pt x="446" y="24"/>
                    <a:pt x="2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8"/>
            <p:cNvSpPr/>
            <p:nvPr/>
          </p:nvSpPr>
          <p:spPr>
            <a:xfrm rot="10800000">
              <a:off x="7634657" y="592450"/>
              <a:ext cx="479025" cy="560721"/>
            </a:xfrm>
            <a:custGeom>
              <a:avLst/>
              <a:gdLst/>
              <a:ahLst/>
              <a:cxnLst/>
              <a:rect l="l" t="t" r="r" b="b"/>
              <a:pathLst>
                <a:path w="11170" h="13075" extrusionOk="0">
                  <a:moveTo>
                    <a:pt x="894" y="0"/>
                  </a:moveTo>
                  <a:cubicBezTo>
                    <a:pt x="425" y="0"/>
                    <a:pt x="40" y="272"/>
                    <a:pt x="24" y="991"/>
                  </a:cubicBezTo>
                  <a:cubicBezTo>
                    <a:pt x="0" y="2404"/>
                    <a:pt x="374" y="4346"/>
                    <a:pt x="938" y="5652"/>
                  </a:cubicBezTo>
                  <a:cubicBezTo>
                    <a:pt x="1538" y="7065"/>
                    <a:pt x="2904" y="7997"/>
                    <a:pt x="4282" y="8680"/>
                  </a:cubicBezTo>
                  <a:cubicBezTo>
                    <a:pt x="5659" y="9369"/>
                    <a:pt x="7132" y="9904"/>
                    <a:pt x="8307" y="10901"/>
                  </a:cubicBezTo>
                  <a:cubicBezTo>
                    <a:pt x="9163" y="11620"/>
                    <a:pt x="9834" y="12576"/>
                    <a:pt x="10837" y="13074"/>
                  </a:cubicBezTo>
                  <a:cubicBezTo>
                    <a:pt x="11170" y="12522"/>
                    <a:pt x="11152" y="11792"/>
                    <a:pt x="10914" y="11186"/>
                  </a:cubicBezTo>
                  <a:cubicBezTo>
                    <a:pt x="10677" y="10569"/>
                    <a:pt x="10249" y="10046"/>
                    <a:pt x="9816" y="9559"/>
                  </a:cubicBezTo>
                  <a:cubicBezTo>
                    <a:pt x="8046" y="7606"/>
                    <a:pt x="5855" y="6026"/>
                    <a:pt x="4371" y="3847"/>
                  </a:cubicBezTo>
                  <a:cubicBezTo>
                    <a:pt x="3652" y="2790"/>
                    <a:pt x="3106" y="1335"/>
                    <a:pt x="2108" y="492"/>
                  </a:cubicBezTo>
                  <a:cubicBezTo>
                    <a:pt x="1762" y="201"/>
                    <a:pt x="1297" y="0"/>
                    <a:pt x="894" y="0"/>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8"/>
            <p:cNvSpPr/>
            <p:nvPr/>
          </p:nvSpPr>
          <p:spPr>
            <a:xfrm rot="10800000">
              <a:off x="7583713" y="-29896"/>
              <a:ext cx="833513" cy="1310952"/>
            </a:xfrm>
            <a:custGeom>
              <a:avLst/>
              <a:gdLst/>
              <a:ahLst/>
              <a:cxnLst/>
              <a:rect l="l" t="t" r="r" b="b"/>
              <a:pathLst>
                <a:path w="19436" h="30569" extrusionOk="0">
                  <a:moveTo>
                    <a:pt x="0" y="0"/>
                  </a:moveTo>
                  <a:lnTo>
                    <a:pt x="0" y="0"/>
                  </a:lnTo>
                  <a:cubicBezTo>
                    <a:pt x="927" y="695"/>
                    <a:pt x="1734" y="1497"/>
                    <a:pt x="2358" y="2512"/>
                  </a:cubicBezTo>
                  <a:cubicBezTo>
                    <a:pt x="2306" y="2503"/>
                    <a:pt x="2256" y="2499"/>
                    <a:pt x="2206" y="2499"/>
                  </a:cubicBezTo>
                  <a:cubicBezTo>
                    <a:pt x="1881" y="2499"/>
                    <a:pt x="1590" y="2677"/>
                    <a:pt x="1384" y="2939"/>
                  </a:cubicBezTo>
                  <a:cubicBezTo>
                    <a:pt x="1283" y="3070"/>
                    <a:pt x="1200" y="3207"/>
                    <a:pt x="1146" y="3367"/>
                  </a:cubicBezTo>
                  <a:cubicBezTo>
                    <a:pt x="1075" y="3563"/>
                    <a:pt x="1045" y="3789"/>
                    <a:pt x="1069" y="3996"/>
                  </a:cubicBezTo>
                  <a:cubicBezTo>
                    <a:pt x="1146" y="4745"/>
                    <a:pt x="1699" y="5356"/>
                    <a:pt x="2257" y="5867"/>
                  </a:cubicBezTo>
                  <a:cubicBezTo>
                    <a:pt x="2809" y="6383"/>
                    <a:pt x="3426" y="6882"/>
                    <a:pt x="3717" y="7571"/>
                  </a:cubicBezTo>
                  <a:cubicBezTo>
                    <a:pt x="4127" y="8515"/>
                    <a:pt x="3866" y="9608"/>
                    <a:pt x="3979" y="10623"/>
                  </a:cubicBezTo>
                  <a:cubicBezTo>
                    <a:pt x="3985" y="10641"/>
                    <a:pt x="3985" y="10647"/>
                    <a:pt x="3985" y="10659"/>
                  </a:cubicBezTo>
                  <a:lnTo>
                    <a:pt x="3985" y="10683"/>
                  </a:lnTo>
                  <a:lnTo>
                    <a:pt x="3985" y="10706"/>
                  </a:lnTo>
                  <a:cubicBezTo>
                    <a:pt x="3991" y="10736"/>
                    <a:pt x="3991" y="10766"/>
                    <a:pt x="3997" y="10795"/>
                  </a:cubicBezTo>
                  <a:cubicBezTo>
                    <a:pt x="4008" y="10825"/>
                    <a:pt x="4008" y="10855"/>
                    <a:pt x="4014" y="10884"/>
                  </a:cubicBezTo>
                  <a:cubicBezTo>
                    <a:pt x="4020" y="10926"/>
                    <a:pt x="4026" y="10968"/>
                    <a:pt x="4038" y="11009"/>
                  </a:cubicBezTo>
                  <a:cubicBezTo>
                    <a:pt x="4044" y="11039"/>
                    <a:pt x="4050" y="11074"/>
                    <a:pt x="4056" y="11116"/>
                  </a:cubicBezTo>
                  <a:cubicBezTo>
                    <a:pt x="4074" y="11152"/>
                    <a:pt x="4080" y="11187"/>
                    <a:pt x="4086" y="11223"/>
                  </a:cubicBezTo>
                  <a:cubicBezTo>
                    <a:pt x="4097" y="11264"/>
                    <a:pt x="4109" y="11300"/>
                    <a:pt x="4115" y="11336"/>
                  </a:cubicBezTo>
                  <a:cubicBezTo>
                    <a:pt x="4133" y="11389"/>
                    <a:pt x="4145" y="11437"/>
                    <a:pt x="4163" y="11478"/>
                  </a:cubicBezTo>
                  <a:cubicBezTo>
                    <a:pt x="4163" y="11502"/>
                    <a:pt x="4169" y="11514"/>
                    <a:pt x="4175" y="11538"/>
                  </a:cubicBezTo>
                  <a:cubicBezTo>
                    <a:pt x="4198" y="11597"/>
                    <a:pt x="4216" y="11650"/>
                    <a:pt x="4234" y="11698"/>
                  </a:cubicBezTo>
                  <a:cubicBezTo>
                    <a:pt x="4246" y="11722"/>
                    <a:pt x="4252" y="11739"/>
                    <a:pt x="4258" y="11757"/>
                  </a:cubicBezTo>
                  <a:cubicBezTo>
                    <a:pt x="4264" y="11787"/>
                    <a:pt x="4282" y="11829"/>
                    <a:pt x="4293" y="11858"/>
                  </a:cubicBezTo>
                  <a:cubicBezTo>
                    <a:pt x="4311" y="11912"/>
                    <a:pt x="4335" y="11953"/>
                    <a:pt x="4353" y="12001"/>
                  </a:cubicBezTo>
                  <a:cubicBezTo>
                    <a:pt x="4377" y="12048"/>
                    <a:pt x="4400" y="12108"/>
                    <a:pt x="4430" y="12161"/>
                  </a:cubicBezTo>
                  <a:cubicBezTo>
                    <a:pt x="4454" y="12197"/>
                    <a:pt x="4472" y="12244"/>
                    <a:pt x="4495" y="12286"/>
                  </a:cubicBezTo>
                  <a:cubicBezTo>
                    <a:pt x="4513" y="12327"/>
                    <a:pt x="4531" y="12357"/>
                    <a:pt x="4549" y="12387"/>
                  </a:cubicBezTo>
                  <a:cubicBezTo>
                    <a:pt x="4555" y="12399"/>
                    <a:pt x="4572" y="12422"/>
                    <a:pt x="4578" y="12434"/>
                  </a:cubicBezTo>
                  <a:cubicBezTo>
                    <a:pt x="4608" y="12488"/>
                    <a:pt x="4638" y="12535"/>
                    <a:pt x="4667" y="12577"/>
                  </a:cubicBezTo>
                  <a:cubicBezTo>
                    <a:pt x="4703" y="12630"/>
                    <a:pt x="4733" y="12684"/>
                    <a:pt x="4768" y="12731"/>
                  </a:cubicBezTo>
                  <a:cubicBezTo>
                    <a:pt x="4810" y="12791"/>
                    <a:pt x="4852" y="12862"/>
                    <a:pt x="4899" y="12921"/>
                  </a:cubicBezTo>
                  <a:cubicBezTo>
                    <a:pt x="4935" y="12981"/>
                    <a:pt x="4976" y="13028"/>
                    <a:pt x="5024" y="13087"/>
                  </a:cubicBezTo>
                  <a:cubicBezTo>
                    <a:pt x="5065" y="13147"/>
                    <a:pt x="5119" y="13218"/>
                    <a:pt x="5172" y="13277"/>
                  </a:cubicBezTo>
                  <a:cubicBezTo>
                    <a:pt x="5214" y="13337"/>
                    <a:pt x="5267" y="13396"/>
                    <a:pt x="5321" y="13456"/>
                  </a:cubicBezTo>
                  <a:cubicBezTo>
                    <a:pt x="5362" y="13503"/>
                    <a:pt x="5410" y="13557"/>
                    <a:pt x="5463" y="13610"/>
                  </a:cubicBezTo>
                  <a:cubicBezTo>
                    <a:pt x="6057" y="14245"/>
                    <a:pt x="6775" y="14809"/>
                    <a:pt x="7518" y="15314"/>
                  </a:cubicBezTo>
                  <a:cubicBezTo>
                    <a:pt x="7708" y="15451"/>
                    <a:pt x="7910" y="15575"/>
                    <a:pt x="8106" y="15700"/>
                  </a:cubicBezTo>
                  <a:cubicBezTo>
                    <a:pt x="8111" y="15712"/>
                    <a:pt x="8117" y="15718"/>
                    <a:pt x="8123" y="15718"/>
                  </a:cubicBezTo>
                  <a:cubicBezTo>
                    <a:pt x="8236" y="15789"/>
                    <a:pt x="8343" y="15860"/>
                    <a:pt x="8450" y="15926"/>
                  </a:cubicBezTo>
                  <a:cubicBezTo>
                    <a:pt x="8539" y="15979"/>
                    <a:pt x="8622" y="16039"/>
                    <a:pt x="8711" y="16086"/>
                  </a:cubicBezTo>
                  <a:cubicBezTo>
                    <a:pt x="9335" y="16472"/>
                    <a:pt x="9994" y="16876"/>
                    <a:pt x="10730" y="16882"/>
                  </a:cubicBezTo>
                  <a:cubicBezTo>
                    <a:pt x="10744" y="16882"/>
                    <a:pt x="10759" y="16882"/>
                    <a:pt x="10773" y="16882"/>
                  </a:cubicBezTo>
                  <a:cubicBezTo>
                    <a:pt x="11535" y="16882"/>
                    <a:pt x="12271" y="16468"/>
                    <a:pt x="13029" y="16468"/>
                  </a:cubicBezTo>
                  <a:cubicBezTo>
                    <a:pt x="13111" y="16468"/>
                    <a:pt x="13194" y="16473"/>
                    <a:pt x="13277" y="16484"/>
                  </a:cubicBezTo>
                  <a:cubicBezTo>
                    <a:pt x="14352" y="16638"/>
                    <a:pt x="15053" y="17731"/>
                    <a:pt x="15267" y="18800"/>
                  </a:cubicBezTo>
                  <a:cubicBezTo>
                    <a:pt x="15475" y="19869"/>
                    <a:pt x="15356" y="20967"/>
                    <a:pt x="15587" y="22036"/>
                  </a:cubicBezTo>
                  <a:cubicBezTo>
                    <a:pt x="15825" y="23123"/>
                    <a:pt x="16401" y="24102"/>
                    <a:pt x="16846" y="25135"/>
                  </a:cubicBezTo>
                  <a:cubicBezTo>
                    <a:pt x="17606" y="26863"/>
                    <a:pt x="17968" y="28698"/>
                    <a:pt x="18188" y="30569"/>
                  </a:cubicBezTo>
                  <a:lnTo>
                    <a:pt x="19251" y="30569"/>
                  </a:lnTo>
                  <a:cubicBezTo>
                    <a:pt x="19221" y="29815"/>
                    <a:pt x="19221" y="29055"/>
                    <a:pt x="19269" y="28289"/>
                  </a:cubicBezTo>
                  <a:cubicBezTo>
                    <a:pt x="19310" y="26893"/>
                    <a:pt x="19435" y="25432"/>
                    <a:pt x="18859" y="24156"/>
                  </a:cubicBezTo>
                  <a:cubicBezTo>
                    <a:pt x="18331" y="22992"/>
                    <a:pt x="17256" y="22054"/>
                    <a:pt x="17119" y="20795"/>
                  </a:cubicBezTo>
                  <a:cubicBezTo>
                    <a:pt x="17054" y="20207"/>
                    <a:pt x="17208" y="19637"/>
                    <a:pt x="17179" y="19049"/>
                  </a:cubicBezTo>
                  <a:cubicBezTo>
                    <a:pt x="17113" y="17523"/>
                    <a:pt x="15855" y="16294"/>
                    <a:pt x="14465" y="15641"/>
                  </a:cubicBezTo>
                  <a:cubicBezTo>
                    <a:pt x="13076" y="14999"/>
                    <a:pt x="11538" y="14768"/>
                    <a:pt x="10095" y="14239"/>
                  </a:cubicBezTo>
                  <a:cubicBezTo>
                    <a:pt x="8658" y="13723"/>
                    <a:pt x="7245" y="12773"/>
                    <a:pt x="6781" y="11318"/>
                  </a:cubicBezTo>
                  <a:cubicBezTo>
                    <a:pt x="6455" y="10267"/>
                    <a:pt x="6657" y="9079"/>
                    <a:pt x="6461" y="8022"/>
                  </a:cubicBezTo>
                  <a:cubicBezTo>
                    <a:pt x="6395" y="7648"/>
                    <a:pt x="6277" y="7292"/>
                    <a:pt x="6069" y="6965"/>
                  </a:cubicBezTo>
                  <a:cubicBezTo>
                    <a:pt x="5588" y="6205"/>
                    <a:pt x="4727" y="5807"/>
                    <a:pt x="4050" y="5226"/>
                  </a:cubicBezTo>
                  <a:cubicBezTo>
                    <a:pt x="3361" y="4656"/>
                    <a:pt x="2821" y="3676"/>
                    <a:pt x="3266" y="2892"/>
                  </a:cubicBezTo>
                  <a:cubicBezTo>
                    <a:pt x="3367" y="2696"/>
                    <a:pt x="3539" y="2518"/>
                    <a:pt x="3510" y="2304"/>
                  </a:cubicBezTo>
                  <a:cubicBezTo>
                    <a:pt x="3486" y="2096"/>
                    <a:pt x="3302" y="1960"/>
                    <a:pt x="3130" y="1853"/>
                  </a:cubicBezTo>
                  <a:cubicBezTo>
                    <a:pt x="2120" y="1182"/>
                    <a:pt x="1075" y="558"/>
                    <a:pt x="0" y="0"/>
                  </a:cubicBezTo>
                  <a:close/>
                </a:path>
              </a:pathLst>
            </a:custGeom>
            <a:solidFill>
              <a:srgbClr val="FF9000">
                <a:alpha val="2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8"/>
            <p:cNvSpPr/>
            <p:nvPr/>
          </p:nvSpPr>
          <p:spPr>
            <a:xfrm rot="10800000">
              <a:off x="8048721" y="-29896"/>
              <a:ext cx="1095283" cy="1310437"/>
            </a:xfrm>
            <a:custGeom>
              <a:avLst/>
              <a:gdLst/>
              <a:ahLst/>
              <a:cxnLst/>
              <a:rect l="l" t="t" r="r" b="b"/>
              <a:pathLst>
                <a:path w="25540" h="30557" extrusionOk="0">
                  <a:moveTo>
                    <a:pt x="0" y="0"/>
                  </a:moveTo>
                  <a:lnTo>
                    <a:pt x="0" y="8675"/>
                  </a:lnTo>
                  <a:cubicBezTo>
                    <a:pt x="481" y="9477"/>
                    <a:pt x="897" y="10308"/>
                    <a:pt x="1182" y="11205"/>
                  </a:cubicBezTo>
                  <a:cubicBezTo>
                    <a:pt x="1491" y="12203"/>
                    <a:pt x="1616" y="13254"/>
                    <a:pt x="2043" y="14210"/>
                  </a:cubicBezTo>
                  <a:cubicBezTo>
                    <a:pt x="2518" y="15272"/>
                    <a:pt x="3320" y="16151"/>
                    <a:pt x="3931" y="17137"/>
                  </a:cubicBezTo>
                  <a:cubicBezTo>
                    <a:pt x="5250" y="19245"/>
                    <a:pt x="5529" y="22036"/>
                    <a:pt x="4632" y="24292"/>
                  </a:cubicBezTo>
                  <a:lnTo>
                    <a:pt x="4519" y="24559"/>
                  </a:lnTo>
                  <a:cubicBezTo>
                    <a:pt x="4181" y="25314"/>
                    <a:pt x="3694" y="26014"/>
                    <a:pt x="3070" y="26584"/>
                  </a:cubicBezTo>
                  <a:cubicBezTo>
                    <a:pt x="2358" y="27237"/>
                    <a:pt x="1509" y="27718"/>
                    <a:pt x="749" y="28330"/>
                  </a:cubicBezTo>
                  <a:cubicBezTo>
                    <a:pt x="737" y="28336"/>
                    <a:pt x="725" y="28354"/>
                    <a:pt x="713" y="28360"/>
                  </a:cubicBezTo>
                  <a:cubicBezTo>
                    <a:pt x="594" y="28455"/>
                    <a:pt x="475" y="28573"/>
                    <a:pt x="446" y="28722"/>
                  </a:cubicBezTo>
                  <a:cubicBezTo>
                    <a:pt x="383" y="29089"/>
                    <a:pt x="869" y="29257"/>
                    <a:pt x="1250" y="29257"/>
                  </a:cubicBezTo>
                  <a:cubicBezTo>
                    <a:pt x="1263" y="29257"/>
                    <a:pt x="1276" y="29257"/>
                    <a:pt x="1289" y="29256"/>
                  </a:cubicBezTo>
                  <a:cubicBezTo>
                    <a:pt x="6118" y="29159"/>
                    <a:pt x="10806" y="27164"/>
                    <a:pt x="15591" y="27164"/>
                  </a:cubicBezTo>
                  <a:cubicBezTo>
                    <a:pt x="16083" y="27164"/>
                    <a:pt x="16577" y="27185"/>
                    <a:pt x="17072" y="27231"/>
                  </a:cubicBezTo>
                  <a:cubicBezTo>
                    <a:pt x="19055" y="27416"/>
                    <a:pt x="21062" y="28057"/>
                    <a:pt x="22470" y="29458"/>
                  </a:cubicBezTo>
                  <a:cubicBezTo>
                    <a:pt x="22808" y="29791"/>
                    <a:pt x="23099" y="30165"/>
                    <a:pt x="23366" y="30557"/>
                  </a:cubicBezTo>
                  <a:lnTo>
                    <a:pt x="25539" y="30557"/>
                  </a:lnTo>
                  <a:cubicBezTo>
                    <a:pt x="25201" y="29666"/>
                    <a:pt x="24910" y="28752"/>
                    <a:pt x="24578" y="27855"/>
                  </a:cubicBezTo>
                  <a:cubicBezTo>
                    <a:pt x="24132" y="26614"/>
                    <a:pt x="23622" y="25414"/>
                    <a:pt x="22856" y="24358"/>
                  </a:cubicBezTo>
                  <a:cubicBezTo>
                    <a:pt x="20694" y="21430"/>
                    <a:pt x="16941" y="20278"/>
                    <a:pt x="13723" y="18592"/>
                  </a:cubicBezTo>
                  <a:cubicBezTo>
                    <a:pt x="10433" y="16870"/>
                    <a:pt x="7536" y="14435"/>
                    <a:pt x="5261" y="11508"/>
                  </a:cubicBezTo>
                  <a:cubicBezTo>
                    <a:pt x="4970" y="11134"/>
                    <a:pt x="4691" y="10748"/>
                    <a:pt x="4484" y="10320"/>
                  </a:cubicBezTo>
                  <a:cubicBezTo>
                    <a:pt x="4389" y="10136"/>
                    <a:pt x="4311" y="9934"/>
                    <a:pt x="4252" y="9738"/>
                  </a:cubicBezTo>
                  <a:cubicBezTo>
                    <a:pt x="4009" y="8865"/>
                    <a:pt x="4163" y="7939"/>
                    <a:pt x="3973" y="7054"/>
                  </a:cubicBezTo>
                  <a:cubicBezTo>
                    <a:pt x="3724" y="5950"/>
                    <a:pt x="2762" y="5867"/>
                    <a:pt x="2102" y="5136"/>
                  </a:cubicBezTo>
                  <a:cubicBezTo>
                    <a:pt x="1491" y="4454"/>
                    <a:pt x="933" y="3385"/>
                    <a:pt x="725" y="2506"/>
                  </a:cubicBezTo>
                  <a:cubicBezTo>
                    <a:pt x="517" y="1621"/>
                    <a:pt x="475" y="754"/>
                    <a:pt x="0" y="0"/>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8"/>
            <p:cNvSpPr/>
            <p:nvPr/>
          </p:nvSpPr>
          <p:spPr>
            <a:xfrm rot="10800000">
              <a:off x="8026292" y="-29896"/>
              <a:ext cx="1116940" cy="1351221"/>
            </a:xfrm>
            <a:custGeom>
              <a:avLst/>
              <a:gdLst/>
              <a:ahLst/>
              <a:cxnLst/>
              <a:rect l="l" t="t" r="r" b="b"/>
              <a:pathLst>
                <a:path w="26045" h="31508" extrusionOk="0">
                  <a:moveTo>
                    <a:pt x="0" y="1"/>
                  </a:moveTo>
                  <a:lnTo>
                    <a:pt x="0" y="8587"/>
                  </a:lnTo>
                  <a:cubicBezTo>
                    <a:pt x="404" y="9234"/>
                    <a:pt x="784" y="9894"/>
                    <a:pt x="1087" y="10582"/>
                  </a:cubicBezTo>
                  <a:cubicBezTo>
                    <a:pt x="1218" y="10903"/>
                    <a:pt x="1354" y="11230"/>
                    <a:pt x="1455" y="11568"/>
                  </a:cubicBezTo>
                  <a:cubicBezTo>
                    <a:pt x="1770" y="12572"/>
                    <a:pt x="1900" y="13629"/>
                    <a:pt x="2328" y="14585"/>
                  </a:cubicBezTo>
                  <a:cubicBezTo>
                    <a:pt x="2785" y="15647"/>
                    <a:pt x="3593" y="16514"/>
                    <a:pt x="4210" y="17506"/>
                  </a:cubicBezTo>
                  <a:cubicBezTo>
                    <a:pt x="5635" y="19804"/>
                    <a:pt x="5843" y="22904"/>
                    <a:pt x="4626" y="25249"/>
                  </a:cubicBezTo>
                  <a:cubicBezTo>
                    <a:pt x="4596" y="25303"/>
                    <a:pt x="4567" y="25362"/>
                    <a:pt x="4537" y="25415"/>
                  </a:cubicBezTo>
                  <a:cubicBezTo>
                    <a:pt x="4240" y="25979"/>
                    <a:pt x="3830" y="26496"/>
                    <a:pt x="3343" y="26953"/>
                  </a:cubicBezTo>
                  <a:cubicBezTo>
                    <a:pt x="2613" y="27618"/>
                    <a:pt x="1746" y="28105"/>
                    <a:pt x="980" y="28735"/>
                  </a:cubicBezTo>
                  <a:cubicBezTo>
                    <a:pt x="855" y="28830"/>
                    <a:pt x="737" y="28937"/>
                    <a:pt x="707" y="29085"/>
                  </a:cubicBezTo>
                  <a:cubicBezTo>
                    <a:pt x="695" y="29162"/>
                    <a:pt x="707" y="29228"/>
                    <a:pt x="737" y="29287"/>
                  </a:cubicBezTo>
                  <a:cubicBezTo>
                    <a:pt x="846" y="29518"/>
                    <a:pt x="1227" y="29626"/>
                    <a:pt x="1531" y="29626"/>
                  </a:cubicBezTo>
                  <a:cubicBezTo>
                    <a:pt x="1540" y="29626"/>
                    <a:pt x="1548" y="29626"/>
                    <a:pt x="1556" y="29625"/>
                  </a:cubicBezTo>
                  <a:cubicBezTo>
                    <a:pt x="6384" y="29523"/>
                    <a:pt x="11085" y="27528"/>
                    <a:pt x="15867" y="27528"/>
                  </a:cubicBezTo>
                  <a:cubicBezTo>
                    <a:pt x="16355" y="27528"/>
                    <a:pt x="16843" y="27549"/>
                    <a:pt x="17333" y="27595"/>
                  </a:cubicBezTo>
                  <a:cubicBezTo>
                    <a:pt x="19310" y="27785"/>
                    <a:pt x="21311" y="28426"/>
                    <a:pt x="22725" y="29821"/>
                  </a:cubicBezTo>
                  <a:cubicBezTo>
                    <a:pt x="23229" y="30320"/>
                    <a:pt x="23627" y="30902"/>
                    <a:pt x="23995" y="31508"/>
                  </a:cubicBezTo>
                  <a:lnTo>
                    <a:pt x="26044" y="31508"/>
                  </a:lnTo>
                  <a:cubicBezTo>
                    <a:pt x="25640" y="30552"/>
                    <a:pt x="25314" y="29548"/>
                    <a:pt x="24981" y="28586"/>
                  </a:cubicBezTo>
                  <a:cubicBezTo>
                    <a:pt x="24512" y="27221"/>
                    <a:pt x="23989" y="25890"/>
                    <a:pt x="23140" y="24738"/>
                  </a:cubicBezTo>
                  <a:cubicBezTo>
                    <a:pt x="20979" y="21805"/>
                    <a:pt x="17232" y="20665"/>
                    <a:pt x="14008" y="18973"/>
                  </a:cubicBezTo>
                  <a:cubicBezTo>
                    <a:pt x="10718" y="17245"/>
                    <a:pt x="7809" y="14816"/>
                    <a:pt x="5546" y="11889"/>
                  </a:cubicBezTo>
                  <a:cubicBezTo>
                    <a:pt x="5338" y="11622"/>
                    <a:pt x="5131" y="11342"/>
                    <a:pt x="4952" y="11046"/>
                  </a:cubicBezTo>
                  <a:cubicBezTo>
                    <a:pt x="4774" y="10749"/>
                    <a:pt x="4626" y="10446"/>
                    <a:pt x="4531" y="10113"/>
                  </a:cubicBezTo>
                  <a:cubicBezTo>
                    <a:pt x="4287" y="9246"/>
                    <a:pt x="4448" y="8314"/>
                    <a:pt x="4246" y="7435"/>
                  </a:cubicBezTo>
                  <a:cubicBezTo>
                    <a:pt x="4008" y="6337"/>
                    <a:pt x="3046" y="6248"/>
                    <a:pt x="2375" y="5511"/>
                  </a:cubicBezTo>
                  <a:cubicBezTo>
                    <a:pt x="1776" y="4829"/>
                    <a:pt x="1218" y="3760"/>
                    <a:pt x="1010" y="2887"/>
                  </a:cubicBezTo>
                  <a:cubicBezTo>
                    <a:pt x="766" y="1854"/>
                    <a:pt x="754" y="838"/>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8"/>
            <p:cNvSpPr/>
            <p:nvPr/>
          </p:nvSpPr>
          <p:spPr>
            <a:xfrm rot="10800000">
              <a:off x="8930822" y="830034"/>
              <a:ext cx="212667" cy="491505"/>
            </a:xfrm>
            <a:custGeom>
              <a:avLst/>
              <a:gdLst/>
              <a:ahLst/>
              <a:cxnLst/>
              <a:rect l="l" t="t" r="r" b="b"/>
              <a:pathLst>
                <a:path w="4959" h="11461" extrusionOk="0">
                  <a:moveTo>
                    <a:pt x="0" y="0"/>
                  </a:moveTo>
                  <a:lnTo>
                    <a:pt x="0" y="8586"/>
                  </a:lnTo>
                  <a:cubicBezTo>
                    <a:pt x="404" y="9234"/>
                    <a:pt x="778" y="9893"/>
                    <a:pt x="1087" y="10581"/>
                  </a:cubicBezTo>
                  <a:cubicBezTo>
                    <a:pt x="1562" y="10908"/>
                    <a:pt x="2055" y="11175"/>
                    <a:pt x="2607" y="11342"/>
                  </a:cubicBezTo>
                  <a:cubicBezTo>
                    <a:pt x="2892" y="11419"/>
                    <a:pt x="3193" y="11460"/>
                    <a:pt x="3492" y="11460"/>
                  </a:cubicBezTo>
                  <a:cubicBezTo>
                    <a:pt x="3835" y="11460"/>
                    <a:pt x="4175" y="11406"/>
                    <a:pt x="4483" y="11288"/>
                  </a:cubicBezTo>
                  <a:cubicBezTo>
                    <a:pt x="4656" y="11223"/>
                    <a:pt x="4810" y="11140"/>
                    <a:pt x="4958" y="11033"/>
                  </a:cubicBezTo>
                  <a:cubicBezTo>
                    <a:pt x="4780" y="10736"/>
                    <a:pt x="4632" y="10433"/>
                    <a:pt x="4531" y="10112"/>
                  </a:cubicBezTo>
                  <a:cubicBezTo>
                    <a:pt x="4282" y="9245"/>
                    <a:pt x="4448" y="8313"/>
                    <a:pt x="4246" y="7434"/>
                  </a:cubicBezTo>
                  <a:cubicBezTo>
                    <a:pt x="4008" y="6336"/>
                    <a:pt x="3046" y="6247"/>
                    <a:pt x="2375" y="5510"/>
                  </a:cubicBezTo>
                  <a:cubicBezTo>
                    <a:pt x="1776" y="4828"/>
                    <a:pt x="1218" y="3759"/>
                    <a:pt x="1010" y="2886"/>
                  </a:cubicBezTo>
                  <a:cubicBezTo>
                    <a:pt x="766" y="1853"/>
                    <a:pt x="748" y="837"/>
                    <a:pt x="0" y="0"/>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8"/>
            <p:cNvSpPr/>
            <p:nvPr/>
          </p:nvSpPr>
          <p:spPr>
            <a:xfrm rot="10800000">
              <a:off x="8026292" y="-29907"/>
              <a:ext cx="1087178" cy="265029"/>
            </a:xfrm>
            <a:custGeom>
              <a:avLst/>
              <a:gdLst/>
              <a:ahLst/>
              <a:cxnLst/>
              <a:rect l="l" t="t" r="r" b="b"/>
              <a:pathLst>
                <a:path w="25351" h="6180" extrusionOk="0">
                  <a:moveTo>
                    <a:pt x="13705" y="0"/>
                  </a:moveTo>
                  <a:cubicBezTo>
                    <a:pt x="11896" y="0"/>
                    <a:pt x="10117" y="493"/>
                    <a:pt x="8409" y="1097"/>
                  </a:cubicBezTo>
                  <a:cubicBezTo>
                    <a:pt x="7471" y="1424"/>
                    <a:pt x="6463" y="1786"/>
                    <a:pt x="5497" y="1786"/>
                  </a:cubicBezTo>
                  <a:cubicBezTo>
                    <a:pt x="5062" y="1786"/>
                    <a:pt x="4636" y="1713"/>
                    <a:pt x="4229" y="1530"/>
                  </a:cubicBezTo>
                  <a:cubicBezTo>
                    <a:pt x="4027" y="1453"/>
                    <a:pt x="3831" y="1328"/>
                    <a:pt x="3748" y="1138"/>
                  </a:cubicBezTo>
                  <a:cubicBezTo>
                    <a:pt x="3635" y="919"/>
                    <a:pt x="3712" y="657"/>
                    <a:pt x="3760" y="426"/>
                  </a:cubicBezTo>
                  <a:cubicBezTo>
                    <a:pt x="3783" y="343"/>
                    <a:pt x="3807" y="271"/>
                    <a:pt x="3819" y="188"/>
                  </a:cubicBezTo>
                  <a:cubicBezTo>
                    <a:pt x="3831" y="153"/>
                    <a:pt x="3837" y="123"/>
                    <a:pt x="3843" y="87"/>
                  </a:cubicBezTo>
                  <a:lnTo>
                    <a:pt x="3843" y="87"/>
                  </a:lnTo>
                  <a:cubicBezTo>
                    <a:pt x="3546" y="651"/>
                    <a:pt x="3136" y="1168"/>
                    <a:pt x="2649" y="1625"/>
                  </a:cubicBezTo>
                  <a:cubicBezTo>
                    <a:pt x="1919" y="2290"/>
                    <a:pt x="1052" y="2777"/>
                    <a:pt x="286" y="3407"/>
                  </a:cubicBezTo>
                  <a:cubicBezTo>
                    <a:pt x="161" y="3502"/>
                    <a:pt x="43" y="3609"/>
                    <a:pt x="13" y="3757"/>
                  </a:cubicBezTo>
                  <a:cubicBezTo>
                    <a:pt x="1" y="3834"/>
                    <a:pt x="13" y="3900"/>
                    <a:pt x="43" y="3959"/>
                  </a:cubicBezTo>
                  <a:cubicBezTo>
                    <a:pt x="152" y="4190"/>
                    <a:pt x="533" y="4298"/>
                    <a:pt x="837" y="4298"/>
                  </a:cubicBezTo>
                  <a:cubicBezTo>
                    <a:pt x="846" y="4298"/>
                    <a:pt x="854" y="4298"/>
                    <a:pt x="862" y="4297"/>
                  </a:cubicBezTo>
                  <a:cubicBezTo>
                    <a:pt x="5690" y="4195"/>
                    <a:pt x="10391" y="2200"/>
                    <a:pt x="15173" y="2200"/>
                  </a:cubicBezTo>
                  <a:cubicBezTo>
                    <a:pt x="15661" y="2200"/>
                    <a:pt x="16149" y="2221"/>
                    <a:pt x="16639" y="2267"/>
                  </a:cubicBezTo>
                  <a:cubicBezTo>
                    <a:pt x="18616" y="2457"/>
                    <a:pt x="20617" y="3098"/>
                    <a:pt x="22031" y="4493"/>
                  </a:cubicBezTo>
                  <a:cubicBezTo>
                    <a:pt x="22535" y="4992"/>
                    <a:pt x="22933" y="5574"/>
                    <a:pt x="23301" y="6180"/>
                  </a:cubicBezTo>
                  <a:lnTo>
                    <a:pt x="25350" y="6180"/>
                  </a:lnTo>
                  <a:cubicBezTo>
                    <a:pt x="24946" y="5224"/>
                    <a:pt x="24620" y="4220"/>
                    <a:pt x="24287" y="3246"/>
                  </a:cubicBezTo>
                  <a:cubicBezTo>
                    <a:pt x="24151" y="3330"/>
                    <a:pt x="24020" y="3419"/>
                    <a:pt x="23877" y="3484"/>
                  </a:cubicBezTo>
                  <a:cubicBezTo>
                    <a:pt x="23812" y="3525"/>
                    <a:pt x="23741" y="3543"/>
                    <a:pt x="23676" y="3567"/>
                  </a:cubicBezTo>
                  <a:cubicBezTo>
                    <a:pt x="23543" y="3610"/>
                    <a:pt x="23409" y="3629"/>
                    <a:pt x="23276" y="3629"/>
                  </a:cubicBezTo>
                  <a:cubicBezTo>
                    <a:pt x="22688" y="3629"/>
                    <a:pt x="22104" y="3259"/>
                    <a:pt x="21591" y="2920"/>
                  </a:cubicBezTo>
                  <a:cubicBezTo>
                    <a:pt x="19347" y="1423"/>
                    <a:pt x="16835" y="147"/>
                    <a:pt x="14145" y="10"/>
                  </a:cubicBezTo>
                  <a:cubicBezTo>
                    <a:pt x="13998" y="4"/>
                    <a:pt x="13851" y="0"/>
                    <a:pt x="13705" y="0"/>
                  </a:cubicBezTo>
                  <a:close/>
                </a:path>
              </a:pathLst>
            </a:custGeom>
            <a:solidFill>
              <a:srgbClr val="FF9000">
                <a:alpha val="2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8" name="Google Shape;1368;p48"/>
          <p:cNvGrpSpPr/>
          <p:nvPr/>
        </p:nvGrpSpPr>
        <p:grpSpPr>
          <a:xfrm>
            <a:off x="5214407" y="1331268"/>
            <a:ext cx="3703762" cy="2670358"/>
            <a:chOff x="-1395851" y="-3256227"/>
            <a:chExt cx="10990391" cy="7923912"/>
          </a:xfrm>
        </p:grpSpPr>
        <p:sp>
          <p:nvSpPr>
            <p:cNvPr id="1369" name="Google Shape;1369;p48"/>
            <p:cNvSpPr/>
            <p:nvPr/>
          </p:nvSpPr>
          <p:spPr>
            <a:xfrm>
              <a:off x="-116310" y="-1765900"/>
              <a:ext cx="1135744" cy="1382387"/>
            </a:xfrm>
            <a:custGeom>
              <a:avLst/>
              <a:gdLst/>
              <a:ahLst/>
              <a:cxnLst/>
              <a:rect l="l" t="t" r="r" b="b"/>
              <a:pathLst>
                <a:path w="27813" h="33853" extrusionOk="0">
                  <a:moveTo>
                    <a:pt x="23670" y="6509"/>
                  </a:moveTo>
                  <a:lnTo>
                    <a:pt x="16954" y="10104"/>
                  </a:lnTo>
                  <a:lnTo>
                    <a:pt x="10215" y="18606"/>
                  </a:lnTo>
                  <a:lnTo>
                    <a:pt x="3381" y="31091"/>
                  </a:lnTo>
                  <a:lnTo>
                    <a:pt x="1333" y="33853"/>
                  </a:lnTo>
                  <a:lnTo>
                    <a:pt x="0" y="32520"/>
                  </a:lnTo>
                  <a:lnTo>
                    <a:pt x="1000" y="21352"/>
                  </a:lnTo>
                  <a:lnTo>
                    <a:pt x="11954" y="9255"/>
                  </a:lnTo>
                  <a:lnTo>
                    <a:pt x="19621" y="0"/>
                  </a:lnTo>
                  <a:lnTo>
                    <a:pt x="26003" y="2762"/>
                  </a:lnTo>
                  <a:lnTo>
                    <a:pt x="27813" y="5048"/>
                  </a:lnTo>
                  <a:close/>
                </a:path>
              </a:pathLst>
            </a:custGeom>
            <a:solidFill>
              <a:schemeClr val="dk1"/>
            </a:solidFill>
            <a:ln>
              <a:noFill/>
            </a:ln>
          </p:spPr>
        </p:sp>
        <p:sp>
          <p:nvSpPr>
            <p:cNvPr id="1370" name="Google Shape;1370;p48"/>
            <p:cNvSpPr/>
            <p:nvPr/>
          </p:nvSpPr>
          <p:spPr>
            <a:xfrm>
              <a:off x="868396" y="-1641434"/>
              <a:ext cx="390913" cy="116706"/>
            </a:xfrm>
            <a:custGeom>
              <a:avLst/>
              <a:gdLst/>
              <a:ahLst/>
              <a:cxnLst/>
              <a:rect l="l" t="t" r="r" b="b"/>
              <a:pathLst>
                <a:path w="9573" h="2858" extrusionOk="0">
                  <a:moveTo>
                    <a:pt x="9573" y="2096"/>
                  </a:moveTo>
                  <a:lnTo>
                    <a:pt x="9430" y="1881"/>
                  </a:lnTo>
                  <a:lnTo>
                    <a:pt x="6263" y="262"/>
                  </a:lnTo>
                  <a:lnTo>
                    <a:pt x="1667" y="0"/>
                  </a:lnTo>
                  <a:lnTo>
                    <a:pt x="0" y="1024"/>
                  </a:lnTo>
                  <a:lnTo>
                    <a:pt x="1119" y="2858"/>
                  </a:lnTo>
                  <a:lnTo>
                    <a:pt x="7049" y="1595"/>
                  </a:lnTo>
                  <a:close/>
                </a:path>
              </a:pathLst>
            </a:custGeom>
            <a:solidFill>
              <a:schemeClr val="dk1"/>
            </a:solidFill>
            <a:ln>
              <a:noFill/>
            </a:ln>
          </p:spPr>
        </p:sp>
        <p:sp>
          <p:nvSpPr>
            <p:cNvPr id="1371" name="Google Shape;1371;p48"/>
            <p:cNvSpPr/>
            <p:nvPr/>
          </p:nvSpPr>
          <p:spPr>
            <a:xfrm>
              <a:off x="6688325" y="1821850"/>
              <a:ext cx="338750" cy="80375"/>
            </a:xfrm>
            <a:custGeom>
              <a:avLst/>
              <a:gdLst/>
              <a:ahLst/>
              <a:cxnLst/>
              <a:rect l="l" t="t" r="r" b="b"/>
              <a:pathLst>
                <a:path w="13550" h="3215" extrusionOk="0">
                  <a:moveTo>
                    <a:pt x="358" y="1572"/>
                  </a:moveTo>
                  <a:lnTo>
                    <a:pt x="6168" y="1667"/>
                  </a:lnTo>
                  <a:lnTo>
                    <a:pt x="10740" y="2358"/>
                  </a:lnTo>
                  <a:lnTo>
                    <a:pt x="13550" y="3215"/>
                  </a:lnTo>
                  <a:lnTo>
                    <a:pt x="10883" y="1619"/>
                  </a:lnTo>
                  <a:lnTo>
                    <a:pt x="6930" y="0"/>
                  </a:lnTo>
                  <a:lnTo>
                    <a:pt x="2286" y="334"/>
                  </a:lnTo>
                  <a:lnTo>
                    <a:pt x="0" y="738"/>
                  </a:lnTo>
                  <a:close/>
                </a:path>
              </a:pathLst>
            </a:custGeom>
            <a:solidFill>
              <a:schemeClr val="dk1"/>
            </a:solidFill>
            <a:ln>
              <a:noFill/>
            </a:ln>
          </p:spPr>
        </p:sp>
        <p:sp>
          <p:nvSpPr>
            <p:cNvPr id="1372" name="Google Shape;1372;p48"/>
            <p:cNvSpPr/>
            <p:nvPr/>
          </p:nvSpPr>
          <p:spPr>
            <a:xfrm>
              <a:off x="-1395851" y="-3229034"/>
              <a:ext cx="1306144" cy="1973151"/>
            </a:xfrm>
            <a:custGeom>
              <a:avLst/>
              <a:gdLst/>
              <a:ahLst/>
              <a:cxnLst/>
              <a:rect l="l" t="t" r="r" b="b"/>
              <a:pathLst>
                <a:path w="13545" h="20462" extrusionOk="0">
                  <a:moveTo>
                    <a:pt x="13545" y="20011"/>
                  </a:moveTo>
                  <a:lnTo>
                    <a:pt x="13430" y="20042"/>
                  </a:lnTo>
                  <a:lnTo>
                    <a:pt x="13430" y="20042"/>
                  </a:lnTo>
                  <a:cubicBezTo>
                    <a:pt x="13468" y="20032"/>
                    <a:pt x="13507" y="20022"/>
                    <a:pt x="13545" y="20011"/>
                  </a:cubicBezTo>
                  <a:close/>
                  <a:moveTo>
                    <a:pt x="8023" y="1"/>
                  </a:moveTo>
                  <a:lnTo>
                    <a:pt x="7423" y="161"/>
                  </a:lnTo>
                  <a:cubicBezTo>
                    <a:pt x="5950" y="571"/>
                    <a:pt x="4573" y="1402"/>
                    <a:pt x="3450" y="2673"/>
                  </a:cubicBezTo>
                  <a:cubicBezTo>
                    <a:pt x="0" y="6568"/>
                    <a:pt x="214" y="13076"/>
                    <a:pt x="3931" y="17221"/>
                  </a:cubicBezTo>
                  <a:cubicBezTo>
                    <a:pt x="5867" y="19372"/>
                    <a:pt x="8365" y="20461"/>
                    <a:pt x="10803" y="20461"/>
                  </a:cubicBezTo>
                  <a:cubicBezTo>
                    <a:pt x="11528" y="20461"/>
                    <a:pt x="12247" y="20365"/>
                    <a:pt x="12945" y="20172"/>
                  </a:cubicBezTo>
                  <a:lnTo>
                    <a:pt x="13430" y="20042"/>
                  </a:lnTo>
                  <a:lnTo>
                    <a:pt x="13430" y="20042"/>
                  </a:lnTo>
                  <a:cubicBezTo>
                    <a:pt x="12773" y="20213"/>
                    <a:pt x="12096" y="20298"/>
                    <a:pt x="11415" y="20298"/>
                  </a:cubicBezTo>
                  <a:cubicBezTo>
                    <a:pt x="8975" y="20298"/>
                    <a:pt x="6471" y="19207"/>
                    <a:pt x="4537" y="17048"/>
                  </a:cubicBezTo>
                  <a:cubicBezTo>
                    <a:pt x="814" y="12916"/>
                    <a:pt x="600" y="6396"/>
                    <a:pt x="4050" y="2506"/>
                  </a:cubicBezTo>
                  <a:cubicBezTo>
                    <a:pt x="5178" y="1242"/>
                    <a:pt x="6550" y="410"/>
                    <a:pt x="8023" y="1"/>
                  </a:cubicBezTo>
                  <a:close/>
                </a:path>
              </a:pathLst>
            </a:custGeom>
            <a:solidFill>
              <a:srgbClr val="1019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8"/>
            <p:cNvSpPr/>
            <p:nvPr/>
          </p:nvSpPr>
          <p:spPr>
            <a:xfrm>
              <a:off x="-1395851" y="-3229034"/>
              <a:ext cx="1306144" cy="1973151"/>
            </a:xfrm>
            <a:custGeom>
              <a:avLst/>
              <a:gdLst/>
              <a:ahLst/>
              <a:cxnLst/>
              <a:rect l="l" t="t" r="r" b="b"/>
              <a:pathLst>
                <a:path w="13545" h="20462" extrusionOk="0">
                  <a:moveTo>
                    <a:pt x="13545" y="20011"/>
                  </a:moveTo>
                  <a:lnTo>
                    <a:pt x="13430" y="20042"/>
                  </a:lnTo>
                  <a:lnTo>
                    <a:pt x="13430" y="20042"/>
                  </a:lnTo>
                  <a:cubicBezTo>
                    <a:pt x="13468" y="20032"/>
                    <a:pt x="13507" y="20022"/>
                    <a:pt x="13545" y="20011"/>
                  </a:cubicBezTo>
                  <a:close/>
                  <a:moveTo>
                    <a:pt x="8023" y="1"/>
                  </a:moveTo>
                  <a:lnTo>
                    <a:pt x="7423" y="161"/>
                  </a:lnTo>
                  <a:cubicBezTo>
                    <a:pt x="5950" y="571"/>
                    <a:pt x="4573" y="1402"/>
                    <a:pt x="3450" y="2673"/>
                  </a:cubicBezTo>
                  <a:cubicBezTo>
                    <a:pt x="0" y="6568"/>
                    <a:pt x="214" y="13076"/>
                    <a:pt x="3931" y="17221"/>
                  </a:cubicBezTo>
                  <a:cubicBezTo>
                    <a:pt x="5867" y="19372"/>
                    <a:pt x="8365" y="20461"/>
                    <a:pt x="10803" y="20461"/>
                  </a:cubicBezTo>
                  <a:cubicBezTo>
                    <a:pt x="11528" y="20461"/>
                    <a:pt x="12247" y="20365"/>
                    <a:pt x="12945" y="20172"/>
                  </a:cubicBezTo>
                  <a:lnTo>
                    <a:pt x="13430" y="20042"/>
                  </a:lnTo>
                  <a:lnTo>
                    <a:pt x="13430" y="20042"/>
                  </a:lnTo>
                  <a:cubicBezTo>
                    <a:pt x="12773" y="20213"/>
                    <a:pt x="12096" y="20298"/>
                    <a:pt x="11415" y="20298"/>
                  </a:cubicBezTo>
                  <a:cubicBezTo>
                    <a:pt x="8975" y="20298"/>
                    <a:pt x="6471" y="19207"/>
                    <a:pt x="4537" y="17048"/>
                  </a:cubicBezTo>
                  <a:cubicBezTo>
                    <a:pt x="814" y="12916"/>
                    <a:pt x="600" y="6396"/>
                    <a:pt x="4050" y="2506"/>
                  </a:cubicBezTo>
                  <a:cubicBezTo>
                    <a:pt x="5178" y="1242"/>
                    <a:pt x="6550" y="410"/>
                    <a:pt x="8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8"/>
            <p:cNvSpPr/>
            <p:nvPr/>
          </p:nvSpPr>
          <p:spPr>
            <a:xfrm>
              <a:off x="-1337994" y="-3256227"/>
              <a:ext cx="1964086" cy="1984433"/>
            </a:xfrm>
            <a:custGeom>
              <a:avLst/>
              <a:gdLst/>
              <a:ahLst/>
              <a:cxnLst/>
              <a:rect l="l" t="t" r="r" b="b"/>
              <a:pathLst>
                <a:path w="20368" h="20579" extrusionOk="0">
                  <a:moveTo>
                    <a:pt x="9566" y="1"/>
                  </a:moveTo>
                  <a:cubicBezTo>
                    <a:pt x="7314" y="1"/>
                    <a:pt x="5111" y="928"/>
                    <a:pt x="3450" y="2800"/>
                  </a:cubicBezTo>
                  <a:cubicBezTo>
                    <a:pt x="0" y="6690"/>
                    <a:pt x="214" y="13198"/>
                    <a:pt x="3937" y="17336"/>
                  </a:cubicBezTo>
                  <a:cubicBezTo>
                    <a:pt x="5871" y="19490"/>
                    <a:pt x="8372" y="20579"/>
                    <a:pt x="10813" y="20579"/>
                  </a:cubicBezTo>
                  <a:cubicBezTo>
                    <a:pt x="13064" y="20579"/>
                    <a:pt x="15262" y="19653"/>
                    <a:pt x="16917" y="17782"/>
                  </a:cubicBezTo>
                  <a:cubicBezTo>
                    <a:pt x="20367" y="13892"/>
                    <a:pt x="20153" y="7384"/>
                    <a:pt x="16436" y="3246"/>
                  </a:cubicBezTo>
                  <a:cubicBezTo>
                    <a:pt x="14506" y="1090"/>
                    <a:pt x="12007" y="1"/>
                    <a:pt x="95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8"/>
            <p:cNvSpPr/>
            <p:nvPr/>
          </p:nvSpPr>
          <p:spPr>
            <a:xfrm>
              <a:off x="-455663" y="-1825021"/>
              <a:ext cx="1716165" cy="2185104"/>
            </a:xfrm>
            <a:custGeom>
              <a:avLst/>
              <a:gdLst/>
              <a:ahLst/>
              <a:cxnLst/>
              <a:rect l="l" t="t" r="r" b="b"/>
              <a:pathLst>
                <a:path w="17797" h="22660" extrusionOk="0">
                  <a:moveTo>
                    <a:pt x="17785" y="2731"/>
                  </a:moveTo>
                  <a:lnTo>
                    <a:pt x="17796" y="2738"/>
                  </a:lnTo>
                  <a:cubicBezTo>
                    <a:pt x="17793" y="2735"/>
                    <a:pt x="17789" y="2733"/>
                    <a:pt x="17785" y="2731"/>
                  </a:cubicBezTo>
                  <a:close/>
                  <a:moveTo>
                    <a:pt x="11781" y="0"/>
                  </a:moveTo>
                  <a:cubicBezTo>
                    <a:pt x="11746" y="0"/>
                    <a:pt x="11710" y="0"/>
                    <a:pt x="11668" y="6"/>
                  </a:cubicBezTo>
                  <a:cubicBezTo>
                    <a:pt x="11639" y="6"/>
                    <a:pt x="11609" y="6"/>
                    <a:pt x="11591" y="18"/>
                  </a:cubicBezTo>
                  <a:cubicBezTo>
                    <a:pt x="11550" y="18"/>
                    <a:pt x="11514" y="24"/>
                    <a:pt x="11478" y="24"/>
                  </a:cubicBezTo>
                  <a:cubicBezTo>
                    <a:pt x="11449" y="24"/>
                    <a:pt x="11419" y="30"/>
                    <a:pt x="11395" y="30"/>
                  </a:cubicBezTo>
                  <a:cubicBezTo>
                    <a:pt x="11360" y="36"/>
                    <a:pt x="11312" y="36"/>
                    <a:pt x="11277" y="48"/>
                  </a:cubicBezTo>
                  <a:cubicBezTo>
                    <a:pt x="11253" y="48"/>
                    <a:pt x="11235" y="54"/>
                    <a:pt x="11211" y="54"/>
                  </a:cubicBezTo>
                  <a:lnTo>
                    <a:pt x="11176" y="54"/>
                  </a:lnTo>
                  <a:cubicBezTo>
                    <a:pt x="11122" y="60"/>
                    <a:pt x="11069" y="66"/>
                    <a:pt x="11009" y="78"/>
                  </a:cubicBezTo>
                  <a:cubicBezTo>
                    <a:pt x="11003" y="78"/>
                    <a:pt x="10997" y="78"/>
                    <a:pt x="10980" y="84"/>
                  </a:cubicBezTo>
                  <a:cubicBezTo>
                    <a:pt x="10920" y="89"/>
                    <a:pt x="10861" y="107"/>
                    <a:pt x="10802" y="119"/>
                  </a:cubicBezTo>
                  <a:cubicBezTo>
                    <a:pt x="10796" y="119"/>
                    <a:pt x="10790" y="119"/>
                    <a:pt x="10778" y="125"/>
                  </a:cubicBezTo>
                  <a:cubicBezTo>
                    <a:pt x="10730" y="143"/>
                    <a:pt x="10677" y="149"/>
                    <a:pt x="10617" y="167"/>
                  </a:cubicBezTo>
                  <a:cubicBezTo>
                    <a:pt x="10612" y="167"/>
                    <a:pt x="10600" y="173"/>
                    <a:pt x="10588" y="173"/>
                  </a:cubicBezTo>
                  <a:lnTo>
                    <a:pt x="10410" y="214"/>
                  </a:lnTo>
                  <a:cubicBezTo>
                    <a:pt x="10404" y="214"/>
                    <a:pt x="10386" y="226"/>
                    <a:pt x="10380" y="226"/>
                  </a:cubicBezTo>
                  <a:cubicBezTo>
                    <a:pt x="10327" y="238"/>
                    <a:pt x="10273" y="256"/>
                    <a:pt x="10214" y="268"/>
                  </a:cubicBezTo>
                  <a:cubicBezTo>
                    <a:pt x="10208" y="268"/>
                    <a:pt x="10202" y="274"/>
                    <a:pt x="10184" y="274"/>
                  </a:cubicBezTo>
                  <a:cubicBezTo>
                    <a:pt x="10125" y="291"/>
                    <a:pt x="10065" y="315"/>
                    <a:pt x="10006" y="333"/>
                  </a:cubicBezTo>
                  <a:cubicBezTo>
                    <a:pt x="9994" y="345"/>
                    <a:pt x="9988" y="345"/>
                    <a:pt x="9970" y="351"/>
                  </a:cubicBezTo>
                  <a:cubicBezTo>
                    <a:pt x="9917" y="363"/>
                    <a:pt x="9869" y="386"/>
                    <a:pt x="9810" y="410"/>
                  </a:cubicBezTo>
                  <a:cubicBezTo>
                    <a:pt x="9798" y="410"/>
                    <a:pt x="9792" y="416"/>
                    <a:pt x="9780" y="416"/>
                  </a:cubicBezTo>
                  <a:lnTo>
                    <a:pt x="9602" y="481"/>
                  </a:lnTo>
                  <a:cubicBezTo>
                    <a:pt x="9584" y="493"/>
                    <a:pt x="9572" y="499"/>
                    <a:pt x="9555" y="499"/>
                  </a:cubicBezTo>
                  <a:cubicBezTo>
                    <a:pt x="9501" y="523"/>
                    <a:pt x="9454" y="541"/>
                    <a:pt x="9394" y="565"/>
                  </a:cubicBezTo>
                  <a:cubicBezTo>
                    <a:pt x="9382" y="570"/>
                    <a:pt x="9376" y="570"/>
                    <a:pt x="9365" y="582"/>
                  </a:cubicBezTo>
                  <a:cubicBezTo>
                    <a:pt x="9305" y="600"/>
                    <a:pt x="9246" y="630"/>
                    <a:pt x="9186" y="660"/>
                  </a:cubicBezTo>
                  <a:lnTo>
                    <a:pt x="9139" y="683"/>
                  </a:lnTo>
                  <a:cubicBezTo>
                    <a:pt x="9127" y="689"/>
                    <a:pt x="9103" y="701"/>
                    <a:pt x="9085" y="707"/>
                  </a:cubicBezTo>
                  <a:cubicBezTo>
                    <a:pt x="9068" y="713"/>
                    <a:pt x="9044" y="731"/>
                    <a:pt x="9014" y="743"/>
                  </a:cubicBezTo>
                  <a:lnTo>
                    <a:pt x="8925" y="790"/>
                  </a:lnTo>
                  <a:cubicBezTo>
                    <a:pt x="8890" y="808"/>
                    <a:pt x="8842" y="826"/>
                    <a:pt x="8806" y="850"/>
                  </a:cubicBezTo>
                  <a:cubicBezTo>
                    <a:pt x="8777" y="861"/>
                    <a:pt x="8753" y="879"/>
                    <a:pt x="8723" y="885"/>
                  </a:cubicBezTo>
                  <a:cubicBezTo>
                    <a:pt x="8682" y="909"/>
                    <a:pt x="8634" y="927"/>
                    <a:pt x="8593" y="956"/>
                  </a:cubicBezTo>
                  <a:cubicBezTo>
                    <a:pt x="8569" y="974"/>
                    <a:pt x="8545" y="980"/>
                    <a:pt x="8521" y="998"/>
                  </a:cubicBezTo>
                  <a:cubicBezTo>
                    <a:pt x="8456" y="1034"/>
                    <a:pt x="8391" y="1069"/>
                    <a:pt x="8314" y="1105"/>
                  </a:cubicBezTo>
                  <a:cubicBezTo>
                    <a:pt x="8248" y="1146"/>
                    <a:pt x="8183" y="1182"/>
                    <a:pt x="8118" y="1224"/>
                  </a:cubicBezTo>
                  <a:cubicBezTo>
                    <a:pt x="8094" y="1241"/>
                    <a:pt x="8070" y="1253"/>
                    <a:pt x="8046" y="1265"/>
                  </a:cubicBezTo>
                  <a:cubicBezTo>
                    <a:pt x="8005" y="1295"/>
                    <a:pt x="7957" y="1313"/>
                    <a:pt x="7916" y="1342"/>
                  </a:cubicBezTo>
                  <a:cubicBezTo>
                    <a:pt x="7892" y="1360"/>
                    <a:pt x="7862" y="1372"/>
                    <a:pt x="7839" y="1390"/>
                  </a:cubicBezTo>
                  <a:cubicBezTo>
                    <a:pt x="7797" y="1414"/>
                    <a:pt x="7761" y="1443"/>
                    <a:pt x="7714" y="1473"/>
                  </a:cubicBezTo>
                  <a:cubicBezTo>
                    <a:pt x="7684" y="1485"/>
                    <a:pt x="7660" y="1509"/>
                    <a:pt x="7631" y="1521"/>
                  </a:cubicBezTo>
                  <a:cubicBezTo>
                    <a:pt x="7595" y="1550"/>
                    <a:pt x="7553" y="1574"/>
                    <a:pt x="7512" y="1604"/>
                  </a:cubicBezTo>
                  <a:cubicBezTo>
                    <a:pt x="7494" y="1621"/>
                    <a:pt x="7464" y="1639"/>
                    <a:pt x="7441" y="1657"/>
                  </a:cubicBezTo>
                  <a:cubicBezTo>
                    <a:pt x="7393" y="1687"/>
                    <a:pt x="7352" y="1716"/>
                    <a:pt x="7316" y="1746"/>
                  </a:cubicBezTo>
                  <a:lnTo>
                    <a:pt x="7245" y="1788"/>
                  </a:lnTo>
                  <a:cubicBezTo>
                    <a:pt x="7185" y="1835"/>
                    <a:pt x="7120" y="1877"/>
                    <a:pt x="7061" y="1924"/>
                  </a:cubicBezTo>
                  <a:cubicBezTo>
                    <a:pt x="7049" y="1930"/>
                    <a:pt x="7037" y="1936"/>
                    <a:pt x="7025" y="1954"/>
                  </a:cubicBezTo>
                  <a:cubicBezTo>
                    <a:pt x="6972" y="1990"/>
                    <a:pt x="6930" y="2025"/>
                    <a:pt x="6877" y="2067"/>
                  </a:cubicBezTo>
                  <a:cubicBezTo>
                    <a:pt x="6871" y="2067"/>
                    <a:pt x="6871" y="2073"/>
                    <a:pt x="6859" y="2073"/>
                  </a:cubicBezTo>
                  <a:cubicBezTo>
                    <a:pt x="6782" y="2138"/>
                    <a:pt x="6698" y="2197"/>
                    <a:pt x="6615" y="2263"/>
                  </a:cubicBezTo>
                  <a:cubicBezTo>
                    <a:pt x="6603" y="2281"/>
                    <a:pt x="6580" y="2292"/>
                    <a:pt x="6562" y="2310"/>
                  </a:cubicBezTo>
                  <a:cubicBezTo>
                    <a:pt x="6497" y="2364"/>
                    <a:pt x="6437" y="2411"/>
                    <a:pt x="6372" y="2471"/>
                  </a:cubicBezTo>
                  <a:cubicBezTo>
                    <a:pt x="6348" y="2494"/>
                    <a:pt x="6324" y="2512"/>
                    <a:pt x="6307" y="2530"/>
                  </a:cubicBezTo>
                  <a:cubicBezTo>
                    <a:pt x="6235" y="2583"/>
                    <a:pt x="6176" y="2643"/>
                    <a:pt x="6111" y="2696"/>
                  </a:cubicBezTo>
                  <a:lnTo>
                    <a:pt x="6069" y="2738"/>
                  </a:lnTo>
                  <a:cubicBezTo>
                    <a:pt x="5986" y="2809"/>
                    <a:pt x="5909" y="2880"/>
                    <a:pt x="5831" y="2957"/>
                  </a:cubicBezTo>
                  <a:cubicBezTo>
                    <a:pt x="5814" y="2969"/>
                    <a:pt x="5802" y="2987"/>
                    <a:pt x="5778" y="2999"/>
                  </a:cubicBezTo>
                  <a:cubicBezTo>
                    <a:pt x="5719" y="3058"/>
                    <a:pt x="5653" y="3118"/>
                    <a:pt x="5594" y="3177"/>
                  </a:cubicBezTo>
                  <a:lnTo>
                    <a:pt x="5523" y="3243"/>
                  </a:lnTo>
                  <a:lnTo>
                    <a:pt x="5345" y="3421"/>
                  </a:lnTo>
                  <a:lnTo>
                    <a:pt x="5297" y="3474"/>
                  </a:lnTo>
                  <a:cubicBezTo>
                    <a:pt x="5220" y="3551"/>
                    <a:pt x="5149" y="3628"/>
                    <a:pt x="5071" y="3706"/>
                  </a:cubicBezTo>
                  <a:cubicBezTo>
                    <a:pt x="5060" y="3718"/>
                    <a:pt x="5042" y="3741"/>
                    <a:pt x="5018" y="3759"/>
                  </a:cubicBezTo>
                  <a:cubicBezTo>
                    <a:pt x="4959" y="3818"/>
                    <a:pt x="4899" y="3884"/>
                    <a:pt x="4840" y="3943"/>
                  </a:cubicBezTo>
                  <a:cubicBezTo>
                    <a:pt x="4822" y="3967"/>
                    <a:pt x="4798" y="3997"/>
                    <a:pt x="4775" y="4014"/>
                  </a:cubicBezTo>
                  <a:cubicBezTo>
                    <a:pt x="4715" y="4086"/>
                    <a:pt x="4662" y="4145"/>
                    <a:pt x="4602" y="4210"/>
                  </a:cubicBezTo>
                  <a:cubicBezTo>
                    <a:pt x="4590" y="4222"/>
                    <a:pt x="4573" y="4246"/>
                    <a:pt x="4555" y="4264"/>
                  </a:cubicBezTo>
                  <a:cubicBezTo>
                    <a:pt x="4478" y="4341"/>
                    <a:pt x="4412" y="4424"/>
                    <a:pt x="4335" y="4507"/>
                  </a:cubicBezTo>
                  <a:cubicBezTo>
                    <a:pt x="4323" y="4531"/>
                    <a:pt x="4305" y="4543"/>
                    <a:pt x="4294" y="4567"/>
                  </a:cubicBezTo>
                  <a:cubicBezTo>
                    <a:pt x="4240" y="4632"/>
                    <a:pt x="4181" y="4697"/>
                    <a:pt x="4127" y="4769"/>
                  </a:cubicBezTo>
                  <a:cubicBezTo>
                    <a:pt x="4109" y="4798"/>
                    <a:pt x="4086" y="4816"/>
                    <a:pt x="4062" y="4846"/>
                  </a:cubicBezTo>
                  <a:lnTo>
                    <a:pt x="3908" y="5048"/>
                  </a:lnTo>
                  <a:cubicBezTo>
                    <a:pt x="3890" y="5071"/>
                    <a:pt x="3878" y="5083"/>
                    <a:pt x="3860" y="5107"/>
                  </a:cubicBezTo>
                  <a:cubicBezTo>
                    <a:pt x="3795" y="5196"/>
                    <a:pt x="3729" y="5279"/>
                    <a:pt x="3664" y="5368"/>
                  </a:cubicBezTo>
                  <a:cubicBezTo>
                    <a:pt x="3646" y="5392"/>
                    <a:pt x="3634" y="5404"/>
                    <a:pt x="3617" y="5428"/>
                  </a:cubicBezTo>
                  <a:cubicBezTo>
                    <a:pt x="3563" y="5493"/>
                    <a:pt x="3516" y="5570"/>
                    <a:pt x="3462" y="5636"/>
                  </a:cubicBezTo>
                  <a:cubicBezTo>
                    <a:pt x="3439" y="5665"/>
                    <a:pt x="3427" y="5695"/>
                    <a:pt x="3403" y="5719"/>
                  </a:cubicBezTo>
                  <a:cubicBezTo>
                    <a:pt x="3349" y="5784"/>
                    <a:pt x="3308" y="5855"/>
                    <a:pt x="3254" y="5926"/>
                  </a:cubicBezTo>
                  <a:lnTo>
                    <a:pt x="3207" y="5992"/>
                  </a:lnTo>
                  <a:cubicBezTo>
                    <a:pt x="3148" y="6081"/>
                    <a:pt x="3082" y="6176"/>
                    <a:pt x="3023" y="6265"/>
                  </a:cubicBezTo>
                  <a:lnTo>
                    <a:pt x="2981" y="6330"/>
                  </a:lnTo>
                  <a:cubicBezTo>
                    <a:pt x="2934" y="6407"/>
                    <a:pt x="2880" y="6479"/>
                    <a:pt x="2839" y="6550"/>
                  </a:cubicBezTo>
                  <a:cubicBezTo>
                    <a:pt x="2815" y="6580"/>
                    <a:pt x="2803" y="6609"/>
                    <a:pt x="2779" y="6639"/>
                  </a:cubicBezTo>
                  <a:cubicBezTo>
                    <a:pt x="2732" y="6710"/>
                    <a:pt x="2690" y="6776"/>
                    <a:pt x="2643" y="6853"/>
                  </a:cubicBezTo>
                  <a:lnTo>
                    <a:pt x="2601" y="6918"/>
                  </a:lnTo>
                  <a:cubicBezTo>
                    <a:pt x="2542" y="7013"/>
                    <a:pt x="2488" y="7102"/>
                    <a:pt x="2429" y="7203"/>
                  </a:cubicBezTo>
                  <a:cubicBezTo>
                    <a:pt x="2417" y="7221"/>
                    <a:pt x="2405" y="7245"/>
                    <a:pt x="2393" y="7268"/>
                  </a:cubicBezTo>
                  <a:cubicBezTo>
                    <a:pt x="2346" y="7340"/>
                    <a:pt x="2304" y="7417"/>
                    <a:pt x="2257" y="7500"/>
                  </a:cubicBezTo>
                  <a:cubicBezTo>
                    <a:pt x="2245" y="7530"/>
                    <a:pt x="2221" y="7559"/>
                    <a:pt x="2209" y="7589"/>
                  </a:cubicBezTo>
                  <a:cubicBezTo>
                    <a:pt x="2162" y="7660"/>
                    <a:pt x="2126" y="7738"/>
                    <a:pt x="2079" y="7809"/>
                  </a:cubicBezTo>
                  <a:cubicBezTo>
                    <a:pt x="2067" y="7833"/>
                    <a:pt x="2049" y="7856"/>
                    <a:pt x="2043" y="7886"/>
                  </a:cubicBezTo>
                  <a:cubicBezTo>
                    <a:pt x="1990" y="7981"/>
                    <a:pt x="1942" y="8076"/>
                    <a:pt x="1889" y="8183"/>
                  </a:cubicBezTo>
                  <a:cubicBezTo>
                    <a:pt x="1883" y="8201"/>
                    <a:pt x="1865" y="8224"/>
                    <a:pt x="1859" y="8248"/>
                  </a:cubicBezTo>
                  <a:cubicBezTo>
                    <a:pt x="1823" y="8331"/>
                    <a:pt x="1776" y="8403"/>
                    <a:pt x="1740" y="8486"/>
                  </a:cubicBezTo>
                  <a:lnTo>
                    <a:pt x="1693" y="8575"/>
                  </a:lnTo>
                  <a:cubicBezTo>
                    <a:pt x="1657" y="8646"/>
                    <a:pt x="1622" y="8729"/>
                    <a:pt x="1586" y="8806"/>
                  </a:cubicBezTo>
                  <a:cubicBezTo>
                    <a:pt x="1568" y="8824"/>
                    <a:pt x="1562" y="8848"/>
                    <a:pt x="1544" y="8878"/>
                  </a:cubicBezTo>
                  <a:cubicBezTo>
                    <a:pt x="1503" y="8973"/>
                    <a:pt x="1455" y="9080"/>
                    <a:pt x="1414" y="9180"/>
                  </a:cubicBezTo>
                  <a:cubicBezTo>
                    <a:pt x="1408" y="9204"/>
                    <a:pt x="1396" y="9222"/>
                    <a:pt x="1384" y="9240"/>
                  </a:cubicBezTo>
                  <a:cubicBezTo>
                    <a:pt x="1348" y="9323"/>
                    <a:pt x="1307" y="9406"/>
                    <a:pt x="1277" y="9489"/>
                  </a:cubicBezTo>
                  <a:cubicBezTo>
                    <a:pt x="1265" y="9519"/>
                    <a:pt x="1259" y="9549"/>
                    <a:pt x="1241" y="9578"/>
                  </a:cubicBezTo>
                  <a:cubicBezTo>
                    <a:pt x="1212" y="9655"/>
                    <a:pt x="1176" y="9733"/>
                    <a:pt x="1146" y="9816"/>
                  </a:cubicBezTo>
                  <a:cubicBezTo>
                    <a:pt x="1141" y="9834"/>
                    <a:pt x="1123" y="9857"/>
                    <a:pt x="1117" y="9881"/>
                  </a:cubicBezTo>
                  <a:cubicBezTo>
                    <a:pt x="1081" y="9982"/>
                    <a:pt x="1034" y="10089"/>
                    <a:pt x="998" y="10184"/>
                  </a:cubicBezTo>
                  <a:cubicBezTo>
                    <a:pt x="992" y="10202"/>
                    <a:pt x="980" y="10220"/>
                    <a:pt x="974" y="10237"/>
                  </a:cubicBezTo>
                  <a:cubicBezTo>
                    <a:pt x="945" y="10321"/>
                    <a:pt x="915" y="10410"/>
                    <a:pt x="885" y="10487"/>
                  </a:cubicBezTo>
                  <a:cubicBezTo>
                    <a:pt x="879" y="10516"/>
                    <a:pt x="861" y="10546"/>
                    <a:pt x="856" y="10576"/>
                  </a:cubicBezTo>
                  <a:cubicBezTo>
                    <a:pt x="826" y="10659"/>
                    <a:pt x="796" y="10742"/>
                    <a:pt x="772" y="10825"/>
                  </a:cubicBezTo>
                  <a:lnTo>
                    <a:pt x="755" y="10891"/>
                  </a:lnTo>
                  <a:cubicBezTo>
                    <a:pt x="713" y="10992"/>
                    <a:pt x="683" y="11098"/>
                    <a:pt x="654" y="11199"/>
                  </a:cubicBezTo>
                  <a:cubicBezTo>
                    <a:pt x="648" y="11217"/>
                    <a:pt x="648" y="11229"/>
                    <a:pt x="642" y="11253"/>
                  </a:cubicBezTo>
                  <a:cubicBezTo>
                    <a:pt x="612" y="11342"/>
                    <a:pt x="588" y="11431"/>
                    <a:pt x="565" y="11514"/>
                  </a:cubicBezTo>
                  <a:cubicBezTo>
                    <a:pt x="559" y="11532"/>
                    <a:pt x="559" y="11544"/>
                    <a:pt x="553" y="11550"/>
                  </a:cubicBezTo>
                  <a:cubicBezTo>
                    <a:pt x="547" y="11568"/>
                    <a:pt x="547" y="11579"/>
                    <a:pt x="535" y="11597"/>
                  </a:cubicBezTo>
                  <a:lnTo>
                    <a:pt x="470" y="11841"/>
                  </a:lnTo>
                  <a:cubicBezTo>
                    <a:pt x="464" y="11864"/>
                    <a:pt x="458" y="11888"/>
                    <a:pt x="458" y="11906"/>
                  </a:cubicBezTo>
                  <a:cubicBezTo>
                    <a:pt x="428" y="12013"/>
                    <a:pt x="404" y="12114"/>
                    <a:pt x="380" y="12221"/>
                  </a:cubicBezTo>
                  <a:cubicBezTo>
                    <a:pt x="375" y="12233"/>
                    <a:pt x="375" y="12250"/>
                    <a:pt x="375" y="12262"/>
                  </a:cubicBezTo>
                  <a:cubicBezTo>
                    <a:pt x="351" y="12351"/>
                    <a:pt x="339" y="12434"/>
                    <a:pt x="315" y="12524"/>
                  </a:cubicBezTo>
                  <a:lnTo>
                    <a:pt x="291" y="12613"/>
                  </a:lnTo>
                  <a:cubicBezTo>
                    <a:pt x="280" y="12696"/>
                    <a:pt x="262" y="12767"/>
                    <a:pt x="250" y="12850"/>
                  </a:cubicBezTo>
                  <a:cubicBezTo>
                    <a:pt x="238" y="12874"/>
                    <a:pt x="238" y="12904"/>
                    <a:pt x="232" y="12927"/>
                  </a:cubicBezTo>
                  <a:cubicBezTo>
                    <a:pt x="208" y="13028"/>
                    <a:pt x="196" y="13135"/>
                    <a:pt x="179" y="13230"/>
                  </a:cubicBezTo>
                  <a:cubicBezTo>
                    <a:pt x="179" y="13242"/>
                    <a:pt x="173" y="13260"/>
                    <a:pt x="173" y="13272"/>
                  </a:cubicBezTo>
                  <a:cubicBezTo>
                    <a:pt x="161" y="13361"/>
                    <a:pt x="143" y="13444"/>
                    <a:pt x="137" y="13533"/>
                  </a:cubicBezTo>
                  <a:cubicBezTo>
                    <a:pt x="131" y="13563"/>
                    <a:pt x="131" y="13592"/>
                    <a:pt x="119" y="13622"/>
                  </a:cubicBezTo>
                  <a:cubicBezTo>
                    <a:pt x="113" y="13699"/>
                    <a:pt x="101" y="13776"/>
                    <a:pt x="90" y="13854"/>
                  </a:cubicBezTo>
                  <a:cubicBezTo>
                    <a:pt x="90" y="13877"/>
                    <a:pt x="84" y="13907"/>
                    <a:pt x="84" y="13925"/>
                  </a:cubicBezTo>
                  <a:cubicBezTo>
                    <a:pt x="72" y="14032"/>
                    <a:pt x="60" y="14127"/>
                    <a:pt x="54" y="14234"/>
                  </a:cubicBezTo>
                  <a:lnTo>
                    <a:pt x="54" y="14240"/>
                  </a:lnTo>
                  <a:cubicBezTo>
                    <a:pt x="54" y="14275"/>
                    <a:pt x="48" y="14305"/>
                    <a:pt x="48" y="14341"/>
                  </a:cubicBezTo>
                  <a:cubicBezTo>
                    <a:pt x="48" y="14388"/>
                    <a:pt x="42" y="14430"/>
                    <a:pt x="42" y="14477"/>
                  </a:cubicBezTo>
                  <a:cubicBezTo>
                    <a:pt x="42" y="14513"/>
                    <a:pt x="30" y="14548"/>
                    <a:pt x="30" y="14590"/>
                  </a:cubicBezTo>
                  <a:cubicBezTo>
                    <a:pt x="30" y="14631"/>
                    <a:pt x="24" y="14679"/>
                    <a:pt x="24" y="14721"/>
                  </a:cubicBezTo>
                  <a:cubicBezTo>
                    <a:pt x="24" y="14756"/>
                    <a:pt x="24" y="14804"/>
                    <a:pt x="18" y="14839"/>
                  </a:cubicBezTo>
                  <a:cubicBezTo>
                    <a:pt x="18" y="14887"/>
                    <a:pt x="18" y="14922"/>
                    <a:pt x="12" y="14964"/>
                  </a:cubicBezTo>
                  <a:cubicBezTo>
                    <a:pt x="12" y="15047"/>
                    <a:pt x="12" y="15130"/>
                    <a:pt x="0" y="15213"/>
                  </a:cubicBezTo>
                  <a:lnTo>
                    <a:pt x="0" y="15433"/>
                  </a:lnTo>
                  <a:lnTo>
                    <a:pt x="0" y="15510"/>
                  </a:lnTo>
                  <a:cubicBezTo>
                    <a:pt x="0" y="15558"/>
                    <a:pt x="0" y="15605"/>
                    <a:pt x="12" y="15659"/>
                  </a:cubicBezTo>
                  <a:lnTo>
                    <a:pt x="12" y="15736"/>
                  </a:lnTo>
                  <a:cubicBezTo>
                    <a:pt x="12" y="15783"/>
                    <a:pt x="18" y="15825"/>
                    <a:pt x="18" y="15873"/>
                  </a:cubicBezTo>
                  <a:cubicBezTo>
                    <a:pt x="18" y="15902"/>
                    <a:pt x="18" y="15926"/>
                    <a:pt x="24" y="15956"/>
                  </a:cubicBezTo>
                  <a:cubicBezTo>
                    <a:pt x="24" y="16003"/>
                    <a:pt x="30" y="16057"/>
                    <a:pt x="42" y="16110"/>
                  </a:cubicBezTo>
                  <a:cubicBezTo>
                    <a:pt x="42" y="16134"/>
                    <a:pt x="42" y="16146"/>
                    <a:pt x="48" y="16169"/>
                  </a:cubicBezTo>
                  <a:lnTo>
                    <a:pt x="72" y="16371"/>
                  </a:lnTo>
                  <a:cubicBezTo>
                    <a:pt x="72" y="16383"/>
                    <a:pt x="78" y="16401"/>
                    <a:pt x="78" y="16419"/>
                  </a:cubicBezTo>
                  <a:cubicBezTo>
                    <a:pt x="84" y="16472"/>
                    <a:pt x="90" y="16526"/>
                    <a:pt x="101" y="16567"/>
                  </a:cubicBezTo>
                  <a:cubicBezTo>
                    <a:pt x="101" y="16591"/>
                    <a:pt x="107" y="16615"/>
                    <a:pt x="107" y="16644"/>
                  </a:cubicBezTo>
                  <a:cubicBezTo>
                    <a:pt x="107" y="16668"/>
                    <a:pt x="113" y="16698"/>
                    <a:pt x="113" y="16716"/>
                  </a:cubicBezTo>
                  <a:cubicBezTo>
                    <a:pt x="113" y="16739"/>
                    <a:pt x="119" y="16757"/>
                    <a:pt x="119" y="16775"/>
                  </a:cubicBezTo>
                  <a:cubicBezTo>
                    <a:pt x="131" y="16799"/>
                    <a:pt x="131" y="16823"/>
                    <a:pt x="137" y="16846"/>
                  </a:cubicBezTo>
                  <a:lnTo>
                    <a:pt x="161" y="16977"/>
                  </a:lnTo>
                  <a:cubicBezTo>
                    <a:pt x="161" y="16995"/>
                    <a:pt x="167" y="17013"/>
                    <a:pt x="167" y="17030"/>
                  </a:cubicBezTo>
                  <a:cubicBezTo>
                    <a:pt x="179" y="17090"/>
                    <a:pt x="190" y="17155"/>
                    <a:pt x="202" y="17214"/>
                  </a:cubicBezTo>
                  <a:cubicBezTo>
                    <a:pt x="202" y="17232"/>
                    <a:pt x="208" y="17238"/>
                    <a:pt x="208" y="17250"/>
                  </a:cubicBezTo>
                  <a:cubicBezTo>
                    <a:pt x="226" y="17304"/>
                    <a:pt x="232" y="17351"/>
                    <a:pt x="250" y="17399"/>
                  </a:cubicBezTo>
                  <a:cubicBezTo>
                    <a:pt x="256" y="17422"/>
                    <a:pt x="256" y="17440"/>
                    <a:pt x="262" y="17458"/>
                  </a:cubicBezTo>
                  <a:cubicBezTo>
                    <a:pt x="268" y="17500"/>
                    <a:pt x="285" y="17541"/>
                    <a:pt x="291" y="17577"/>
                  </a:cubicBezTo>
                  <a:cubicBezTo>
                    <a:pt x="297" y="17600"/>
                    <a:pt x="309" y="17618"/>
                    <a:pt x="309" y="17636"/>
                  </a:cubicBezTo>
                  <a:cubicBezTo>
                    <a:pt x="321" y="17684"/>
                    <a:pt x="327" y="17725"/>
                    <a:pt x="345" y="17767"/>
                  </a:cubicBezTo>
                  <a:cubicBezTo>
                    <a:pt x="351" y="17779"/>
                    <a:pt x="351" y="17796"/>
                    <a:pt x="357" y="17808"/>
                  </a:cubicBezTo>
                  <a:cubicBezTo>
                    <a:pt x="375" y="17868"/>
                    <a:pt x="398" y="17921"/>
                    <a:pt x="410" y="17980"/>
                  </a:cubicBezTo>
                  <a:cubicBezTo>
                    <a:pt x="416" y="17992"/>
                    <a:pt x="416" y="18004"/>
                    <a:pt x="428" y="18016"/>
                  </a:cubicBezTo>
                  <a:lnTo>
                    <a:pt x="470" y="18153"/>
                  </a:lnTo>
                  <a:cubicBezTo>
                    <a:pt x="475" y="18165"/>
                    <a:pt x="487" y="18188"/>
                    <a:pt x="493" y="18200"/>
                  </a:cubicBezTo>
                  <a:lnTo>
                    <a:pt x="535" y="18313"/>
                  </a:lnTo>
                  <a:cubicBezTo>
                    <a:pt x="547" y="18331"/>
                    <a:pt x="553" y="18349"/>
                    <a:pt x="559" y="18366"/>
                  </a:cubicBezTo>
                  <a:cubicBezTo>
                    <a:pt x="576" y="18408"/>
                    <a:pt x="594" y="18450"/>
                    <a:pt x="612" y="18491"/>
                  </a:cubicBezTo>
                  <a:cubicBezTo>
                    <a:pt x="618" y="18497"/>
                    <a:pt x="618" y="18515"/>
                    <a:pt x="624" y="18521"/>
                  </a:cubicBezTo>
                  <a:cubicBezTo>
                    <a:pt x="648" y="18574"/>
                    <a:pt x="671" y="18628"/>
                    <a:pt x="701" y="18669"/>
                  </a:cubicBezTo>
                  <a:cubicBezTo>
                    <a:pt x="707" y="18675"/>
                    <a:pt x="713" y="18693"/>
                    <a:pt x="713" y="18699"/>
                  </a:cubicBezTo>
                  <a:cubicBezTo>
                    <a:pt x="737" y="18735"/>
                    <a:pt x="755" y="18776"/>
                    <a:pt x="772" y="18812"/>
                  </a:cubicBezTo>
                  <a:lnTo>
                    <a:pt x="796" y="18853"/>
                  </a:lnTo>
                  <a:cubicBezTo>
                    <a:pt x="814" y="18895"/>
                    <a:pt x="832" y="18925"/>
                    <a:pt x="856" y="18954"/>
                  </a:cubicBezTo>
                  <a:lnTo>
                    <a:pt x="879" y="18996"/>
                  </a:lnTo>
                  <a:lnTo>
                    <a:pt x="945" y="19109"/>
                  </a:lnTo>
                  <a:cubicBezTo>
                    <a:pt x="951" y="19115"/>
                    <a:pt x="951" y="19121"/>
                    <a:pt x="962" y="19132"/>
                  </a:cubicBezTo>
                  <a:lnTo>
                    <a:pt x="1051" y="19263"/>
                  </a:lnTo>
                  <a:cubicBezTo>
                    <a:pt x="1057" y="19269"/>
                    <a:pt x="1063" y="19287"/>
                    <a:pt x="1069" y="19293"/>
                  </a:cubicBezTo>
                  <a:cubicBezTo>
                    <a:pt x="1093" y="19322"/>
                    <a:pt x="1117" y="19358"/>
                    <a:pt x="1141" y="19388"/>
                  </a:cubicBezTo>
                  <a:cubicBezTo>
                    <a:pt x="1146" y="19406"/>
                    <a:pt x="1158" y="19417"/>
                    <a:pt x="1170" y="19429"/>
                  </a:cubicBezTo>
                  <a:lnTo>
                    <a:pt x="1236" y="19518"/>
                  </a:lnTo>
                  <a:cubicBezTo>
                    <a:pt x="1241" y="19530"/>
                    <a:pt x="1259" y="19536"/>
                    <a:pt x="1265" y="19554"/>
                  </a:cubicBezTo>
                  <a:cubicBezTo>
                    <a:pt x="1295" y="19590"/>
                    <a:pt x="1325" y="19619"/>
                    <a:pt x="1354" y="19655"/>
                  </a:cubicBezTo>
                  <a:lnTo>
                    <a:pt x="1366" y="19673"/>
                  </a:lnTo>
                  <a:cubicBezTo>
                    <a:pt x="1408" y="19708"/>
                    <a:pt x="1437" y="19744"/>
                    <a:pt x="1473" y="19786"/>
                  </a:cubicBezTo>
                  <a:cubicBezTo>
                    <a:pt x="1479" y="19792"/>
                    <a:pt x="1485" y="19803"/>
                    <a:pt x="1503" y="19815"/>
                  </a:cubicBezTo>
                  <a:cubicBezTo>
                    <a:pt x="1527" y="19845"/>
                    <a:pt x="1556" y="19863"/>
                    <a:pt x="1586" y="19893"/>
                  </a:cubicBezTo>
                  <a:lnTo>
                    <a:pt x="1622" y="19934"/>
                  </a:lnTo>
                  <a:lnTo>
                    <a:pt x="1693" y="20005"/>
                  </a:lnTo>
                  <a:lnTo>
                    <a:pt x="1722" y="20035"/>
                  </a:lnTo>
                  <a:cubicBezTo>
                    <a:pt x="1764" y="20065"/>
                    <a:pt x="1794" y="20094"/>
                    <a:pt x="1829" y="20124"/>
                  </a:cubicBezTo>
                  <a:lnTo>
                    <a:pt x="1835" y="20130"/>
                  </a:lnTo>
                  <a:cubicBezTo>
                    <a:pt x="1871" y="20160"/>
                    <a:pt x="1912" y="20189"/>
                    <a:pt x="1954" y="20219"/>
                  </a:cubicBezTo>
                  <a:cubicBezTo>
                    <a:pt x="1972" y="20231"/>
                    <a:pt x="1978" y="20237"/>
                    <a:pt x="1990" y="20243"/>
                  </a:cubicBezTo>
                  <a:cubicBezTo>
                    <a:pt x="2019" y="20267"/>
                    <a:pt x="2049" y="20290"/>
                    <a:pt x="2073" y="20302"/>
                  </a:cubicBezTo>
                  <a:cubicBezTo>
                    <a:pt x="2091" y="20308"/>
                    <a:pt x="2102" y="20326"/>
                    <a:pt x="2108" y="20332"/>
                  </a:cubicBezTo>
                  <a:cubicBezTo>
                    <a:pt x="2138" y="20356"/>
                    <a:pt x="2168" y="20368"/>
                    <a:pt x="2197" y="20391"/>
                  </a:cubicBezTo>
                  <a:cubicBezTo>
                    <a:pt x="2215" y="20397"/>
                    <a:pt x="2221" y="20409"/>
                    <a:pt x="2239" y="20415"/>
                  </a:cubicBezTo>
                  <a:cubicBezTo>
                    <a:pt x="2281" y="20445"/>
                    <a:pt x="2316" y="20468"/>
                    <a:pt x="2364" y="20486"/>
                  </a:cubicBezTo>
                  <a:lnTo>
                    <a:pt x="5507" y="22372"/>
                  </a:lnTo>
                  <a:lnTo>
                    <a:pt x="5446" y="22321"/>
                  </a:lnTo>
                  <a:cubicBezTo>
                    <a:pt x="5434" y="22315"/>
                    <a:pt x="5428" y="22315"/>
                    <a:pt x="5428" y="22309"/>
                  </a:cubicBezTo>
                  <a:cubicBezTo>
                    <a:pt x="5398" y="22280"/>
                    <a:pt x="5368" y="22256"/>
                    <a:pt x="5333" y="22226"/>
                  </a:cubicBezTo>
                  <a:cubicBezTo>
                    <a:pt x="5315" y="22208"/>
                    <a:pt x="5303" y="22202"/>
                    <a:pt x="5297" y="22190"/>
                  </a:cubicBezTo>
                  <a:lnTo>
                    <a:pt x="5226" y="22119"/>
                  </a:lnTo>
                  <a:lnTo>
                    <a:pt x="5190" y="22084"/>
                  </a:lnTo>
                  <a:cubicBezTo>
                    <a:pt x="5166" y="22060"/>
                    <a:pt x="5149" y="22042"/>
                    <a:pt x="5125" y="22012"/>
                  </a:cubicBezTo>
                  <a:lnTo>
                    <a:pt x="5089" y="21971"/>
                  </a:lnTo>
                  <a:cubicBezTo>
                    <a:pt x="5060" y="21935"/>
                    <a:pt x="5018" y="21900"/>
                    <a:pt x="4988" y="21864"/>
                  </a:cubicBezTo>
                  <a:cubicBezTo>
                    <a:pt x="4982" y="21852"/>
                    <a:pt x="4976" y="21846"/>
                    <a:pt x="4965" y="21834"/>
                  </a:cubicBezTo>
                  <a:cubicBezTo>
                    <a:pt x="4947" y="21805"/>
                    <a:pt x="4917" y="21775"/>
                    <a:pt x="4893" y="21745"/>
                  </a:cubicBezTo>
                  <a:cubicBezTo>
                    <a:pt x="4881" y="21727"/>
                    <a:pt x="4870" y="21715"/>
                    <a:pt x="4858" y="21698"/>
                  </a:cubicBezTo>
                  <a:cubicBezTo>
                    <a:pt x="4834" y="21674"/>
                    <a:pt x="4816" y="21644"/>
                    <a:pt x="4798" y="21615"/>
                  </a:cubicBezTo>
                  <a:cubicBezTo>
                    <a:pt x="4780" y="21603"/>
                    <a:pt x="4775" y="21585"/>
                    <a:pt x="4757" y="21573"/>
                  </a:cubicBezTo>
                  <a:cubicBezTo>
                    <a:pt x="4739" y="21543"/>
                    <a:pt x="4715" y="21514"/>
                    <a:pt x="4697" y="21484"/>
                  </a:cubicBezTo>
                  <a:cubicBezTo>
                    <a:pt x="4691" y="21466"/>
                    <a:pt x="4680" y="21454"/>
                    <a:pt x="4668" y="21442"/>
                  </a:cubicBezTo>
                  <a:cubicBezTo>
                    <a:pt x="4638" y="21401"/>
                    <a:pt x="4608" y="21365"/>
                    <a:pt x="4590" y="21318"/>
                  </a:cubicBezTo>
                  <a:cubicBezTo>
                    <a:pt x="4579" y="21306"/>
                    <a:pt x="4573" y="21294"/>
                    <a:pt x="4567" y="21282"/>
                  </a:cubicBezTo>
                  <a:cubicBezTo>
                    <a:pt x="4543" y="21252"/>
                    <a:pt x="4519" y="21217"/>
                    <a:pt x="4507" y="21175"/>
                  </a:cubicBezTo>
                  <a:cubicBezTo>
                    <a:pt x="4501" y="21163"/>
                    <a:pt x="4484" y="21139"/>
                    <a:pt x="4478" y="21128"/>
                  </a:cubicBezTo>
                  <a:cubicBezTo>
                    <a:pt x="4460" y="21098"/>
                    <a:pt x="4442" y="21068"/>
                    <a:pt x="4424" y="21039"/>
                  </a:cubicBezTo>
                  <a:cubicBezTo>
                    <a:pt x="4418" y="21021"/>
                    <a:pt x="4400" y="20997"/>
                    <a:pt x="4395" y="20985"/>
                  </a:cubicBezTo>
                  <a:cubicBezTo>
                    <a:pt x="4383" y="20949"/>
                    <a:pt x="4359" y="20920"/>
                    <a:pt x="4341" y="20878"/>
                  </a:cubicBezTo>
                  <a:lnTo>
                    <a:pt x="4323" y="20837"/>
                  </a:lnTo>
                  <a:cubicBezTo>
                    <a:pt x="4300" y="20783"/>
                    <a:pt x="4276" y="20742"/>
                    <a:pt x="4246" y="20688"/>
                  </a:cubicBezTo>
                  <a:cubicBezTo>
                    <a:pt x="4240" y="20670"/>
                    <a:pt x="4234" y="20659"/>
                    <a:pt x="4234" y="20653"/>
                  </a:cubicBezTo>
                  <a:cubicBezTo>
                    <a:pt x="4216" y="20611"/>
                    <a:pt x="4193" y="20575"/>
                    <a:pt x="4181" y="20540"/>
                  </a:cubicBezTo>
                  <a:cubicBezTo>
                    <a:pt x="4175" y="20522"/>
                    <a:pt x="4163" y="20504"/>
                    <a:pt x="4157" y="20480"/>
                  </a:cubicBezTo>
                  <a:cubicBezTo>
                    <a:pt x="4145" y="20445"/>
                    <a:pt x="4127" y="20403"/>
                    <a:pt x="4115" y="20373"/>
                  </a:cubicBezTo>
                  <a:cubicBezTo>
                    <a:pt x="4104" y="20356"/>
                    <a:pt x="4098" y="20338"/>
                    <a:pt x="4092" y="20314"/>
                  </a:cubicBezTo>
                  <a:cubicBezTo>
                    <a:pt x="4074" y="20273"/>
                    <a:pt x="4062" y="20237"/>
                    <a:pt x="4044" y="20189"/>
                  </a:cubicBezTo>
                  <a:cubicBezTo>
                    <a:pt x="4038" y="20178"/>
                    <a:pt x="4038" y="20166"/>
                    <a:pt x="4032" y="20154"/>
                  </a:cubicBezTo>
                  <a:cubicBezTo>
                    <a:pt x="4009" y="20100"/>
                    <a:pt x="3997" y="20041"/>
                    <a:pt x="3979" y="19982"/>
                  </a:cubicBezTo>
                  <a:cubicBezTo>
                    <a:pt x="3973" y="19970"/>
                    <a:pt x="3973" y="19952"/>
                    <a:pt x="3967" y="19940"/>
                  </a:cubicBezTo>
                  <a:cubicBezTo>
                    <a:pt x="3949" y="19893"/>
                    <a:pt x="3943" y="19857"/>
                    <a:pt x="3925" y="19809"/>
                  </a:cubicBezTo>
                  <a:cubicBezTo>
                    <a:pt x="3919" y="19792"/>
                    <a:pt x="3914" y="19774"/>
                    <a:pt x="3914" y="19750"/>
                  </a:cubicBezTo>
                  <a:cubicBezTo>
                    <a:pt x="3902" y="19714"/>
                    <a:pt x="3890" y="19673"/>
                    <a:pt x="3884" y="19625"/>
                  </a:cubicBezTo>
                  <a:cubicBezTo>
                    <a:pt x="3878" y="19602"/>
                    <a:pt x="3878" y="19590"/>
                    <a:pt x="3872" y="19566"/>
                  </a:cubicBezTo>
                  <a:cubicBezTo>
                    <a:pt x="3854" y="19512"/>
                    <a:pt x="3848" y="19465"/>
                    <a:pt x="3830" y="19412"/>
                  </a:cubicBezTo>
                  <a:cubicBezTo>
                    <a:pt x="3830" y="19406"/>
                    <a:pt x="3824" y="19388"/>
                    <a:pt x="3824" y="19382"/>
                  </a:cubicBezTo>
                  <a:cubicBezTo>
                    <a:pt x="3813" y="19322"/>
                    <a:pt x="3795" y="19257"/>
                    <a:pt x="3789" y="19198"/>
                  </a:cubicBezTo>
                  <a:cubicBezTo>
                    <a:pt x="3789" y="19180"/>
                    <a:pt x="3783" y="19168"/>
                    <a:pt x="3783" y="19144"/>
                  </a:cubicBezTo>
                  <a:cubicBezTo>
                    <a:pt x="3771" y="19097"/>
                    <a:pt x="3765" y="19049"/>
                    <a:pt x="3759" y="19002"/>
                  </a:cubicBezTo>
                  <a:cubicBezTo>
                    <a:pt x="3759" y="18978"/>
                    <a:pt x="3753" y="18960"/>
                    <a:pt x="3753" y="18942"/>
                  </a:cubicBezTo>
                  <a:lnTo>
                    <a:pt x="3729" y="18812"/>
                  </a:lnTo>
                  <a:cubicBezTo>
                    <a:pt x="3729" y="18788"/>
                    <a:pt x="3724" y="18764"/>
                    <a:pt x="3724" y="18741"/>
                  </a:cubicBezTo>
                  <a:lnTo>
                    <a:pt x="3700" y="18586"/>
                  </a:lnTo>
                  <a:cubicBezTo>
                    <a:pt x="3700" y="18574"/>
                    <a:pt x="3694" y="18556"/>
                    <a:pt x="3694" y="18545"/>
                  </a:cubicBezTo>
                  <a:cubicBezTo>
                    <a:pt x="3682" y="18473"/>
                    <a:pt x="3676" y="18408"/>
                    <a:pt x="3670" y="18337"/>
                  </a:cubicBezTo>
                  <a:cubicBezTo>
                    <a:pt x="3670" y="18319"/>
                    <a:pt x="3670" y="18295"/>
                    <a:pt x="3658" y="18283"/>
                  </a:cubicBezTo>
                  <a:cubicBezTo>
                    <a:pt x="3652" y="18230"/>
                    <a:pt x="3652" y="18176"/>
                    <a:pt x="3646" y="18129"/>
                  </a:cubicBezTo>
                  <a:cubicBezTo>
                    <a:pt x="3646" y="18105"/>
                    <a:pt x="3646" y="18075"/>
                    <a:pt x="3640" y="18052"/>
                  </a:cubicBezTo>
                  <a:cubicBezTo>
                    <a:pt x="3640" y="18010"/>
                    <a:pt x="3634" y="17957"/>
                    <a:pt x="3634" y="17909"/>
                  </a:cubicBezTo>
                  <a:lnTo>
                    <a:pt x="3634" y="17838"/>
                  </a:lnTo>
                  <a:cubicBezTo>
                    <a:pt x="3634" y="17785"/>
                    <a:pt x="3634" y="17731"/>
                    <a:pt x="3623" y="17684"/>
                  </a:cubicBezTo>
                  <a:lnTo>
                    <a:pt x="3623" y="17612"/>
                  </a:lnTo>
                  <a:lnTo>
                    <a:pt x="3623" y="17393"/>
                  </a:lnTo>
                  <a:cubicBezTo>
                    <a:pt x="3623" y="17310"/>
                    <a:pt x="3623" y="17226"/>
                    <a:pt x="3634" y="17149"/>
                  </a:cubicBezTo>
                  <a:lnTo>
                    <a:pt x="3634" y="17137"/>
                  </a:lnTo>
                  <a:cubicBezTo>
                    <a:pt x="3634" y="17060"/>
                    <a:pt x="3640" y="16983"/>
                    <a:pt x="3640" y="16900"/>
                  </a:cubicBezTo>
                  <a:lnTo>
                    <a:pt x="3640" y="16864"/>
                  </a:lnTo>
                  <a:cubicBezTo>
                    <a:pt x="3640" y="16799"/>
                    <a:pt x="3646" y="16722"/>
                    <a:pt x="3652" y="16656"/>
                  </a:cubicBezTo>
                  <a:cubicBezTo>
                    <a:pt x="3652" y="16639"/>
                    <a:pt x="3652" y="16621"/>
                    <a:pt x="3658" y="16597"/>
                  </a:cubicBezTo>
                  <a:cubicBezTo>
                    <a:pt x="3670" y="16538"/>
                    <a:pt x="3670" y="16472"/>
                    <a:pt x="3676" y="16413"/>
                  </a:cubicBezTo>
                  <a:cubicBezTo>
                    <a:pt x="3682" y="16318"/>
                    <a:pt x="3688" y="16217"/>
                    <a:pt x="3706" y="16122"/>
                  </a:cubicBezTo>
                  <a:cubicBezTo>
                    <a:pt x="3706" y="16092"/>
                    <a:pt x="3712" y="16063"/>
                    <a:pt x="3718" y="16027"/>
                  </a:cubicBezTo>
                  <a:cubicBezTo>
                    <a:pt x="3729" y="15962"/>
                    <a:pt x="3735" y="15884"/>
                    <a:pt x="3747" y="15819"/>
                  </a:cubicBezTo>
                  <a:cubicBezTo>
                    <a:pt x="3759" y="15783"/>
                    <a:pt x="3759" y="15754"/>
                    <a:pt x="3765" y="15718"/>
                  </a:cubicBezTo>
                  <a:cubicBezTo>
                    <a:pt x="3777" y="15635"/>
                    <a:pt x="3789" y="15558"/>
                    <a:pt x="3801" y="15481"/>
                  </a:cubicBezTo>
                  <a:cubicBezTo>
                    <a:pt x="3801" y="15457"/>
                    <a:pt x="3807" y="15433"/>
                    <a:pt x="3807" y="15409"/>
                  </a:cubicBezTo>
                  <a:cubicBezTo>
                    <a:pt x="3824" y="15314"/>
                    <a:pt x="3848" y="15213"/>
                    <a:pt x="3860" y="15112"/>
                  </a:cubicBezTo>
                  <a:cubicBezTo>
                    <a:pt x="3866" y="15083"/>
                    <a:pt x="3878" y="15053"/>
                    <a:pt x="3878" y="15023"/>
                  </a:cubicBezTo>
                  <a:lnTo>
                    <a:pt x="3919" y="14804"/>
                  </a:lnTo>
                  <a:cubicBezTo>
                    <a:pt x="3925" y="14768"/>
                    <a:pt x="3937" y="14738"/>
                    <a:pt x="3943" y="14697"/>
                  </a:cubicBezTo>
                  <a:cubicBezTo>
                    <a:pt x="3955" y="14620"/>
                    <a:pt x="3979" y="14536"/>
                    <a:pt x="3997" y="14459"/>
                  </a:cubicBezTo>
                  <a:cubicBezTo>
                    <a:pt x="4003" y="14441"/>
                    <a:pt x="4003" y="14418"/>
                    <a:pt x="4009" y="14394"/>
                  </a:cubicBezTo>
                  <a:cubicBezTo>
                    <a:pt x="4032" y="14293"/>
                    <a:pt x="4062" y="14192"/>
                    <a:pt x="4086" y="14091"/>
                  </a:cubicBezTo>
                  <a:cubicBezTo>
                    <a:pt x="4092" y="14061"/>
                    <a:pt x="4098" y="14038"/>
                    <a:pt x="4104" y="14008"/>
                  </a:cubicBezTo>
                  <a:cubicBezTo>
                    <a:pt x="4127" y="13937"/>
                    <a:pt x="4151" y="13854"/>
                    <a:pt x="4175" y="13776"/>
                  </a:cubicBezTo>
                  <a:cubicBezTo>
                    <a:pt x="4181" y="13747"/>
                    <a:pt x="4187" y="13711"/>
                    <a:pt x="4205" y="13681"/>
                  </a:cubicBezTo>
                  <a:cubicBezTo>
                    <a:pt x="4222" y="13598"/>
                    <a:pt x="4252" y="13521"/>
                    <a:pt x="4276" y="13432"/>
                  </a:cubicBezTo>
                  <a:cubicBezTo>
                    <a:pt x="4282" y="13408"/>
                    <a:pt x="4294" y="13390"/>
                    <a:pt x="4294" y="13373"/>
                  </a:cubicBezTo>
                  <a:cubicBezTo>
                    <a:pt x="4323" y="13266"/>
                    <a:pt x="4359" y="13165"/>
                    <a:pt x="4389" y="13064"/>
                  </a:cubicBezTo>
                  <a:cubicBezTo>
                    <a:pt x="4395" y="13046"/>
                    <a:pt x="4400" y="13016"/>
                    <a:pt x="4412" y="12993"/>
                  </a:cubicBezTo>
                  <a:cubicBezTo>
                    <a:pt x="4442" y="12909"/>
                    <a:pt x="4460" y="12826"/>
                    <a:pt x="4490" y="12755"/>
                  </a:cubicBezTo>
                  <a:cubicBezTo>
                    <a:pt x="4501" y="12725"/>
                    <a:pt x="4513" y="12696"/>
                    <a:pt x="4519" y="12666"/>
                  </a:cubicBezTo>
                  <a:cubicBezTo>
                    <a:pt x="4549" y="12583"/>
                    <a:pt x="4579" y="12494"/>
                    <a:pt x="4608" y="12411"/>
                  </a:cubicBezTo>
                  <a:cubicBezTo>
                    <a:pt x="4620" y="12393"/>
                    <a:pt x="4626" y="12375"/>
                    <a:pt x="4632" y="12351"/>
                  </a:cubicBezTo>
                  <a:cubicBezTo>
                    <a:pt x="4668" y="12250"/>
                    <a:pt x="4715" y="12143"/>
                    <a:pt x="4751" y="12048"/>
                  </a:cubicBezTo>
                  <a:cubicBezTo>
                    <a:pt x="4757" y="12025"/>
                    <a:pt x="4769" y="12007"/>
                    <a:pt x="4780" y="11983"/>
                  </a:cubicBezTo>
                  <a:cubicBezTo>
                    <a:pt x="4810" y="11900"/>
                    <a:pt x="4846" y="11817"/>
                    <a:pt x="4875" y="11740"/>
                  </a:cubicBezTo>
                  <a:cubicBezTo>
                    <a:pt x="4893" y="11710"/>
                    <a:pt x="4899" y="11680"/>
                    <a:pt x="4917" y="11651"/>
                  </a:cubicBezTo>
                  <a:cubicBezTo>
                    <a:pt x="4953" y="11568"/>
                    <a:pt x="4988" y="11478"/>
                    <a:pt x="5024" y="11395"/>
                  </a:cubicBezTo>
                  <a:cubicBezTo>
                    <a:pt x="5036" y="11383"/>
                    <a:pt x="5042" y="11360"/>
                    <a:pt x="5048" y="11342"/>
                  </a:cubicBezTo>
                  <a:cubicBezTo>
                    <a:pt x="5095" y="11241"/>
                    <a:pt x="5137" y="11146"/>
                    <a:pt x="5190" y="11039"/>
                  </a:cubicBezTo>
                  <a:cubicBezTo>
                    <a:pt x="5196" y="11015"/>
                    <a:pt x="5214" y="10997"/>
                    <a:pt x="5220" y="10980"/>
                  </a:cubicBezTo>
                  <a:cubicBezTo>
                    <a:pt x="5256" y="10897"/>
                    <a:pt x="5291" y="10819"/>
                    <a:pt x="5339" y="10736"/>
                  </a:cubicBezTo>
                  <a:cubicBezTo>
                    <a:pt x="5351" y="10707"/>
                    <a:pt x="5368" y="10683"/>
                    <a:pt x="5374" y="10653"/>
                  </a:cubicBezTo>
                  <a:cubicBezTo>
                    <a:pt x="5422" y="10570"/>
                    <a:pt x="5457" y="10481"/>
                    <a:pt x="5499" y="10404"/>
                  </a:cubicBezTo>
                  <a:cubicBezTo>
                    <a:pt x="5511" y="10386"/>
                    <a:pt x="5517" y="10374"/>
                    <a:pt x="5523" y="10350"/>
                  </a:cubicBezTo>
                  <a:cubicBezTo>
                    <a:pt x="5576" y="10243"/>
                    <a:pt x="5630" y="10148"/>
                    <a:pt x="5677" y="10053"/>
                  </a:cubicBezTo>
                  <a:cubicBezTo>
                    <a:pt x="5689" y="10030"/>
                    <a:pt x="5701" y="10018"/>
                    <a:pt x="5707" y="9994"/>
                  </a:cubicBezTo>
                  <a:cubicBezTo>
                    <a:pt x="5754" y="9911"/>
                    <a:pt x="5796" y="9828"/>
                    <a:pt x="5843" y="9756"/>
                  </a:cubicBezTo>
                  <a:cubicBezTo>
                    <a:pt x="5855" y="9727"/>
                    <a:pt x="5873" y="9703"/>
                    <a:pt x="5885" y="9673"/>
                  </a:cubicBezTo>
                  <a:cubicBezTo>
                    <a:pt x="5932" y="9590"/>
                    <a:pt x="5986" y="9513"/>
                    <a:pt x="6027" y="9430"/>
                  </a:cubicBezTo>
                  <a:cubicBezTo>
                    <a:pt x="6033" y="9412"/>
                    <a:pt x="6045" y="9400"/>
                    <a:pt x="6057" y="9382"/>
                  </a:cubicBezTo>
                  <a:lnTo>
                    <a:pt x="6235" y="9097"/>
                  </a:lnTo>
                  <a:cubicBezTo>
                    <a:pt x="6247" y="9080"/>
                    <a:pt x="6259" y="9056"/>
                    <a:pt x="6265" y="9044"/>
                  </a:cubicBezTo>
                  <a:cubicBezTo>
                    <a:pt x="6318" y="8961"/>
                    <a:pt x="6366" y="8889"/>
                    <a:pt x="6413" y="8806"/>
                  </a:cubicBezTo>
                  <a:cubicBezTo>
                    <a:pt x="6431" y="8783"/>
                    <a:pt x="6443" y="8753"/>
                    <a:pt x="6467" y="8729"/>
                  </a:cubicBezTo>
                  <a:cubicBezTo>
                    <a:pt x="6520" y="8646"/>
                    <a:pt x="6574" y="8575"/>
                    <a:pt x="6621" y="8492"/>
                  </a:cubicBezTo>
                  <a:cubicBezTo>
                    <a:pt x="6627" y="8480"/>
                    <a:pt x="6645" y="8462"/>
                    <a:pt x="6651" y="8450"/>
                  </a:cubicBezTo>
                  <a:cubicBezTo>
                    <a:pt x="6710" y="8349"/>
                    <a:pt x="6776" y="8260"/>
                    <a:pt x="6847" y="8165"/>
                  </a:cubicBezTo>
                  <a:cubicBezTo>
                    <a:pt x="6859" y="8153"/>
                    <a:pt x="6871" y="8135"/>
                    <a:pt x="6883" y="8112"/>
                  </a:cubicBezTo>
                  <a:cubicBezTo>
                    <a:pt x="6936" y="8040"/>
                    <a:pt x="6989" y="7963"/>
                    <a:pt x="7043" y="7886"/>
                  </a:cubicBezTo>
                  <a:cubicBezTo>
                    <a:pt x="7061" y="7862"/>
                    <a:pt x="7084" y="7833"/>
                    <a:pt x="7096" y="7809"/>
                  </a:cubicBezTo>
                  <a:cubicBezTo>
                    <a:pt x="7150" y="7738"/>
                    <a:pt x="7209" y="7654"/>
                    <a:pt x="7263" y="7577"/>
                  </a:cubicBezTo>
                  <a:cubicBezTo>
                    <a:pt x="7268" y="7565"/>
                    <a:pt x="7280" y="7548"/>
                    <a:pt x="7292" y="7536"/>
                  </a:cubicBezTo>
                  <a:cubicBezTo>
                    <a:pt x="7358" y="7447"/>
                    <a:pt x="7423" y="7358"/>
                    <a:pt x="7500" y="7268"/>
                  </a:cubicBezTo>
                  <a:cubicBezTo>
                    <a:pt x="7512" y="7251"/>
                    <a:pt x="7518" y="7239"/>
                    <a:pt x="7536" y="7221"/>
                  </a:cubicBezTo>
                  <a:cubicBezTo>
                    <a:pt x="7595" y="7150"/>
                    <a:pt x="7649" y="7072"/>
                    <a:pt x="7708" y="7007"/>
                  </a:cubicBezTo>
                  <a:cubicBezTo>
                    <a:pt x="7732" y="6983"/>
                    <a:pt x="7744" y="6966"/>
                    <a:pt x="7767" y="6942"/>
                  </a:cubicBezTo>
                  <a:cubicBezTo>
                    <a:pt x="7827" y="6865"/>
                    <a:pt x="7886" y="6799"/>
                    <a:pt x="7945" y="6728"/>
                  </a:cubicBezTo>
                  <a:cubicBezTo>
                    <a:pt x="7957" y="6710"/>
                    <a:pt x="7969" y="6698"/>
                    <a:pt x="7981" y="6681"/>
                  </a:cubicBezTo>
                  <a:cubicBezTo>
                    <a:pt x="8058" y="6597"/>
                    <a:pt x="8124" y="6508"/>
                    <a:pt x="8195" y="6431"/>
                  </a:cubicBezTo>
                  <a:cubicBezTo>
                    <a:pt x="8213" y="6413"/>
                    <a:pt x="8219" y="6402"/>
                    <a:pt x="8236" y="6384"/>
                  </a:cubicBezTo>
                  <a:lnTo>
                    <a:pt x="8414" y="6182"/>
                  </a:lnTo>
                  <a:cubicBezTo>
                    <a:pt x="8432" y="6164"/>
                    <a:pt x="8450" y="6140"/>
                    <a:pt x="8474" y="6116"/>
                  </a:cubicBezTo>
                  <a:cubicBezTo>
                    <a:pt x="8533" y="6051"/>
                    <a:pt x="8593" y="5986"/>
                    <a:pt x="8658" y="5915"/>
                  </a:cubicBezTo>
                  <a:cubicBezTo>
                    <a:pt x="8670" y="5903"/>
                    <a:pt x="8688" y="5885"/>
                    <a:pt x="8694" y="5873"/>
                  </a:cubicBezTo>
                  <a:cubicBezTo>
                    <a:pt x="8771" y="5790"/>
                    <a:pt x="8842" y="5719"/>
                    <a:pt x="8925" y="5636"/>
                  </a:cubicBezTo>
                  <a:lnTo>
                    <a:pt x="8967" y="5588"/>
                  </a:lnTo>
                  <a:cubicBezTo>
                    <a:pt x="9026" y="5523"/>
                    <a:pt x="9097" y="5463"/>
                    <a:pt x="9163" y="5404"/>
                  </a:cubicBezTo>
                  <a:cubicBezTo>
                    <a:pt x="9186" y="5380"/>
                    <a:pt x="9204" y="5362"/>
                    <a:pt x="9228" y="5345"/>
                  </a:cubicBezTo>
                  <a:cubicBezTo>
                    <a:pt x="9293" y="5285"/>
                    <a:pt x="9353" y="5226"/>
                    <a:pt x="9424" y="5166"/>
                  </a:cubicBezTo>
                  <a:lnTo>
                    <a:pt x="9466" y="5125"/>
                  </a:lnTo>
                  <a:cubicBezTo>
                    <a:pt x="9549" y="5048"/>
                    <a:pt x="9620" y="4982"/>
                    <a:pt x="9703" y="4905"/>
                  </a:cubicBezTo>
                  <a:cubicBezTo>
                    <a:pt x="9715" y="4893"/>
                    <a:pt x="9733" y="4887"/>
                    <a:pt x="9745" y="4870"/>
                  </a:cubicBezTo>
                  <a:cubicBezTo>
                    <a:pt x="9816" y="4810"/>
                    <a:pt x="9881" y="4757"/>
                    <a:pt x="9941" y="4697"/>
                  </a:cubicBezTo>
                  <a:cubicBezTo>
                    <a:pt x="9964" y="4679"/>
                    <a:pt x="9982" y="4662"/>
                    <a:pt x="10006" y="4638"/>
                  </a:cubicBezTo>
                  <a:cubicBezTo>
                    <a:pt x="10077" y="4590"/>
                    <a:pt x="10131" y="4531"/>
                    <a:pt x="10202" y="4478"/>
                  </a:cubicBezTo>
                  <a:cubicBezTo>
                    <a:pt x="10214" y="4460"/>
                    <a:pt x="10232" y="4448"/>
                    <a:pt x="10249" y="4442"/>
                  </a:cubicBezTo>
                  <a:cubicBezTo>
                    <a:pt x="10332" y="4371"/>
                    <a:pt x="10416" y="4311"/>
                    <a:pt x="10499" y="4246"/>
                  </a:cubicBezTo>
                  <a:cubicBezTo>
                    <a:pt x="10546" y="4210"/>
                    <a:pt x="10600" y="4163"/>
                    <a:pt x="10653" y="4127"/>
                  </a:cubicBezTo>
                  <a:cubicBezTo>
                    <a:pt x="10659" y="4121"/>
                    <a:pt x="10677" y="4115"/>
                    <a:pt x="10683" y="4104"/>
                  </a:cubicBezTo>
                  <a:cubicBezTo>
                    <a:pt x="10742" y="4062"/>
                    <a:pt x="10807" y="4014"/>
                    <a:pt x="10873" y="3967"/>
                  </a:cubicBezTo>
                  <a:cubicBezTo>
                    <a:pt x="10897" y="3949"/>
                    <a:pt x="10914" y="3937"/>
                    <a:pt x="10932" y="3919"/>
                  </a:cubicBezTo>
                  <a:cubicBezTo>
                    <a:pt x="10980" y="3890"/>
                    <a:pt x="11021" y="3854"/>
                    <a:pt x="11069" y="3824"/>
                  </a:cubicBezTo>
                  <a:lnTo>
                    <a:pt x="11134" y="3777"/>
                  </a:lnTo>
                  <a:cubicBezTo>
                    <a:pt x="11182" y="3747"/>
                    <a:pt x="11223" y="3718"/>
                    <a:pt x="11265" y="3688"/>
                  </a:cubicBezTo>
                  <a:cubicBezTo>
                    <a:pt x="11283" y="3676"/>
                    <a:pt x="11306" y="3658"/>
                    <a:pt x="11336" y="3646"/>
                  </a:cubicBezTo>
                  <a:cubicBezTo>
                    <a:pt x="11378" y="3617"/>
                    <a:pt x="11425" y="3587"/>
                    <a:pt x="11473" y="3563"/>
                  </a:cubicBezTo>
                  <a:lnTo>
                    <a:pt x="11538" y="3522"/>
                  </a:lnTo>
                  <a:cubicBezTo>
                    <a:pt x="11579" y="3492"/>
                    <a:pt x="11633" y="3462"/>
                    <a:pt x="11680" y="3433"/>
                  </a:cubicBezTo>
                  <a:cubicBezTo>
                    <a:pt x="11698" y="3415"/>
                    <a:pt x="11716" y="3409"/>
                    <a:pt x="11740" y="3391"/>
                  </a:cubicBezTo>
                  <a:cubicBezTo>
                    <a:pt x="11805" y="3355"/>
                    <a:pt x="11870" y="3314"/>
                    <a:pt x="11936" y="3272"/>
                  </a:cubicBezTo>
                  <a:cubicBezTo>
                    <a:pt x="12007" y="3237"/>
                    <a:pt x="12078" y="3201"/>
                    <a:pt x="12144" y="3165"/>
                  </a:cubicBezTo>
                  <a:cubicBezTo>
                    <a:pt x="12161" y="3153"/>
                    <a:pt x="12185" y="3148"/>
                    <a:pt x="12197" y="3136"/>
                  </a:cubicBezTo>
                  <a:cubicBezTo>
                    <a:pt x="12250" y="3106"/>
                    <a:pt x="12304" y="3082"/>
                    <a:pt x="12351" y="3053"/>
                  </a:cubicBezTo>
                  <a:cubicBezTo>
                    <a:pt x="12375" y="3035"/>
                    <a:pt x="12399" y="3029"/>
                    <a:pt x="12423" y="3017"/>
                  </a:cubicBezTo>
                  <a:lnTo>
                    <a:pt x="12553" y="2946"/>
                  </a:lnTo>
                  <a:cubicBezTo>
                    <a:pt x="12577" y="2934"/>
                    <a:pt x="12607" y="2928"/>
                    <a:pt x="12630" y="2910"/>
                  </a:cubicBezTo>
                  <a:cubicBezTo>
                    <a:pt x="12672" y="2886"/>
                    <a:pt x="12725" y="2868"/>
                    <a:pt x="12767" y="2845"/>
                  </a:cubicBezTo>
                  <a:cubicBezTo>
                    <a:pt x="12785" y="2839"/>
                    <a:pt x="12791" y="2839"/>
                    <a:pt x="12809" y="2827"/>
                  </a:cubicBezTo>
                  <a:cubicBezTo>
                    <a:pt x="12868" y="2797"/>
                    <a:pt x="12933" y="2779"/>
                    <a:pt x="12993" y="2750"/>
                  </a:cubicBezTo>
                  <a:cubicBezTo>
                    <a:pt x="12999" y="2750"/>
                    <a:pt x="13005" y="2738"/>
                    <a:pt x="13016" y="2738"/>
                  </a:cubicBezTo>
                  <a:cubicBezTo>
                    <a:pt x="13076" y="2720"/>
                    <a:pt x="13123" y="2696"/>
                    <a:pt x="13183" y="2672"/>
                  </a:cubicBezTo>
                  <a:cubicBezTo>
                    <a:pt x="13200" y="2667"/>
                    <a:pt x="13212" y="2667"/>
                    <a:pt x="13230" y="2661"/>
                  </a:cubicBezTo>
                  <a:lnTo>
                    <a:pt x="13408" y="2589"/>
                  </a:lnTo>
                  <a:cubicBezTo>
                    <a:pt x="13414" y="2589"/>
                    <a:pt x="13432" y="2583"/>
                    <a:pt x="13438" y="2583"/>
                  </a:cubicBezTo>
                  <a:cubicBezTo>
                    <a:pt x="13491" y="2560"/>
                    <a:pt x="13539" y="2548"/>
                    <a:pt x="13592" y="2530"/>
                  </a:cubicBezTo>
                  <a:cubicBezTo>
                    <a:pt x="13610" y="2524"/>
                    <a:pt x="13622" y="2524"/>
                    <a:pt x="13640" y="2518"/>
                  </a:cubicBezTo>
                  <a:cubicBezTo>
                    <a:pt x="13699" y="2494"/>
                    <a:pt x="13759" y="2482"/>
                    <a:pt x="13818" y="2459"/>
                  </a:cubicBezTo>
                  <a:cubicBezTo>
                    <a:pt x="13824" y="2459"/>
                    <a:pt x="13836" y="2453"/>
                    <a:pt x="13848" y="2453"/>
                  </a:cubicBezTo>
                  <a:lnTo>
                    <a:pt x="14002" y="2405"/>
                  </a:lnTo>
                  <a:cubicBezTo>
                    <a:pt x="14014" y="2405"/>
                    <a:pt x="14026" y="2399"/>
                    <a:pt x="14038" y="2399"/>
                  </a:cubicBezTo>
                  <a:cubicBezTo>
                    <a:pt x="14097" y="2382"/>
                    <a:pt x="14156" y="2370"/>
                    <a:pt x="14210" y="2352"/>
                  </a:cubicBezTo>
                  <a:cubicBezTo>
                    <a:pt x="14222" y="2352"/>
                    <a:pt x="14234" y="2346"/>
                    <a:pt x="14246" y="2346"/>
                  </a:cubicBezTo>
                  <a:cubicBezTo>
                    <a:pt x="14299" y="2334"/>
                    <a:pt x="14352" y="2322"/>
                    <a:pt x="14394" y="2310"/>
                  </a:cubicBezTo>
                  <a:cubicBezTo>
                    <a:pt x="14400" y="2310"/>
                    <a:pt x="14418" y="2304"/>
                    <a:pt x="14424" y="2304"/>
                  </a:cubicBezTo>
                  <a:cubicBezTo>
                    <a:pt x="14483" y="2287"/>
                    <a:pt x="14537" y="2281"/>
                    <a:pt x="14596" y="2275"/>
                  </a:cubicBezTo>
                  <a:cubicBezTo>
                    <a:pt x="14608" y="2275"/>
                    <a:pt x="14620" y="2263"/>
                    <a:pt x="14632" y="2263"/>
                  </a:cubicBezTo>
                  <a:cubicBezTo>
                    <a:pt x="14685" y="2257"/>
                    <a:pt x="14727" y="2251"/>
                    <a:pt x="14780" y="2245"/>
                  </a:cubicBezTo>
                  <a:cubicBezTo>
                    <a:pt x="14786" y="2245"/>
                    <a:pt x="14798" y="2245"/>
                    <a:pt x="14810" y="2233"/>
                  </a:cubicBezTo>
                  <a:cubicBezTo>
                    <a:pt x="14833" y="2233"/>
                    <a:pt x="14863" y="2227"/>
                    <a:pt x="14887" y="2227"/>
                  </a:cubicBezTo>
                  <a:cubicBezTo>
                    <a:pt x="14928" y="2221"/>
                    <a:pt x="14976" y="2215"/>
                    <a:pt x="15017" y="2215"/>
                  </a:cubicBezTo>
                  <a:cubicBezTo>
                    <a:pt x="15047" y="2215"/>
                    <a:pt x="15071" y="2203"/>
                    <a:pt x="15095" y="2203"/>
                  </a:cubicBezTo>
                  <a:cubicBezTo>
                    <a:pt x="15130" y="2197"/>
                    <a:pt x="15172" y="2197"/>
                    <a:pt x="15213" y="2197"/>
                  </a:cubicBezTo>
                  <a:cubicBezTo>
                    <a:pt x="15243" y="2197"/>
                    <a:pt x="15261" y="2197"/>
                    <a:pt x="15291" y="2192"/>
                  </a:cubicBezTo>
                  <a:cubicBezTo>
                    <a:pt x="15332" y="2192"/>
                    <a:pt x="15374" y="2186"/>
                    <a:pt x="15409" y="2186"/>
                  </a:cubicBezTo>
                  <a:lnTo>
                    <a:pt x="15878" y="2186"/>
                  </a:lnTo>
                  <a:cubicBezTo>
                    <a:pt x="15926" y="2186"/>
                    <a:pt x="15962" y="2192"/>
                    <a:pt x="16003" y="2192"/>
                  </a:cubicBezTo>
                  <a:cubicBezTo>
                    <a:pt x="16027" y="2192"/>
                    <a:pt x="16045" y="2192"/>
                    <a:pt x="16063" y="2197"/>
                  </a:cubicBezTo>
                  <a:cubicBezTo>
                    <a:pt x="16116" y="2203"/>
                    <a:pt x="16169" y="2203"/>
                    <a:pt x="16223" y="2215"/>
                  </a:cubicBezTo>
                  <a:lnTo>
                    <a:pt x="16253" y="2215"/>
                  </a:lnTo>
                  <a:cubicBezTo>
                    <a:pt x="16312" y="2221"/>
                    <a:pt x="16371" y="2227"/>
                    <a:pt x="16437" y="2245"/>
                  </a:cubicBezTo>
                  <a:cubicBezTo>
                    <a:pt x="16443" y="2245"/>
                    <a:pt x="16460" y="2251"/>
                    <a:pt x="16466" y="2251"/>
                  </a:cubicBezTo>
                  <a:cubicBezTo>
                    <a:pt x="16520" y="2257"/>
                    <a:pt x="16561" y="2263"/>
                    <a:pt x="16615" y="2281"/>
                  </a:cubicBezTo>
                  <a:cubicBezTo>
                    <a:pt x="16639" y="2287"/>
                    <a:pt x="16650" y="2287"/>
                    <a:pt x="16668" y="2292"/>
                  </a:cubicBezTo>
                  <a:cubicBezTo>
                    <a:pt x="16704" y="2304"/>
                    <a:pt x="16745" y="2310"/>
                    <a:pt x="16787" y="2322"/>
                  </a:cubicBezTo>
                  <a:cubicBezTo>
                    <a:pt x="16805" y="2334"/>
                    <a:pt x="16829" y="2340"/>
                    <a:pt x="16846" y="2340"/>
                  </a:cubicBezTo>
                  <a:cubicBezTo>
                    <a:pt x="16882" y="2346"/>
                    <a:pt x="16918" y="2364"/>
                    <a:pt x="16947" y="2370"/>
                  </a:cubicBezTo>
                  <a:lnTo>
                    <a:pt x="17013" y="2393"/>
                  </a:lnTo>
                  <a:cubicBezTo>
                    <a:pt x="17054" y="2405"/>
                    <a:pt x="17084" y="2411"/>
                    <a:pt x="17119" y="2429"/>
                  </a:cubicBezTo>
                  <a:lnTo>
                    <a:pt x="17185" y="2453"/>
                  </a:lnTo>
                  <a:cubicBezTo>
                    <a:pt x="17220" y="2465"/>
                    <a:pt x="17250" y="2471"/>
                    <a:pt x="17280" y="2488"/>
                  </a:cubicBezTo>
                  <a:cubicBezTo>
                    <a:pt x="17304" y="2494"/>
                    <a:pt x="17327" y="2500"/>
                    <a:pt x="17339" y="2512"/>
                  </a:cubicBezTo>
                  <a:cubicBezTo>
                    <a:pt x="17381" y="2524"/>
                    <a:pt x="17410" y="2542"/>
                    <a:pt x="17440" y="2554"/>
                  </a:cubicBezTo>
                  <a:cubicBezTo>
                    <a:pt x="17458" y="2560"/>
                    <a:pt x="17476" y="2572"/>
                    <a:pt x="17500" y="2583"/>
                  </a:cubicBezTo>
                  <a:cubicBezTo>
                    <a:pt x="17535" y="2601"/>
                    <a:pt x="17571" y="2619"/>
                    <a:pt x="17600" y="2637"/>
                  </a:cubicBezTo>
                  <a:lnTo>
                    <a:pt x="17648" y="2661"/>
                  </a:lnTo>
                  <a:cubicBezTo>
                    <a:pt x="17692" y="2688"/>
                    <a:pt x="17740" y="2705"/>
                    <a:pt x="17785" y="2731"/>
                  </a:cubicBezTo>
                  <a:lnTo>
                    <a:pt x="17785" y="2731"/>
                  </a:lnTo>
                  <a:lnTo>
                    <a:pt x="14174" y="565"/>
                  </a:lnTo>
                  <a:cubicBezTo>
                    <a:pt x="14121" y="535"/>
                    <a:pt x="14073" y="505"/>
                    <a:pt x="14026" y="481"/>
                  </a:cubicBezTo>
                  <a:lnTo>
                    <a:pt x="13978" y="464"/>
                  </a:lnTo>
                  <a:cubicBezTo>
                    <a:pt x="13943" y="446"/>
                    <a:pt x="13913" y="422"/>
                    <a:pt x="13877" y="410"/>
                  </a:cubicBezTo>
                  <a:cubicBezTo>
                    <a:pt x="13854" y="404"/>
                    <a:pt x="13836" y="392"/>
                    <a:pt x="13818" y="380"/>
                  </a:cubicBezTo>
                  <a:cubicBezTo>
                    <a:pt x="13788" y="363"/>
                    <a:pt x="13747" y="351"/>
                    <a:pt x="13717" y="333"/>
                  </a:cubicBezTo>
                  <a:lnTo>
                    <a:pt x="13652" y="315"/>
                  </a:lnTo>
                  <a:cubicBezTo>
                    <a:pt x="13622" y="297"/>
                    <a:pt x="13586" y="285"/>
                    <a:pt x="13557" y="274"/>
                  </a:cubicBezTo>
                  <a:lnTo>
                    <a:pt x="13491" y="256"/>
                  </a:lnTo>
                  <a:cubicBezTo>
                    <a:pt x="13450" y="238"/>
                    <a:pt x="13420" y="232"/>
                    <a:pt x="13385" y="214"/>
                  </a:cubicBezTo>
                  <a:lnTo>
                    <a:pt x="13319" y="196"/>
                  </a:lnTo>
                  <a:cubicBezTo>
                    <a:pt x="13284" y="184"/>
                    <a:pt x="13242" y="173"/>
                    <a:pt x="13212" y="167"/>
                  </a:cubicBezTo>
                  <a:cubicBezTo>
                    <a:pt x="13195" y="155"/>
                    <a:pt x="13171" y="149"/>
                    <a:pt x="13147" y="149"/>
                  </a:cubicBezTo>
                  <a:cubicBezTo>
                    <a:pt x="13111" y="143"/>
                    <a:pt x="13076" y="125"/>
                    <a:pt x="13028" y="119"/>
                  </a:cubicBezTo>
                  <a:cubicBezTo>
                    <a:pt x="13005" y="113"/>
                    <a:pt x="12993" y="113"/>
                    <a:pt x="12969" y="107"/>
                  </a:cubicBezTo>
                  <a:cubicBezTo>
                    <a:pt x="12927" y="95"/>
                    <a:pt x="12874" y="84"/>
                    <a:pt x="12826" y="78"/>
                  </a:cubicBezTo>
                  <a:cubicBezTo>
                    <a:pt x="12815" y="78"/>
                    <a:pt x="12809" y="66"/>
                    <a:pt x="12791" y="66"/>
                  </a:cubicBezTo>
                  <a:cubicBezTo>
                    <a:pt x="12731" y="60"/>
                    <a:pt x="12672" y="48"/>
                    <a:pt x="12613" y="36"/>
                  </a:cubicBezTo>
                  <a:cubicBezTo>
                    <a:pt x="12601" y="36"/>
                    <a:pt x="12589" y="36"/>
                    <a:pt x="12577" y="30"/>
                  </a:cubicBezTo>
                  <a:cubicBezTo>
                    <a:pt x="12524" y="24"/>
                    <a:pt x="12482" y="18"/>
                    <a:pt x="12429" y="18"/>
                  </a:cubicBezTo>
                  <a:cubicBezTo>
                    <a:pt x="12405" y="18"/>
                    <a:pt x="12381" y="18"/>
                    <a:pt x="12363" y="6"/>
                  </a:cubicBezTo>
                  <a:cubicBezTo>
                    <a:pt x="12322" y="6"/>
                    <a:pt x="12280" y="0"/>
                    <a:pt x="12244" y="0"/>
                  </a:cubicBezTo>
                  <a:close/>
                  <a:moveTo>
                    <a:pt x="5507" y="22372"/>
                  </a:moveTo>
                  <a:lnTo>
                    <a:pt x="5552" y="22410"/>
                  </a:lnTo>
                  <a:cubicBezTo>
                    <a:pt x="5570" y="22416"/>
                    <a:pt x="5576" y="22434"/>
                    <a:pt x="5594" y="22440"/>
                  </a:cubicBezTo>
                  <a:cubicBezTo>
                    <a:pt x="5624" y="22464"/>
                    <a:pt x="5641" y="22476"/>
                    <a:pt x="5671" y="22499"/>
                  </a:cubicBezTo>
                  <a:cubicBezTo>
                    <a:pt x="5689" y="22505"/>
                    <a:pt x="5701" y="22523"/>
                    <a:pt x="5719" y="22529"/>
                  </a:cubicBezTo>
                  <a:cubicBezTo>
                    <a:pt x="5736" y="22553"/>
                    <a:pt x="5772" y="22565"/>
                    <a:pt x="5820" y="22565"/>
                  </a:cubicBezTo>
                  <a:cubicBezTo>
                    <a:pt x="5831" y="22571"/>
                    <a:pt x="5843" y="22582"/>
                    <a:pt x="5861" y="22588"/>
                  </a:cubicBezTo>
                  <a:cubicBezTo>
                    <a:pt x="5903" y="22612"/>
                    <a:pt x="5938" y="22642"/>
                    <a:pt x="5986" y="22660"/>
                  </a:cubicBezTo>
                  <a:lnTo>
                    <a:pt x="5507" y="2237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8"/>
            <p:cNvSpPr/>
            <p:nvPr/>
          </p:nvSpPr>
          <p:spPr>
            <a:xfrm>
              <a:off x="-109867" y="-1614901"/>
              <a:ext cx="1595145" cy="2033130"/>
            </a:xfrm>
            <a:custGeom>
              <a:avLst/>
              <a:gdLst/>
              <a:ahLst/>
              <a:cxnLst/>
              <a:rect l="l" t="t" r="r" b="b"/>
              <a:pathLst>
                <a:path w="16542" h="21084" extrusionOk="0">
                  <a:moveTo>
                    <a:pt x="11974" y="0"/>
                  </a:moveTo>
                  <a:cubicBezTo>
                    <a:pt x="10873" y="0"/>
                    <a:pt x="9630" y="354"/>
                    <a:pt x="8314" y="1099"/>
                  </a:cubicBezTo>
                  <a:cubicBezTo>
                    <a:pt x="3754" y="3682"/>
                    <a:pt x="37" y="10006"/>
                    <a:pt x="13" y="15220"/>
                  </a:cubicBezTo>
                  <a:cubicBezTo>
                    <a:pt x="0" y="18933"/>
                    <a:pt x="1854" y="21083"/>
                    <a:pt x="4566" y="21083"/>
                  </a:cubicBezTo>
                  <a:cubicBezTo>
                    <a:pt x="5667" y="21083"/>
                    <a:pt x="6909" y="20729"/>
                    <a:pt x="8225" y="19982"/>
                  </a:cubicBezTo>
                  <a:cubicBezTo>
                    <a:pt x="12779" y="17399"/>
                    <a:pt x="16502" y="11075"/>
                    <a:pt x="16520" y="5855"/>
                  </a:cubicBezTo>
                  <a:cubicBezTo>
                    <a:pt x="16541" y="2147"/>
                    <a:pt x="14687" y="0"/>
                    <a:pt x="119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8"/>
            <p:cNvSpPr/>
            <p:nvPr/>
          </p:nvSpPr>
          <p:spPr>
            <a:xfrm>
              <a:off x="96300" y="-1421945"/>
              <a:ext cx="3624032" cy="3101671"/>
            </a:xfrm>
            <a:custGeom>
              <a:avLst/>
              <a:gdLst/>
              <a:ahLst/>
              <a:cxnLst/>
              <a:rect l="l" t="t" r="r" b="b"/>
              <a:pathLst>
                <a:path w="37582" h="32165" extrusionOk="0">
                  <a:moveTo>
                    <a:pt x="33099" y="13616"/>
                  </a:moveTo>
                  <a:cubicBezTo>
                    <a:pt x="33075" y="13622"/>
                    <a:pt x="33063" y="13622"/>
                    <a:pt x="33045" y="13622"/>
                  </a:cubicBezTo>
                  <a:cubicBezTo>
                    <a:pt x="33057" y="13622"/>
                    <a:pt x="33075" y="13622"/>
                    <a:pt x="33099" y="13616"/>
                  </a:cubicBezTo>
                  <a:close/>
                  <a:moveTo>
                    <a:pt x="34132" y="13628"/>
                  </a:moveTo>
                  <a:cubicBezTo>
                    <a:pt x="34144" y="13628"/>
                    <a:pt x="34150" y="13628"/>
                    <a:pt x="34167" y="13634"/>
                  </a:cubicBezTo>
                  <a:cubicBezTo>
                    <a:pt x="34150" y="13634"/>
                    <a:pt x="34138" y="13628"/>
                    <a:pt x="34132" y="13628"/>
                  </a:cubicBezTo>
                  <a:close/>
                  <a:moveTo>
                    <a:pt x="34286" y="13652"/>
                  </a:moveTo>
                  <a:cubicBezTo>
                    <a:pt x="34294" y="13652"/>
                    <a:pt x="34302" y="13655"/>
                    <a:pt x="34310" y="13657"/>
                  </a:cubicBezTo>
                  <a:lnTo>
                    <a:pt x="34310" y="13657"/>
                  </a:lnTo>
                  <a:cubicBezTo>
                    <a:pt x="34298" y="13655"/>
                    <a:pt x="34284" y="13652"/>
                    <a:pt x="34268" y="13652"/>
                  </a:cubicBezTo>
                  <a:close/>
                  <a:moveTo>
                    <a:pt x="34743" y="13765"/>
                  </a:moveTo>
                  <a:cubicBezTo>
                    <a:pt x="34755" y="13765"/>
                    <a:pt x="34761" y="13771"/>
                    <a:pt x="34773" y="13771"/>
                  </a:cubicBezTo>
                  <a:cubicBezTo>
                    <a:pt x="34761" y="13771"/>
                    <a:pt x="34755" y="13765"/>
                    <a:pt x="34737" y="13765"/>
                  </a:cubicBezTo>
                  <a:close/>
                  <a:moveTo>
                    <a:pt x="32249" y="13771"/>
                  </a:moveTo>
                  <a:lnTo>
                    <a:pt x="32249" y="13771"/>
                  </a:lnTo>
                  <a:cubicBezTo>
                    <a:pt x="32232" y="13777"/>
                    <a:pt x="32208" y="13783"/>
                    <a:pt x="32190" y="13783"/>
                  </a:cubicBezTo>
                  <a:cubicBezTo>
                    <a:pt x="32214" y="13777"/>
                    <a:pt x="32232" y="13777"/>
                    <a:pt x="32249" y="13771"/>
                  </a:cubicBezTo>
                  <a:close/>
                  <a:moveTo>
                    <a:pt x="32190" y="13783"/>
                  </a:moveTo>
                  <a:lnTo>
                    <a:pt x="32190" y="13783"/>
                  </a:lnTo>
                  <a:cubicBezTo>
                    <a:pt x="32188" y="13787"/>
                    <a:pt x="32187" y="13788"/>
                    <a:pt x="32186" y="13788"/>
                  </a:cubicBezTo>
                  <a:cubicBezTo>
                    <a:pt x="32185" y="13788"/>
                    <a:pt x="32186" y="13783"/>
                    <a:pt x="32190" y="13783"/>
                  </a:cubicBezTo>
                  <a:close/>
                  <a:moveTo>
                    <a:pt x="34884" y="13810"/>
                  </a:moveTo>
                  <a:cubicBezTo>
                    <a:pt x="34886" y="13810"/>
                    <a:pt x="34886" y="13812"/>
                    <a:pt x="34886" y="13812"/>
                  </a:cubicBezTo>
                  <a:cubicBezTo>
                    <a:pt x="34892" y="13812"/>
                    <a:pt x="34892" y="13824"/>
                    <a:pt x="34904" y="13824"/>
                  </a:cubicBezTo>
                  <a:cubicBezTo>
                    <a:pt x="34892" y="13824"/>
                    <a:pt x="34886" y="13812"/>
                    <a:pt x="34880" y="13812"/>
                  </a:cubicBezTo>
                  <a:cubicBezTo>
                    <a:pt x="34882" y="13810"/>
                    <a:pt x="34883" y="13810"/>
                    <a:pt x="34884" y="13810"/>
                  </a:cubicBezTo>
                  <a:close/>
                  <a:moveTo>
                    <a:pt x="32022" y="13836"/>
                  </a:moveTo>
                  <a:lnTo>
                    <a:pt x="32006" y="13842"/>
                  </a:lnTo>
                  <a:cubicBezTo>
                    <a:pt x="32011" y="13837"/>
                    <a:pt x="32019" y="13836"/>
                    <a:pt x="32022" y="13836"/>
                  </a:cubicBezTo>
                  <a:close/>
                  <a:moveTo>
                    <a:pt x="31893" y="13872"/>
                  </a:moveTo>
                  <a:cubicBezTo>
                    <a:pt x="31875" y="13884"/>
                    <a:pt x="31858" y="13890"/>
                    <a:pt x="31834" y="13890"/>
                  </a:cubicBezTo>
                  <a:cubicBezTo>
                    <a:pt x="31858" y="13884"/>
                    <a:pt x="31875" y="13872"/>
                    <a:pt x="31893" y="13872"/>
                  </a:cubicBezTo>
                  <a:close/>
                  <a:moveTo>
                    <a:pt x="31715" y="13931"/>
                  </a:moveTo>
                  <a:cubicBezTo>
                    <a:pt x="31696" y="13941"/>
                    <a:pt x="31681" y="13946"/>
                    <a:pt x="31667" y="13951"/>
                  </a:cubicBezTo>
                  <a:lnTo>
                    <a:pt x="31667" y="13951"/>
                  </a:lnTo>
                  <a:cubicBezTo>
                    <a:pt x="31667" y="13950"/>
                    <a:pt x="31668" y="13950"/>
                    <a:pt x="31668" y="13949"/>
                  </a:cubicBezTo>
                  <a:cubicBezTo>
                    <a:pt x="31679" y="13943"/>
                    <a:pt x="31703" y="13931"/>
                    <a:pt x="31715" y="13931"/>
                  </a:cubicBezTo>
                  <a:close/>
                  <a:moveTo>
                    <a:pt x="31531" y="14002"/>
                  </a:moveTo>
                  <a:cubicBezTo>
                    <a:pt x="31519" y="14008"/>
                    <a:pt x="31501" y="14014"/>
                    <a:pt x="31478" y="14020"/>
                  </a:cubicBezTo>
                  <a:cubicBezTo>
                    <a:pt x="31495" y="14014"/>
                    <a:pt x="31519" y="14008"/>
                    <a:pt x="31531" y="14002"/>
                  </a:cubicBezTo>
                  <a:close/>
                  <a:moveTo>
                    <a:pt x="30991" y="14228"/>
                  </a:moveTo>
                  <a:lnTo>
                    <a:pt x="30991" y="14228"/>
                  </a:lnTo>
                  <a:cubicBezTo>
                    <a:pt x="30987" y="14235"/>
                    <a:pt x="30982" y="14238"/>
                    <a:pt x="30978" y="14239"/>
                  </a:cubicBezTo>
                  <a:lnTo>
                    <a:pt x="30978" y="14239"/>
                  </a:lnTo>
                  <a:cubicBezTo>
                    <a:pt x="30985" y="14236"/>
                    <a:pt x="30986" y="14228"/>
                    <a:pt x="30991" y="14228"/>
                  </a:cubicBezTo>
                  <a:close/>
                  <a:moveTo>
                    <a:pt x="23117" y="28058"/>
                  </a:moveTo>
                  <a:cubicBezTo>
                    <a:pt x="23123" y="28093"/>
                    <a:pt x="23129" y="28135"/>
                    <a:pt x="23129" y="28164"/>
                  </a:cubicBezTo>
                  <a:cubicBezTo>
                    <a:pt x="23123" y="28123"/>
                    <a:pt x="23123" y="28093"/>
                    <a:pt x="23117" y="28058"/>
                  </a:cubicBezTo>
                  <a:close/>
                  <a:moveTo>
                    <a:pt x="23248" y="28806"/>
                  </a:moveTo>
                  <a:lnTo>
                    <a:pt x="23255" y="28834"/>
                  </a:lnTo>
                  <a:lnTo>
                    <a:pt x="23255" y="28834"/>
                  </a:lnTo>
                  <a:cubicBezTo>
                    <a:pt x="23252" y="28825"/>
                    <a:pt x="23250" y="28816"/>
                    <a:pt x="23248" y="28806"/>
                  </a:cubicBezTo>
                  <a:close/>
                  <a:moveTo>
                    <a:pt x="23295" y="28978"/>
                  </a:moveTo>
                  <a:cubicBezTo>
                    <a:pt x="23300" y="29004"/>
                    <a:pt x="23306" y="29026"/>
                    <a:pt x="23311" y="29051"/>
                  </a:cubicBezTo>
                  <a:lnTo>
                    <a:pt x="23311" y="29051"/>
                  </a:lnTo>
                  <a:cubicBezTo>
                    <a:pt x="23310" y="29049"/>
                    <a:pt x="23309" y="29047"/>
                    <a:pt x="23307" y="29043"/>
                  </a:cubicBezTo>
                  <a:cubicBezTo>
                    <a:pt x="23301" y="29025"/>
                    <a:pt x="23295" y="29002"/>
                    <a:pt x="23295" y="28978"/>
                  </a:cubicBezTo>
                  <a:close/>
                  <a:moveTo>
                    <a:pt x="23343" y="29150"/>
                  </a:moveTo>
                  <a:lnTo>
                    <a:pt x="23353" y="29187"/>
                  </a:lnTo>
                  <a:lnTo>
                    <a:pt x="23353" y="29187"/>
                  </a:lnTo>
                  <a:cubicBezTo>
                    <a:pt x="23347" y="29176"/>
                    <a:pt x="23343" y="29165"/>
                    <a:pt x="23343" y="29150"/>
                  </a:cubicBezTo>
                  <a:close/>
                  <a:moveTo>
                    <a:pt x="23461" y="29523"/>
                  </a:moveTo>
                  <a:lnTo>
                    <a:pt x="23461" y="29523"/>
                  </a:lnTo>
                  <a:cubicBezTo>
                    <a:pt x="23465" y="29536"/>
                    <a:pt x="23471" y="29549"/>
                    <a:pt x="23479" y="29560"/>
                  </a:cubicBezTo>
                  <a:lnTo>
                    <a:pt x="23467" y="29548"/>
                  </a:lnTo>
                  <a:lnTo>
                    <a:pt x="23461" y="29523"/>
                  </a:lnTo>
                  <a:close/>
                  <a:moveTo>
                    <a:pt x="23534" y="29697"/>
                  </a:moveTo>
                  <a:cubicBezTo>
                    <a:pt x="23535" y="29699"/>
                    <a:pt x="23537" y="29701"/>
                    <a:pt x="23539" y="29702"/>
                  </a:cubicBezTo>
                  <a:cubicBezTo>
                    <a:pt x="23536" y="29700"/>
                    <a:pt x="23535" y="29698"/>
                    <a:pt x="23534" y="29697"/>
                  </a:cubicBezTo>
                  <a:close/>
                  <a:moveTo>
                    <a:pt x="23600" y="29853"/>
                  </a:moveTo>
                  <a:lnTo>
                    <a:pt x="23600" y="29853"/>
                  </a:lnTo>
                  <a:cubicBezTo>
                    <a:pt x="23603" y="29860"/>
                    <a:pt x="23607" y="29867"/>
                    <a:pt x="23610" y="29875"/>
                  </a:cubicBezTo>
                  <a:cubicBezTo>
                    <a:pt x="23606" y="29867"/>
                    <a:pt x="23602" y="29861"/>
                    <a:pt x="23600" y="29853"/>
                  </a:cubicBezTo>
                  <a:close/>
                  <a:moveTo>
                    <a:pt x="23640" y="29946"/>
                  </a:moveTo>
                  <a:cubicBezTo>
                    <a:pt x="23656" y="29963"/>
                    <a:pt x="23663" y="29990"/>
                    <a:pt x="23678" y="30013"/>
                  </a:cubicBezTo>
                  <a:lnTo>
                    <a:pt x="23678" y="30013"/>
                  </a:lnTo>
                  <a:cubicBezTo>
                    <a:pt x="23675" y="30011"/>
                    <a:pt x="23669" y="30011"/>
                    <a:pt x="23669" y="30011"/>
                  </a:cubicBezTo>
                  <a:cubicBezTo>
                    <a:pt x="23663" y="29987"/>
                    <a:pt x="23651" y="29964"/>
                    <a:pt x="23640" y="29946"/>
                  </a:cubicBezTo>
                  <a:close/>
                  <a:moveTo>
                    <a:pt x="23814" y="30272"/>
                  </a:moveTo>
                  <a:lnTo>
                    <a:pt x="23814" y="30272"/>
                  </a:lnTo>
                  <a:cubicBezTo>
                    <a:pt x="23814" y="30273"/>
                    <a:pt x="23815" y="30274"/>
                    <a:pt x="23815" y="30275"/>
                  </a:cubicBezTo>
                  <a:lnTo>
                    <a:pt x="23815" y="30275"/>
                  </a:lnTo>
                  <a:cubicBezTo>
                    <a:pt x="23814" y="30274"/>
                    <a:pt x="23814" y="30273"/>
                    <a:pt x="23814" y="30272"/>
                  </a:cubicBezTo>
                  <a:close/>
                  <a:moveTo>
                    <a:pt x="23898" y="30411"/>
                  </a:moveTo>
                  <a:lnTo>
                    <a:pt x="23898" y="30411"/>
                  </a:lnTo>
                  <a:cubicBezTo>
                    <a:pt x="23901" y="30416"/>
                    <a:pt x="23904" y="30422"/>
                    <a:pt x="23907" y="30427"/>
                  </a:cubicBezTo>
                  <a:cubicBezTo>
                    <a:pt x="23904" y="30424"/>
                    <a:pt x="23901" y="30418"/>
                    <a:pt x="23898" y="30411"/>
                  </a:cubicBezTo>
                  <a:close/>
                  <a:moveTo>
                    <a:pt x="23964" y="30511"/>
                  </a:moveTo>
                  <a:lnTo>
                    <a:pt x="23978" y="30533"/>
                  </a:lnTo>
                  <a:lnTo>
                    <a:pt x="23978" y="30533"/>
                  </a:lnTo>
                  <a:cubicBezTo>
                    <a:pt x="23972" y="30526"/>
                    <a:pt x="23968" y="30518"/>
                    <a:pt x="23964" y="30511"/>
                  </a:cubicBezTo>
                  <a:close/>
                  <a:moveTo>
                    <a:pt x="24062" y="30651"/>
                  </a:moveTo>
                  <a:lnTo>
                    <a:pt x="24062" y="30651"/>
                  </a:lnTo>
                  <a:cubicBezTo>
                    <a:pt x="24065" y="30656"/>
                    <a:pt x="24069" y="30660"/>
                    <a:pt x="24073" y="30664"/>
                  </a:cubicBezTo>
                  <a:cubicBezTo>
                    <a:pt x="24073" y="30664"/>
                    <a:pt x="24064" y="30660"/>
                    <a:pt x="24062" y="30651"/>
                  </a:cubicBezTo>
                  <a:close/>
                  <a:moveTo>
                    <a:pt x="24131" y="30736"/>
                  </a:moveTo>
                  <a:cubicBezTo>
                    <a:pt x="24138" y="30746"/>
                    <a:pt x="24147" y="30756"/>
                    <a:pt x="24153" y="30766"/>
                  </a:cubicBezTo>
                  <a:lnTo>
                    <a:pt x="24153" y="30766"/>
                  </a:lnTo>
                  <a:cubicBezTo>
                    <a:pt x="24151" y="30763"/>
                    <a:pt x="24148" y="30761"/>
                    <a:pt x="24144" y="30759"/>
                  </a:cubicBezTo>
                  <a:cubicBezTo>
                    <a:pt x="24140" y="30755"/>
                    <a:pt x="24135" y="30744"/>
                    <a:pt x="24131" y="30736"/>
                  </a:cubicBezTo>
                  <a:close/>
                  <a:moveTo>
                    <a:pt x="24221" y="30848"/>
                  </a:moveTo>
                  <a:cubicBezTo>
                    <a:pt x="24224" y="30853"/>
                    <a:pt x="24227" y="30858"/>
                    <a:pt x="24230" y="30862"/>
                  </a:cubicBezTo>
                  <a:lnTo>
                    <a:pt x="24230" y="30862"/>
                  </a:lnTo>
                  <a:cubicBezTo>
                    <a:pt x="24226" y="30858"/>
                    <a:pt x="24223" y="30854"/>
                    <a:pt x="24221" y="30848"/>
                  </a:cubicBezTo>
                  <a:close/>
                  <a:moveTo>
                    <a:pt x="24260" y="30898"/>
                  </a:moveTo>
                  <a:lnTo>
                    <a:pt x="24260" y="30898"/>
                  </a:lnTo>
                  <a:cubicBezTo>
                    <a:pt x="24261" y="30899"/>
                    <a:pt x="24262" y="30900"/>
                    <a:pt x="24263" y="30902"/>
                  </a:cubicBezTo>
                  <a:cubicBezTo>
                    <a:pt x="24262" y="30901"/>
                    <a:pt x="24261" y="30899"/>
                    <a:pt x="24260" y="30898"/>
                  </a:cubicBezTo>
                  <a:close/>
                  <a:moveTo>
                    <a:pt x="24317" y="30956"/>
                  </a:moveTo>
                  <a:cubicBezTo>
                    <a:pt x="24329" y="30968"/>
                    <a:pt x="24346" y="30991"/>
                    <a:pt x="24358" y="31003"/>
                  </a:cubicBezTo>
                  <a:cubicBezTo>
                    <a:pt x="24358" y="31003"/>
                    <a:pt x="24352" y="31003"/>
                    <a:pt x="24352" y="30997"/>
                  </a:cubicBezTo>
                  <a:cubicBezTo>
                    <a:pt x="24340" y="30985"/>
                    <a:pt x="24329" y="30967"/>
                    <a:pt x="24317" y="30956"/>
                  </a:cubicBezTo>
                  <a:close/>
                  <a:moveTo>
                    <a:pt x="24631" y="31258"/>
                  </a:moveTo>
                  <a:lnTo>
                    <a:pt x="24631" y="31258"/>
                  </a:lnTo>
                  <a:cubicBezTo>
                    <a:pt x="24649" y="31270"/>
                    <a:pt x="24667" y="31288"/>
                    <a:pt x="24691" y="31306"/>
                  </a:cubicBezTo>
                  <a:cubicBezTo>
                    <a:pt x="24686" y="31308"/>
                    <a:pt x="24682" y="31309"/>
                    <a:pt x="24679" y="31309"/>
                  </a:cubicBezTo>
                  <a:cubicBezTo>
                    <a:pt x="24675" y="31309"/>
                    <a:pt x="24673" y="31307"/>
                    <a:pt x="24673" y="31300"/>
                  </a:cubicBezTo>
                  <a:lnTo>
                    <a:pt x="24667" y="31294"/>
                  </a:lnTo>
                  <a:cubicBezTo>
                    <a:pt x="24649" y="31288"/>
                    <a:pt x="24643" y="31270"/>
                    <a:pt x="24631" y="31258"/>
                  </a:cubicBezTo>
                  <a:close/>
                  <a:moveTo>
                    <a:pt x="24878" y="31464"/>
                  </a:moveTo>
                  <a:lnTo>
                    <a:pt x="24878" y="31464"/>
                  </a:lnTo>
                  <a:cubicBezTo>
                    <a:pt x="24887" y="31468"/>
                    <a:pt x="24896" y="31472"/>
                    <a:pt x="24904" y="31478"/>
                  </a:cubicBezTo>
                  <a:cubicBezTo>
                    <a:pt x="24886" y="31472"/>
                    <a:pt x="24881" y="31466"/>
                    <a:pt x="24881" y="31466"/>
                  </a:cubicBezTo>
                  <a:cubicBezTo>
                    <a:pt x="24880" y="31465"/>
                    <a:pt x="24879" y="31464"/>
                    <a:pt x="24878" y="31464"/>
                  </a:cubicBezTo>
                  <a:close/>
                  <a:moveTo>
                    <a:pt x="24952" y="31519"/>
                  </a:moveTo>
                  <a:cubicBezTo>
                    <a:pt x="24968" y="31525"/>
                    <a:pt x="24979" y="31531"/>
                    <a:pt x="24988" y="31538"/>
                  </a:cubicBezTo>
                  <a:lnTo>
                    <a:pt x="24988" y="31538"/>
                  </a:lnTo>
                  <a:cubicBezTo>
                    <a:pt x="24988" y="31537"/>
                    <a:pt x="24988" y="31537"/>
                    <a:pt x="24987" y="31537"/>
                  </a:cubicBezTo>
                  <a:cubicBezTo>
                    <a:pt x="24976" y="31531"/>
                    <a:pt x="24970" y="31525"/>
                    <a:pt x="24952" y="31519"/>
                  </a:cubicBezTo>
                  <a:close/>
                  <a:moveTo>
                    <a:pt x="24998" y="31544"/>
                  </a:moveTo>
                  <a:cubicBezTo>
                    <a:pt x="25006" y="31550"/>
                    <a:pt x="25013" y="31556"/>
                    <a:pt x="25023" y="31561"/>
                  </a:cubicBezTo>
                  <a:cubicBezTo>
                    <a:pt x="25011" y="31557"/>
                    <a:pt x="25004" y="31550"/>
                    <a:pt x="24998" y="31544"/>
                  </a:cubicBezTo>
                  <a:close/>
                  <a:moveTo>
                    <a:pt x="25035" y="31626"/>
                  </a:moveTo>
                  <a:cubicBezTo>
                    <a:pt x="25048" y="31635"/>
                    <a:pt x="25060" y="31643"/>
                    <a:pt x="25073" y="31649"/>
                  </a:cubicBezTo>
                  <a:lnTo>
                    <a:pt x="25073" y="31649"/>
                  </a:lnTo>
                  <a:cubicBezTo>
                    <a:pt x="25060" y="31642"/>
                    <a:pt x="25047" y="31634"/>
                    <a:pt x="25035" y="31626"/>
                  </a:cubicBezTo>
                  <a:close/>
                  <a:moveTo>
                    <a:pt x="10362" y="1"/>
                  </a:moveTo>
                  <a:cubicBezTo>
                    <a:pt x="10327" y="1"/>
                    <a:pt x="10297" y="1"/>
                    <a:pt x="10255" y="7"/>
                  </a:cubicBezTo>
                  <a:cubicBezTo>
                    <a:pt x="10238" y="7"/>
                    <a:pt x="10214" y="7"/>
                    <a:pt x="10190" y="19"/>
                  </a:cubicBezTo>
                  <a:cubicBezTo>
                    <a:pt x="10154" y="19"/>
                    <a:pt x="10119" y="24"/>
                    <a:pt x="10077" y="24"/>
                  </a:cubicBezTo>
                  <a:cubicBezTo>
                    <a:pt x="10059" y="24"/>
                    <a:pt x="10042" y="24"/>
                    <a:pt x="10018" y="30"/>
                  </a:cubicBezTo>
                  <a:cubicBezTo>
                    <a:pt x="9976" y="36"/>
                    <a:pt x="9929" y="36"/>
                    <a:pt x="9887" y="48"/>
                  </a:cubicBezTo>
                  <a:cubicBezTo>
                    <a:pt x="9869" y="48"/>
                    <a:pt x="9864" y="48"/>
                    <a:pt x="9852" y="54"/>
                  </a:cubicBezTo>
                  <a:lnTo>
                    <a:pt x="9840" y="54"/>
                  </a:lnTo>
                  <a:cubicBezTo>
                    <a:pt x="9828" y="54"/>
                    <a:pt x="9822" y="60"/>
                    <a:pt x="9804" y="60"/>
                  </a:cubicBezTo>
                  <a:cubicBezTo>
                    <a:pt x="9769" y="66"/>
                    <a:pt x="9733" y="78"/>
                    <a:pt x="9685" y="84"/>
                  </a:cubicBezTo>
                  <a:cubicBezTo>
                    <a:pt x="9674" y="84"/>
                    <a:pt x="9656" y="90"/>
                    <a:pt x="9644" y="90"/>
                  </a:cubicBezTo>
                  <a:cubicBezTo>
                    <a:pt x="9596" y="96"/>
                    <a:pt x="9543" y="108"/>
                    <a:pt x="9501" y="119"/>
                  </a:cubicBezTo>
                  <a:cubicBezTo>
                    <a:pt x="9483" y="119"/>
                    <a:pt x="9478" y="125"/>
                    <a:pt x="9466" y="125"/>
                  </a:cubicBezTo>
                  <a:cubicBezTo>
                    <a:pt x="9424" y="137"/>
                    <a:pt x="9383" y="143"/>
                    <a:pt x="9347" y="155"/>
                  </a:cubicBezTo>
                  <a:cubicBezTo>
                    <a:pt x="9329" y="155"/>
                    <a:pt x="9323" y="167"/>
                    <a:pt x="9305" y="167"/>
                  </a:cubicBezTo>
                  <a:cubicBezTo>
                    <a:pt x="9258" y="179"/>
                    <a:pt x="9210" y="185"/>
                    <a:pt x="9157" y="203"/>
                  </a:cubicBezTo>
                  <a:cubicBezTo>
                    <a:pt x="9145" y="203"/>
                    <a:pt x="9139" y="209"/>
                    <a:pt x="9121" y="209"/>
                  </a:cubicBezTo>
                  <a:cubicBezTo>
                    <a:pt x="9080" y="226"/>
                    <a:pt x="9032" y="232"/>
                    <a:pt x="8991" y="244"/>
                  </a:cubicBezTo>
                  <a:cubicBezTo>
                    <a:pt x="8979" y="244"/>
                    <a:pt x="8967" y="256"/>
                    <a:pt x="8961" y="256"/>
                  </a:cubicBezTo>
                  <a:cubicBezTo>
                    <a:pt x="8908" y="268"/>
                    <a:pt x="8854" y="286"/>
                    <a:pt x="8801" y="304"/>
                  </a:cubicBezTo>
                  <a:cubicBezTo>
                    <a:pt x="8795" y="304"/>
                    <a:pt x="8783" y="315"/>
                    <a:pt x="8771" y="315"/>
                  </a:cubicBezTo>
                  <a:cubicBezTo>
                    <a:pt x="8729" y="327"/>
                    <a:pt x="8676" y="345"/>
                    <a:pt x="8622" y="363"/>
                  </a:cubicBezTo>
                  <a:cubicBezTo>
                    <a:pt x="8617" y="363"/>
                    <a:pt x="8611" y="375"/>
                    <a:pt x="8605" y="375"/>
                  </a:cubicBezTo>
                  <a:cubicBezTo>
                    <a:pt x="8551" y="393"/>
                    <a:pt x="8492" y="410"/>
                    <a:pt x="8438" y="434"/>
                  </a:cubicBezTo>
                  <a:cubicBezTo>
                    <a:pt x="8432" y="440"/>
                    <a:pt x="8415" y="440"/>
                    <a:pt x="8409" y="446"/>
                  </a:cubicBezTo>
                  <a:lnTo>
                    <a:pt x="8254" y="511"/>
                  </a:lnTo>
                  <a:cubicBezTo>
                    <a:pt x="8254" y="511"/>
                    <a:pt x="8248" y="511"/>
                    <a:pt x="8248" y="523"/>
                  </a:cubicBezTo>
                  <a:cubicBezTo>
                    <a:pt x="8195" y="541"/>
                    <a:pt x="8136" y="565"/>
                    <a:pt x="8076" y="595"/>
                  </a:cubicBezTo>
                  <a:cubicBezTo>
                    <a:pt x="8070" y="600"/>
                    <a:pt x="8052" y="600"/>
                    <a:pt x="8047" y="612"/>
                  </a:cubicBezTo>
                  <a:cubicBezTo>
                    <a:pt x="8029" y="618"/>
                    <a:pt x="8011" y="624"/>
                    <a:pt x="7993" y="630"/>
                  </a:cubicBezTo>
                  <a:cubicBezTo>
                    <a:pt x="7969" y="642"/>
                    <a:pt x="7952" y="654"/>
                    <a:pt x="7928" y="660"/>
                  </a:cubicBezTo>
                  <a:cubicBezTo>
                    <a:pt x="7904" y="672"/>
                    <a:pt x="7880" y="684"/>
                    <a:pt x="7862" y="690"/>
                  </a:cubicBezTo>
                  <a:cubicBezTo>
                    <a:pt x="7821" y="707"/>
                    <a:pt x="7785" y="731"/>
                    <a:pt x="7750" y="749"/>
                  </a:cubicBezTo>
                  <a:cubicBezTo>
                    <a:pt x="7726" y="761"/>
                    <a:pt x="7702" y="773"/>
                    <a:pt x="7684" y="779"/>
                  </a:cubicBezTo>
                  <a:cubicBezTo>
                    <a:pt x="7637" y="802"/>
                    <a:pt x="7601" y="826"/>
                    <a:pt x="7554" y="850"/>
                  </a:cubicBezTo>
                  <a:cubicBezTo>
                    <a:pt x="7542" y="856"/>
                    <a:pt x="7518" y="862"/>
                    <a:pt x="7506" y="880"/>
                  </a:cubicBezTo>
                  <a:cubicBezTo>
                    <a:pt x="7447" y="909"/>
                    <a:pt x="7387" y="945"/>
                    <a:pt x="7328" y="975"/>
                  </a:cubicBezTo>
                  <a:cubicBezTo>
                    <a:pt x="7269" y="1004"/>
                    <a:pt x="7209" y="1040"/>
                    <a:pt x="7150" y="1075"/>
                  </a:cubicBezTo>
                  <a:cubicBezTo>
                    <a:pt x="7132" y="1087"/>
                    <a:pt x="7108" y="1099"/>
                    <a:pt x="7096" y="1105"/>
                  </a:cubicBezTo>
                  <a:cubicBezTo>
                    <a:pt x="7049" y="1129"/>
                    <a:pt x="7013" y="1159"/>
                    <a:pt x="6972" y="1182"/>
                  </a:cubicBezTo>
                  <a:cubicBezTo>
                    <a:pt x="6948" y="1194"/>
                    <a:pt x="6930" y="1206"/>
                    <a:pt x="6912" y="1218"/>
                  </a:cubicBezTo>
                  <a:cubicBezTo>
                    <a:pt x="6871" y="1242"/>
                    <a:pt x="6835" y="1271"/>
                    <a:pt x="6794" y="1295"/>
                  </a:cubicBezTo>
                  <a:cubicBezTo>
                    <a:pt x="6770" y="1307"/>
                    <a:pt x="6752" y="1325"/>
                    <a:pt x="6734" y="1331"/>
                  </a:cubicBezTo>
                  <a:cubicBezTo>
                    <a:pt x="6693" y="1355"/>
                    <a:pt x="6651" y="1384"/>
                    <a:pt x="6615" y="1414"/>
                  </a:cubicBezTo>
                  <a:cubicBezTo>
                    <a:pt x="6592" y="1426"/>
                    <a:pt x="6574" y="1432"/>
                    <a:pt x="6556" y="1450"/>
                  </a:cubicBezTo>
                  <a:lnTo>
                    <a:pt x="6420" y="1539"/>
                  </a:lnTo>
                  <a:cubicBezTo>
                    <a:pt x="6408" y="1545"/>
                    <a:pt x="6390" y="1562"/>
                    <a:pt x="6378" y="1568"/>
                  </a:cubicBezTo>
                  <a:cubicBezTo>
                    <a:pt x="6265" y="1640"/>
                    <a:pt x="6158" y="1723"/>
                    <a:pt x="6051" y="1806"/>
                  </a:cubicBezTo>
                  <a:cubicBezTo>
                    <a:pt x="6039" y="1806"/>
                    <a:pt x="6039" y="1812"/>
                    <a:pt x="6034" y="1812"/>
                  </a:cubicBezTo>
                  <a:cubicBezTo>
                    <a:pt x="5968" y="1865"/>
                    <a:pt x="5891" y="1925"/>
                    <a:pt x="5826" y="1978"/>
                  </a:cubicBezTo>
                  <a:cubicBezTo>
                    <a:pt x="5814" y="1990"/>
                    <a:pt x="5790" y="2008"/>
                    <a:pt x="5772" y="2020"/>
                  </a:cubicBezTo>
                  <a:lnTo>
                    <a:pt x="5618" y="2156"/>
                  </a:lnTo>
                  <a:cubicBezTo>
                    <a:pt x="5594" y="2174"/>
                    <a:pt x="5576" y="2192"/>
                    <a:pt x="5553" y="2216"/>
                  </a:cubicBezTo>
                  <a:cubicBezTo>
                    <a:pt x="5499" y="2257"/>
                    <a:pt x="5440" y="2311"/>
                    <a:pt x="5386" y="2352"/>
                  </a:cubicBezTo>
                  <a:lnTo>
                    <a:pt x="5345" y="2400"/>
                  </a:lnTo>
                  <a:cubicBezTo>
                    <a:pt x="5279" y="2459"/>
                    <a:pt x="5208" y="2524"/>
                    <a:pt x="5137" y="2584"/>
                  </a:cubicBezTo>
                  <a:lnTo>
                    <a:pt x="5089" y="2631"/>
                  </a:lnTo>
                  <a:cubicBezTo>
                    <a:pt x="5042" y="2679"/>
                    <a:pt x="4988" y="2732"/>
                    <a:pt x="4929" y="2780"/>
                  </a:cubicBezTo>
                  <a:cubicBezTo>
                    <a:pt x="4905" y="2797"/>
                    <a:pt x="4882" y="2815"/>
                    <a:pt x="4870" y="2839"/>
                  </a:cubicBezTo>
                  <a:cubicBezTo>
                    <a:pt x="4816" y="2887"/>
                    <a:pt x="4763" y="2940"/>
                    <a:pt x="4703" y="2993"/>
                  </a:cubicBezTo>
                  <a:lnTo>
                    <a:pt x="4662" y="3035"/>
                  </a:lnTo>
                  <a:cubicBezTo>
                    <a:pt x="4597" y="3106"/>
                    <a:pt x="4525" y="3172"/>
                    <a:pt x="4460" y="3243"/>
                  </a:cubicBezTo>
                  <a:lnTo>
                    <a:pt x="4418" y="3290"/>
                  </a:lnTo>
                  <a:cubicBezTo>
                    <a:pt x="4365" y="3344"/>
                    <a:pt x="4312" y="3403"/>
                    <a:pt x="4258" y="3463"/>
                  </a:cubicBezTo>
                  <a:cubicBezTo>
                    <a:pt x="4240" y="3480"/>
                    <a:pt x="4222" y="3504"/>
                    <a:pt x="4199" y="3522"/>
                  </a:cubicBezTo>
                  <a:cubicBezTo>
                    <a:pt x="4151" y="3581"/>
                    <a:pt x="4098" y="3629"/>
                    <a:pt x="4044" y="3688"/>
                  </a:cubicBezTo>
                  <a:cubicBezTo>
                    <a:pt x="4032" y="3706"/>
                    <a:pt x="4015" y="3718"/>
                    <a:pt x="4009" y="3736"/>
                  </a:cubicBezTo>
                  <a:cubicBezTo>
                    <a:pt x="3943" y="3807"/>
                    <a:pt x="3884" y="3884"/>
                    <a:pt x="3825" y="3955"/>
                  </a:cubicBezTo>
                  <a:cubicBezTo>
                    <a:pt x="3807" y="3973"/>
                    <a:pt x="3801" y="3985"/>
                    <a:pt x="3783" y="4003"/>
                  </a:cubicBezTo>
                  <a:cubicBezTo>
                    <a:pt x="3736" y="4062"/>
                    <a:pt x="3688" y="4122"/>
                    <a:pt x="3635" y="4181"/>
                  </a:cubicBezTo>
                  <a:cubicBezTo>
                    <a:pt x="3623" y="4205"/>
                    <a:pt x="3599" y="4223"/>
                    <a:pt x="3587" y="4246"/>
                  </a:cubicBezTo>
                  <a:cubicBezTo>
                    <a:pt x="3534" y="4306"/>
                    <a:pt x="3486" y="4365"/>
                    <a:pt x="3439" y="4430"/>
                  </a:cubicBezTo>
                  <a:cubicBezTo>
                    <a:pt x="3421" y="4448"/>
                    <a:pt x="3415" y="4460"/>
                    <a:pt x="3397" y="4478"/>
                  </a:cubicBezTo>
                  <a:cubicBezTo>
                    <a:pt x="3338" y="4549"/>
                    <a:pt x="3278" y="4632"/>
                    <a:pt x="3219" y="4709"/>
                  </a:cubicBezTo>
                  <a:cubicBezTo>
                    <a:pt x="3207" y="4721"/>
                    <a:pt x="3201" y="4739"/>
                    <a:pt x="3183" y="4751"/>
                  </a:cubicBezTo>
                  <a:cubicBezTo>
                    <a:pt x="3142" y="4816"/>
                    <a:pt x="3088" y="4876"/>
                    <a:pt x="3041" y="4947"/>
                  </a:cubicBezTo>
                  <a:cubicBezTo>
                    <a:pt x="3029" y="4965"/>
                    <a:pt x="3011" y="4989"/>
                    <a:pt x="2993" y="5012"/>
                  </a:cubicBezTo>
                  <a:cubicBezTo>
                    <a:pt x="2946" y="5078"/>
                    <a:pt x="2904" y="5137"/>
                    <a:pt x="2857" y="5202"/>
                  </a:cubicBezTo>
                  <a:cubicBezTo>
                    <a:pt x="2845" y="5220"/>
                    <a:pt x="2833" y="5244"/>
                    <a:pt x="2821" y="5256"/>
                  </a:cubicBezTo>
                  <a:cubicBezTo>
                    <a:pt x="2768" y="5339"/>
                    <a:pt x="2708" y="5422"/>
                    <a:pt x="2655" y="5499"/>
                  </a:cubicBezTo>
                  <a:cubicBezTo>
                    <a:pt x="2649" y="5517"/>
                    <a:pt x="2637" y="5529"/>
                    <a:pt x="2625" y="5553"/>
                  </a:cubicBezTo>
                  <a:cubicBezTo>
                    <a:pt x="2584" y="5618"/>
                    <a:pt x="2536" y="5689"/>
                    <a:pt x="2500" y="5755"/>
                  </a:cubicBezTo>
                  <a:cubicBezTo>
                    <a:pt x="2489" y="5778"/>
                    <a:pt x="2471" y="5808"/>
                    <a:pt x="2459" y="5826"/>
                  </a:cubicBezTo>
                  <a:cubicBezTo>
                    <a:pt x="2411" y="5897"/>
                    <a:pt x="2376" y="5962"/>
                    <a:pt x="2340" y="6022"/>
                  </a:cubicBezTo>
                  <a:cubicBezTo>
                    <a:pt x="2322" y="6046"/>
                    <a:pt x="2316" y="6057"/>
                    <a:pt x="2305" y="6081"/>
                  </a:cubicBezTo>
                  <a:cubicBezTo>
                    <a:pt x="2251" y="6164"/>
                    <a:pt x="2198" y="6253"/>
                    <a:pt x="2156" y="6331"/>
                  </a:cubicBezTo>
                  <a:cubicBezTo>
                    <a:pt x="2144" y="6348"/>
                    <a:pt x="2132" y="6372"/>
                    <a:pt x="2126" y="6384"/>
                  </a:cubicBezTo>
                  <a:cubicBezTo>
                    <a:pt x="2085" y="6449"/>
                    <a:pt x="2043" y="6521"/>
                    <a:pt x="2008" y="6586"/>
                  </a:cubicBezTo>
                  <a:cubicBezTo>
                    <a:pt x="1990" y="6616"/>
                    <a:pt x="1978" y="6639"/>
                    <a:pt x="1960" y="6669"/>
                  </a:cubicBezTo>
                  <a:lnTo>
                    <a:pt x="1847" y="6865"/>
                  </a:lnTo>
                  <a:cubicBezTo>
                    <a:pt x="1835" y="6889"/>
                    <a:pt x="1829" y="6912"/>
                    <a:pt x="1812" y="6936"/>
                  </a:cubicBezTo>
                  <a:cubicBezTo>
                    <a:pt x="1770" y="7025"/>
                    <a:pt x="1723" y="7102"/>
                    <a:pt x="1681" y="7192"/>
                  </a:cubicBezTo>
                  <a:cubicBezTo>
                    <a:pt x="1669" y="7215"/>
                    <a:pt x="1657" y="7233"/>
                    <a:pt x="1645" y="7251"/>
                  </a:cubicBezTo>
                  <a:cubicBezTo>
                    <a:pt x="1610" y="7322"/>
                    <a:pt x="1580" y="7388"/>
                    <a:pt x="1544" y="7459"/>
                  </a:cubicBezTo>
                  <a:cubicBezTo>
                    <a:pt x="1533" y="7488"/>
                    <a:pt x="1515" y="7518"/>
                    <a:pt x="1497" y="7542"/>
                  </a:cubicBezTo>
                  <a:cubicBezTo>
                    <a:pt x="1467" y="7607"/>
                    <a:pt x="1432" y="7678"/>
                    <a:pt x="1402" y="7744"/>
                  </a:cubicBezTo>
                  <a:cubicBezTo>
                    <a:pt x="1396" y="7768"/>
                    <a:pt x="1378" y="7785"/>
                    <a:pt x="1372" y="7809"/>
                  </a:cubicBezTo>
                  <a:cubicBezTo>
                    <a:pt x="1337" y="7898"/>
                    <a:pt x="1289" y="7981"/>
                    <a:pt x="1254" y="8070"/>
                  </a:cubicBezTo>
                  <a:cubicBezTo>
                    <a:pt x="1248" y="8094"/>
                    <a:pt x="1242" y="8112"/>
                    <a:pt x="1224" y="8130"/>
                  </a:cubicBezTo>
                  <a:cubicBezTo>
                    <a:pt x="1194" y="8195"/>
                    <a:pt x="1164" y="8260"/>
                    <a:pt x="1135" y="8338"/>
                  </a:cubicBezTo>
                  <a:cubicBezTo>
                    <a:pt x="1123" y="8367"/>
                    <a:pt x="1111" y="8397"/>
                    <a:pt x="1099" y="8427"/>
                  </a:cubicBezTo>
                  <a:cubicBezTo>
                    <a:pt x="1069" y="8492"/>
                    <a:pt x="1046" y="8557"/>
                    <a:pt x="1016" y="8629"/>
                  </a:cubicBezTo>
                  <a:cubicBezTo>
                    <a:pt x="1010" y="8646"/>
                    <a:pt x="992" y="8676"/>
                    <a:pt x="986" y="8700"/>
                  </a:cubicBezTo>
                  <a:cubicBezTo>
                    <a:pt x="951" y="8789"/>
                    <a:pt x="921" y="8878"/>
                    <a:pt x="885" y="8961"/>
                  </a:cubicBezTo>
                  <a:lnTo>
                    <a:pt x="862" y="9026"/>
                  </a:lnTo>
                  <a:cubicBezTo>
                    <a:pt x="838" y="9092"/>
                    <a:pt x="808" y="9163"/>
                    <a:pt x="784" y="9234"/>
                  </a:cubicBezTo>
                  <a:cubicBezTo>
                    <a:pt x="778" y="9264"/>
                    <a:pt x="767" y="9294"/>
                    <a:pt x="755" y="9323"/>
                  </a:cubicBezTo>
                  <a:lnTo>
                    <a:pt x="689" y="9525"/>
                  </a:lnTo>
                  <a:cubicBezTo>
                    <a:pt x="683" y="9549"/>
                    <a:pt x="678" y="9579"/>
                    <a:pt x="666" y="9596"/>
                  </a:cubicBezTo>
                  <a:cubicBezTo>
                    <a:pt x="636" y="9685"/>
                    <a:pt x="606" y="9775"/>
                    <a:pt x="588" y="9864"/>
                  </a:cubicBezTo>
                  <a:lnTo>
                    <a:pt x="565" y="9935"/>
                  </a:lnTo>
                  <a:cubicBezTo>
                    <a:pt x="541" y="10000"/>
                    <a:pt x="517" y="10071"/>
                    <a:pt x="505" y="10143"/>
                  </a:cubicBezTo>
                  <a:cubicBezTo>
                    <a:pt x="499" y="10155"/>
                    <a:pt x="499" y="10172"/>
                    <a:pt x="488" y="10184"/>
                  </a:cubicBezTo>
                  <a:cubicBezTo>
                    <a:pt x="482" y="10202"/>
                    <a:pt x="482" y="10214"/>
                    <a:pt x="476" y="10232"/>
                  </a:cubicBezTo>
                  <a:cubicBezTo>
                    <a:pt x="458" y="10297"/>
                    <a:pt x="440" y="10362"/>
                    <a:pt x="422" y="10422"/>
                  </a:cubicBezTo>
                  <a:cubicBezTo>
                    <a:pt x="416" y="10446"/>
                    <a:pt x="410" y="10475"/>
                    <a:pt x="398" y="10499"/>
                  </a:cubicBezTo>
                  <a:lnTo>
                    <a:pt x="333" y="10766"/>
                  </a:lnTo>
                  <a:cubicBezTo>
                    <a:pt x="327" y="10784"/>
                    <a:pt x="327" y="10802"/>
                    <a:pt x="321" y="10826"/>
                  </a:cubicBezTo>
                  <a:cubicBezTo>
                    <a:pt x="303" y="10891"/>
                    <a:pt x="292" y="10962"/>
                    <a:pt x="274" y="11033"/>
                  </a:cubicBezTo>
                  <a:lnTo>
                    <a:pt x="250" y="11122"/>
                  </a:lnTo>
                  <a:cubicBezTo>
                    <a:pt x="238" y="11188"/>
                    <a:pt x="220" y="11253"/>
                    <a:pt x="214" y="11318"/>
                  </a:cubicBezTo>
                  <a:cubicBezTo>
                    <a:pt x="208" y="11342"/>
                    <a:pt x="208" y="11372"/>
                    <a:pt x="203" y="11396"/>
                  </a:cubicBezTo>
                  <a:lnTo>
                    <a:pt x="155" y="11663"/>
                  </a:lnTo>
                  <a:cubicBezTo>
                    <a:pt x="155" y="11675"/>
                    <a:pt x="149" y="11693"/>
                    <a:pt x="149" y="11716"/>
                  </a:cubicBezTo>
                  <a:cubicBezTo>
                    <a:pt x="131" y="11788"/>
                    <a:pt x="125" y="11865"/>
                    <a:pt x="113" y="11936"/>
                  </a:cubicBezTo>
                  <a:cubicBezTo>
                    <a:pt x="102" y="11966"/>
                    <a:pt x="102" y="11989"/>
                    <a:pt x="96" y="12019"/>
                  </a:cubicBezTo>
                  <a:lnTo>
                    <a:pt x="72" y="12221"/>
                  </a:lnTo>
                  <a:cubicBezTo>
                    <a:pt x="72" y="12239"/>
                    <a:pt x="66" y="12263"/>
                    <a:pt x="66" y="12286"/>
                  </a:cubicBezTo>
                  <a:cubicBezTo>
                    <a:pt x="60" y="12375"/>
                    <a:pt x="42" y="12464"/>
                    <a:pt x="36" y="12554"/>
                  </a:cubicBezTo>
                  <a:lnTo>
                    <a:pt x="36" y="12559"/>
                  </a:lnTo>
                  <a:cubicBezTo>
                    <a:pt x="36" y="12589"/>
                    <a:pt x="30" y="12625"/>
                    <a:pt x="30" y="12654"/>
                  </a:cubicBezTo>
                  <a:cubicBezTo>
                    <a:pt x="30" y="12696"/>
                    <a:pt x="24" y="12732"/>
                    <a:pt x="24" y="12767"/>
                  </a:cubicBezTo>
                  <a:cubicBezTo>
                    <a:pt x="24" y="12815"/>
                    <a:pt x="12" y="12856"/>
                    <a:pt x="12" y="12904"/>
                  </a:cubicBezTo>
                  <a:cubicBezTo>
                    <a:pt x="12" y="12934"/>
                    <a:pt x="12" y="12951"/>
                    <a:pt x="7" y="12981"/>
                  </a:cubicBezTo>
                  <a:cubicBezTo>
                    <a:pt x="7" y="13040"/>
                    <a:pt x="1" y="13094"/>
                    <a:pt x="1" y="13153"/>
                  </a:cubicBezTo>
                  <a:lnTo>
                    <a:pt x="1" y="13201"/>
                  </a:lnTo>
                  <a:lnTo>
                    <a:pt x="1" y="13415"/>
                  </a:lnTo>
                  <a:lnTo>
                    <a:pt x="1" y="13605"/>
                  </a:lnTo>
                  <a:lnTo>
                    <a:pt x="1" y="13664"/>
                  </a:lnTo>
                  <a:cubicBezTo>
                    <a:pt x="1" y="13711"/>
                    <a:pt x="1" y="13753"/>
                    <a:pt x="7" y="13800"/>
                  </a:cubicBezTo>
                  <a:lnTo>
                    <a:pt x="7" y="13866"/>
                  </a:lnTo>
                  <a:cubicBezTo>
                    <a:pt x="7" y="13913"/>
                    <a:pt x="12" y="13949"/>
                    <a:pt x="12" y="13991"/>
                  </a:cubicBezTo>
                  <a:cubicBezTo>
                    <a:pt x="12" y="14014"/>
                    <a:pt x="12" y="14038"/>
                    <a:pt x="24" y="14062"/>
                  </a:cubicBezTo>
                  <a:cubicBezTo>
                    <a:pt x="24" y="14103"/>
                    <a:pt x="30" y="14157"/>
                    <a:pt x="30" y="14198"/>
                  </a:cubicBezTo>
                  <a:lnTo>
                    <a:pt x="30" y="14246"/>
                  </a:lnTo>
                  <a:cubicBezTo>
                    <a:pt x="36" y="14305"/>
                    <a:pt x="42" y="14365"/>
                    <a:pt x="42" y="14424"/>
                  </a:cubicBezTo>
                  <a:cubicBezTo>
                    <a:pt x="42" y="14436"/>
                    <a:pt x="42" y="14454"/>
                    <a:pt x="54" y="14466"/>
                  </a:cubicBezTo>
                  <a:cubicBezTo>
                    <a:pt x="60" y="14513"/>
                    <a:pt x="60" y="14555"/>
                    <a:pt x="66" y="14602"/>
                  </a:cubicBezTo>
                  <a:cubicBezTo>
                    <a:pt x="66" y="14626"/>
                    <a:pt x="72" y="14644"/>
                    <a:pt x="72" y="14667"/>
                  </a:cubicBezTo>
                  <a:cubicBezTo>
                    <a:pt x="72" y="14691"/>
                    <a:pt x="84" y="14715"/>
                    <a:pt x="84" y="14733"/>
                  </a:cubicBezTo>
                  <a:cubicBezTo>
                    <a:pt x="84" y="14751"/>
                    <a:pt x="90" y="14762"/>
                    <a:pt x="90" y="14786"/>
                  </a:cubicBezTo>
                  <a:cubicBezTo>
                    <a:pt x="90" y="14810"/>
                    <a:pt x="96" y="14834"/>
                    <a:pt x="96" y="14846"/>
                  </a:cubicBezTo>
                  <a:cubicBezTo>
                    <a:pt x="102" y="14881"/>
                    <a:pt x="113" y="14929"/>
                    <a:pt x="119" y="14964"/>
                  </a:cubicBezTo>
                  <a:cubicBezTo>
                    <a:pt x="119" y="14982"/>
                    <a:pt x="125" y="15000"/>
                    <a:pt x="125" y="15018"/>
                  </a:cubicBezTo>
                  <a:cubicBezTo>
                    <a:pt x="131" y="15071"/>
                    <a:pt x="149" y="15131"/>
                    <a:pt x="155" y="15178"/>
                  </a:cubicBezTo>
                  <a:cubicBezTo>
                    <a:pt x="155" y="15190"/>
                    <a:pt x="161" y="15202"/>
                    <a:pt x="161" y="15208"/>
                  </a:cubicBezTo>
                  <a:cubicBezTo>
                    <a:pt x="173" y="15255"/>
                    <a:pt x="185" y="15297"/>
                    <a:pt x="191" y="15338"/>
                  </a:cubicBezTo>
                  <a:cubicBezTo>
                    <a:pt x="203" y="15350"/>
                    <a:pt x="203" y="15374"/>
                    <a:pt x="208" y="15386"/>
                  </a:cubicBezTo>
                  <a:cubicBezTo>
                    <a:pt x="214" y="15427"/>
                    <a:pt x="220" y="15463"/>
                    <a:pt x="238" y="15493"/>
                  </a:cubicBezTo>
                  <a:cubicBezTo>
                    <a:pt x="244" y="15505"/>
                    <a:pt x="244" y="15528"/>
                    <a:pt x="250" y="15546"/>
                  </a:cubicBezTo>
                  <a:cubicBezTo>
                    <a:pt x="262" y="15582"/>
                    <a:pt x="274" y="15618"/>
                    <a:pt x="292" y="15653"/>
                  </a:cubicBezTo>
                  <a:cubicBezTo>
                    <a:pt x="298" y="15671"/>
                    <a:pt x="298" y="15683"/>
                    <a:pt x="303" y="15695"/>
                  </a:cubicBezTo>
                  <a:cubicBezTo>
                    <a:pt x="321" y="15742"/>
                    <a:pt x="333" y="15790"/>
                    <a:pt x="357" y="15843"/>
                  </a:cubicBezTo>
                  <a:cubicBezTo>
                    <a:pt x="357" y="15849"/>
                    <a:pt x="363" y="15861"/>
                    <a:pt x="363" y="15873"/>
                  </a:cubicBezTo>
                  <a:lnTo>
                    <a:pt x="410" y="15980"/>
                  </a:lnTo>
                  <a:cubicBezTo>
                    <a:pt x="416" y="15998"/>
                    <a:pt x="422" y="16009"/>
                    <a:pt x="422" y="16027"/>
                  </a:cubicBezTo>
                  <a:cubicBezTo>
                    <a:pt x="440" y="16057"/>
                    <a:pt x="446" y="16093"/>
                    <a:pt x="458" y="16122"/>
                  </a:cubicBezTo>
                  <a:lnTo>
                    <a:pt x="482" y="16170"/>
                  </a:lnTo>
                  <a:lnTo>
                    <a:pt x="529" y="16277"/>
                  </a:lnTo>
                  <a:cubicBezTo>
                    <a:pt x="535" y="16288"/>
                    <a:pt x="535" y="16300"/>
                    <a:pt x="541" y="16306"/>
                  </a:cubicBezTo>
                  <a:lnTo>
                    <a:pt x="606" y="16443"/>
                  </a:lnTo>
                  <a:cubicBezTo>
                    <a:pt x="618" y="16449"/>
                    <a:pt x="618" y="16467"/>
                    <a:pt x="624" y="16473"/>
                  </a:cubicBezTo>
                  <a:cubicBezTo>
                    <a:pt x="636" y="16508"/>
                    <a:pt x="660" y="16538"/>
                    <a:pt x="678" y="16574"/>
                  </a:cubicBezTo>
                  <a:cubicBezTo>
                    <a:pt x="683" y="16591"/>
                    <a:pt x="689" y="16603"/>
                    <a:pt x="695" y="16615"/>
                  </a:cubicBezTo>
                  <a:cubicBezTo>
                    <a:pt x="713" y="16645"/>
                    <a:pt x="725" y="16674"/>
                    <a:pt x="749" y="16704"/>
                  </a:cubicBezTo>
                  <a:cubicBezTo>
                    <a:pt x="755" y="16716"/>
                    <a:pt x="767" y="16722"/>
                    <a:pt x="773" y="16740"/>
                  </a:cubicBezTo>
                  <a:cubicBezTo>
                    <a:pt x="796" y="16775"/>
                    <a:pt x="808" y="16805"/>
                    <a:pt x="832" y="16835"/>
                  </a:cubicBezTo>
                  <a:cubicBezTo>
                    <a:pt x="838" y="16841"/>
                    <a:pt x="838" y="16853"/>
                    <a:pt x="844" y="16859"/>
                  </a:cubicBezTo>
                  <a:cubicBezTo>
                    <a:pt x="868" y="16894"/>
                    <a:pt x="897" y="16942"/>
                    <a:pt x="921" y="16977"/>
                  </a:cubicBezTo>
                  <a:cubicBezTo>
                    <a:pt x="927" y="16983"/>
                    <a:pt x="933" y="16989"/>
                    <a:pt x="945" y="17007"/>
                  </a:cubicBezTo>
                  <a:cubicBezTo>
                    <a:pt x="963" y="17037"/>
                    <a:pt x="980" y="17066"/>
                    <a:pt x="1004" y="17090"/>
                  </a:cubicBezTo>
                  <a:cubicBezTo>
                    <a:pt x="1010" y="17102"/>
                    <a:pt x="1016" y="17108"/>
                    <a:pt x="1034" y="17126"/>
                  </a:cubicBezTo>
                  <a:cubicBezTo>
                    <a:pt x="1052" y="17149"/>
                    <a:pt x="1069" y="17179"/>
                    <a:pt x="1093" y="17197"/>
                  </a:cubicBezTo>
                  <a:cubicBezTo>
                    <a:pt x="1099" y="17209"/>
                    <a:pt x="1105" y="17221"/>
                    <a:pt x="1111" y="17227"/>
                  </a:cubicBezTo>
                  <a:cubicBezTo>
                    <a:pt x="1135" y="17256"/>
                    <a:pt x="1164" y="17286"/>
                    <a:pt x="1188" y="17316"/>
                  </a:cubicBezTo>
                  <a:cubicBezTo>
                    <a:pt x="1188" y="17328"/>
                    <a:pt x="1194" y="17328"/>
                    <a:pt x="1194" y="17334"/>
                  </a:cubicBezTo>
                  <a:cubicBezTo>
                    <a:pt x="1224" y="17369"/>
                    <a:pt x="1254" y="17399"/>
                    <a:pt x="1283" y="17429"/>
                  </a:cubicBezTo>
                  <a:lnTo>
                    <a:pt x="1307" y="17452"/>
                  </a:lnTo>
                  <a:lnTo>
                    <a:pt x="1372" y="17518"/>
                  </a:lnTo>
                  <a:lnTo>
                    <a:pt x="1402" y="17547"/>
                  </a:lnTo>
                  <a:lnTo>
                    <a:pt x="1467" y="17613"/>
                  </a:lnTo>
                  <a:cubicBezTo>
                    <a:pt x="1479" y="17625"/>
                    <a:pt x="1491" y="17630"/>
                    <a:pt x="1497" y="17642"/>
                  </a:cubicBezTo>
                  <a:cubicBezTo>
                    <a:pt x="1527" y="17672"/>
                    <a:pt x="1556" y="17696"/>
                    <a:pt x="1586" y="17725"/>
                  </a:cubicBezTo>
                  <a:lnTo>
                    <a:pt x="1598" y="17731"/>
                  </a:lnTo>
                  <a:cubicBezTo>
                    <a:pt x="1628" y="17761"/>
                    <a:pt x="1663" y="17785"/>
                    <a:pt x="1699" y="17815"/>
                  </a:cubicBezTo>
                  <a:cubicBezTo>
                    <a:pt x="1705" y="17820"/>
                    <a:pt x="1723" y="17832"/>
                    <a:pt x="1729" y="17838"/>
                  </a:cubicBezTo>
                  <a:cubicBezTo>
                    <a:pt x="1752" y="17862"/>
                    <a:pt x="1782" y="17874"/>
                    <a:pt x="1806" y="17892"/>
                  </a:cubicBezTo>
                  <a:cubicBezTo>
                    <a:pt x="1818" y="17898"/>
                    <a:pt x="1824" y="17904"/>
                    <a:pt x="1841" y="17910"/>
                  </a:cubicBezTo>
                  <a:cubicBezTo>
                    <a:pt x="1865" y="17927"/>
                    <a:pt x="1895" y="17951"/>
                    <a:pt x="1913" y="17963"/>
                  </a:cubicBezTo>
                  <a:cubicBezTo>
                    <a:pt x="1925" y="17969"/>
                    <a:pt x="1936" y="17981"/>
                    <a:pt x="1942" y="17987"/>
                  </a:cubicBezTo>
                  <a:lnTo>
                    <a:pt x="2055" y="18052"/>
                  </a:lnTo>
                  <a:lnTo>
                    <a:pt x="25088" y="31656"/>
                  </a:lnTo>
                  <a:cubicBezTo>
                    <a:pt x="25083" y="31654"/>
                    <a:pt x="25078" y="31652"/>
                    <a:pt x="25073" y="31649"/>
                  </a:cubicBezTo>
                  <a:lnTo>
                    <a:pt x="25073" y="31649"/>
                  </a:lnTo>
                  <a:cubicBezTo>
                    <a:pt x="25635" y="31988"/>
                    <a:pt x="26293" y="32164"/>
                    <a:pt x="27020" y="32164"/>
                  </a:cubicBezTo>
                  <a:cubicBezTo>
                    <a:pt x="27986" y="32164"/>
                    <a:pt x="29076" y="31853"/>
                    <a:pt x="30231" y="31199"/>
                  </a:cubicBezTo>
                  <a:cubicBezTo>
                    <a:pt x="34239" y="28924"/>
                    <a:pt x="37505" y="23367"/>
                    <a:pt x="37528" y="18782"/>
                  </a:cubicBezTo>
                  <a:cubicBezTo>
                    <a:pt x="37582" y="16467"/>
                    <a:pt x="36786" y="14846"/>
                    <a:pt x="35486" y="14091"/>
                  </a:cubicBezTo>
                  <a:cubicBezTo>
                    <a:pt x="35498" y="14091"/>
                    <a:pt x="35498" y="14097"/>
                    <a:pt x="35503" y="14097"/>
                  </a:cubicBezTo>
                  <a:lnTo>
                    <a:pt x="12464" y="494"/>
                  </a:lnTo>
                  <a:cubicBezTo>
                    <a:pt x="12417" y="470"/>
                    <a:pt x="12375" y="440"/>
                    <a:pt x="12328" y="416"/>
                  </a:cubicBezTo>
                  <a:lnTo>
                    <a:pt x="12286" y="393"/>
                  </a:lnTo>
                  <a:lnTo>
                    <a:pt x="12197" y="351"/>
                  </a:lnTo>
                  <a:cubicBezTo>
                    <a:pt x="12179" y="345"/>
                    <a:pt x="12161" y="333"/>
                    <a:pt x="12144" y="327"/>
                  </a:cubicBezTo>
                  <a:cubicBezTo>
                    <a:pt x="12114" y="315"/>
                    <a:pt x="12090" y="304"/>
                    <a:pt x="12061" y="292"/>
                  </a:cubicBezTo>
                  <a:cubicBezTo>
                    <a:pt x="12043" y="286"/>
                    <a:pt x="12025" y="274"/>
                    <a:pt x="12001" y="268"/>
                  </a:cubicBezTo>
                  <a:cubicBezTo>
                    <a:pt x="11971" y="262"/>
                    <a:pt x="11954" y="244"/>
                    <a:pt x="11924" y="238"/>
                  </a:cubicBezTo>
                  <a:cubicBezTo>
                    <a:pt x="11900" y="232"/>
                    <a:pt x="11876" y="226"/>
                    <a:pt x="11865" y="214"/>
                  </a:cubicBezTo>
                  <a:cubicBezTo>
                    <a:pt x="11835" y="209"/>
                    <a:pt x="11805" y="197"/>
                    <a:pt x="11781" y="185"/>
                  </a:cubicBezTo>
                  <a:lnTo>
                    <a:pt x="11716" y="167"/>
                  </a:lnTo>
                  <a:lnTo>
                    <a:pt x="11627" y="143"/>
                  </a:lnTo>
                  <a:cubicBezTo>
                    <a:pt x="11603" y="137"/>
                    <a:pt x="11580" y="125"/>
                    <a:pt x="11568" y="125"/>
                  </a:cubicBezTo>
                  <a:cubicBezTo>
                    <a:pt x="11538" y="119"/>
                    <a:pt x="11508" y="114"/>
                    <a:pt x="11467" y="108"/>
                  </a:cubicBezTo>
                  <a:cubicBezTo>
                    <a:pt x="11443" y="96"/>
                    <a:pt x="11431" y="96"/>
                    <a:pt x="11407" y="90"/>
                  </a:cubicBezTo>
                  <a:lnTo>
                    <a:pt x="11295" y="66"/>
                  </a:lnTo>
                  <a:cubicBezTo>
                    <a:pt x="11283" y="66"/>
                    <a:pt x="11265" y="60"/>
                    <a:pt x="11253" y="60"/>
                  </a:cubicBezTo>
                  <a:lnTo>
                    <a:pt x="11099" y="36"/>
                  </a:lnTo>
                  <a:cubicBezTo>
                    <a:pt x="11081" y="36"/>
                    <a:pt x="11069" y="36"/>
                    <a:pt x="11051" y="30"/>
                  </a:cubicBezTo>
                  <a:cubicBezTo>
                    <a:pt x="11015" y="24"/>
                    <a:pt x="10974" y="24"/>
                    <a:pt x="10932" y="19"/>
                  </a:cubicBezTo>
                  <a:cubicBezTo>
                    <a:pt x="10915" y="19"/>
                    <a:pt x="10897" y="19"/>
                    <a:pt x="10873" y="7"/>
                  </a:cubicBezTo>
                  <a:cubicBezTo>
                    <a:pt x="10837" y="7"/>
                    <a:pt x="10808" y="1"/>
                    <a:pt x="107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8"/>
            <p:cNvSpPr/>
            <p:nvPr/>
          </p:nvSpPr>
          <p:spPr>
            <a:xfrm>
              <a:off x="147311" y="-1250108"/>
              <a:ext cx="2756548" cy="2118085"/>
            </a:xfrm>
            <a:custGeom>
              <a:avLst/>
              <a:gdLst/>
              <a:ahLst/>
              <a:cxnLst/>
              <a:rect l="l" t="t" r="r" b="b"/>
              <a:pathLst>
                <a:path w="28586" h="21965" extrusionOk="0">
                  <a:moveTo>
                    <a:pt x="5552" y="0"/>
                  </a:moveTo>
                  <a:cubicBezTo>
                    <a:pt x="3005" y="1954"/>
                    <a:pt x="909" y="5154"/>
                    <a:pt x="0" y="8361"/>
                  </a:cubicBezTo>
                  <a:lnTo>
                    <a:pt x="23027" y="21965"/>
                  </a:lnTo>
                  <a:cubicBezTo>
                    <a:pt x="23942" y="18758"/>
                    <a:pt x="26038" y="15558"/>
                    <a:pt x="28585" y="13604"/>
                  </a:cubicBezTo>
                  <a:lnTo>
                    <a:pt x="5552" y="0"/>
                  </a:lnTo>
                  <a:close/>
                </a:path>
              </a:pathLst>
            </a:custGeom>
            <a:solidFill>
              <a:srgbClr val="979797">
                <a:alpha val="4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8"/>
            <p:cNvSpPr/>
            <p:nvPr/>
          </p:nvSpPr>
          <p:spPr>
            <a:xfrm>
              <a:off x="7806809" y="642224"/>
              <a:ext cx="1787716" cy="1159667"/>
            </a:xfrm>
            <a:custGeom>
              <a:avLst/>
              <a:gdLst/>
              <a:ahLst/>
              <a:cxnLst/>
              <a:rect l="l" t="t" r="r" b="b"/>
              <a:pathLst>
                <a:path w="18539" h="12026" extrusionOk="0">
                  <a:moveTo>
                    <a:pt x="18539" y="1"/>
                  </a:moveTo>
                  <a:lnTo>
                    <a:pt x="13" y="10772"/>
                  </a:lnTo>
                  <a:lnTo>
                    <a:pt x="1" y="12025"/>
                  </a:lnTo>
                  <a:lnTo>
                    <a:pt x="18539" y="1254"/>
                  </a:lnTo>
                  <a:lnTo>
                    <a:pt x="185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8"/>
            <p:cNvSpPr/>
            <p:nvPr/>
          </p:nvSpPr>
          <p:spPr>
            <a:xfrm>
              <a:off x="4403906" y="-283017"/>
              <a:ext cx="3404172" cy="2084913"/>
            </a:xfrm>
            <a:custGeom>
              <a:avLst/>
              <a:gdLst/>
              <a:ahLst/>
              <a:cxnLst/>
              <a:rect l="l" t="t" r="r" b="b"/>
              <a:pathLst>
                <a:path w="35302" h="21621" extrusionOk="0">
                  <a:moveTo>
                    <a:pt x="7" y="0"/>
                  </a:moveTo>
                  <a:lnTo>
                    <a:pt x="1" y="1247"/>
                  </a:lnTo>
                  <a:lnTo>
                    <a:pt x="35290" y="21620"/>
                  </a:lnTo>
                  <a:lnTo>
                    <a:pt x="35302" y="20367"/>
                  </a:lnTo>
                  <a:lnTo>
                    <a:pt x="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8"/>
            <p:cNvSpPr/>
            <p:nvPr/>
          </p:nvSpPr>
          <p:spPr>
            <a:xfrm>
              <a:off x="4404484" y="-1321755"/>
              <a:ext cx="5190055" cy="3002830"/>
            </a:xfrm>
            <a:custGeom>
              <a:avLst/>
              <a:gdLst/>
              <a:ahLst/>
              <a:cxnLst/>
              <a:rect l="l" t="t" r="r" b="b"/>
              <a:pathLst>
                <a:path w="53822" h="31140" extrusionOk="0">
                  <a:moveTo>
                    <a:pt x="18527" y="1"/>
                  </a:moveTo>
                  <a:lnTo>
                    <a:pt x="1" y="10772"/>
                  </a:lnTo>
                  <a:lnTo>
                    <a:pt x="35296" y="31139"/>
                  </a:lnTo>
                  <a:lnTo>
                    <a:pt x="53822" y="20368"/>
                  </a:lnTo>
                  <a:lnTo>
                    <a:pt x="18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8"/>
            <p:cNvSpPr/>
            <p:nvPr/>
          </p:nvSpPr>
          <p:spPr>
            <a:xfrm>
              <a:off x="4528203" y="-1259847"/>
              <a:ext cx="4976463" cy="2873325"/>
            </a:xfrm>
            <a:custGeom>
              <a:avLst/>
              <a:gdLst/>
              <a:ahLst/>
              <a:cxnLst/>
              <a:rect l="l" t="t" r="r" b="b"/>
              <a:pathLst>
                <a:path w="51607" h="29797" extrusionOk="0">
                  <a:moveTo>
                    <a:pt x="17327" y="0"/>
                  </a:moveTo>
                  <a:lnTo>
                    <a:pt x="11852" y="3159"/>
                  </a:lnTo>
                  <a:lnTo>
                    <a:pt x="3094" y="8212"/>
                  </a:lnTo>
                  <a:lnTo>
                    <a:pt x="0" y="10006"/>
                  </a:lnTo>
                  <a:lnTo>
                    <a:pt x="3830" y="12214"/>
                  </a:lnTo>
                  <a:lnTo>
                    <a:pt x="19595" y="21317"/>
                  </a:lnTo>
                  <a:lnTo>
                    <a:pt x="34286" y="29797"/>
                  </a:lnTo>
                  <a:lnTo>
                    <a:pt x="48976" y="21317"/>
                  </a:lnTo>
                  <a:lnTo>
                    <a:pt x="51607" y="19791"/>
                  </a:lnTo>
                  <a:lnTo>
                    <a:pt x="38478" y="12214"/>
                  </a:lnTo>
                  <a:lnTo>
                    <a:pt x="31548" y="8212"/>
                  </a:lnTo>
                  <a:lnTo>
                    <a:pt x="22790" y="3159"/>
                  </a:lnTo>
                  <a:lnTo>
                    <a:pt x="173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8"/>
            <p:cNvSpPr/>
            <p:nvPr/>
          </p:nvSpPr>
          <p:spPr>
            <a:xfrm>
              <a:off x="4923275" y="-1031984"/>
              <a:ext cx="4188051" cy="2418175"/>
            </a:xfrm>
            <a:custGeom>
              <a:avLst/>
              <a:gdLst/>
              <a:ahLst/>
              <a:cxnLst/>
              <a:rect l="l" t="t" r="r" b="b"/>
              <a:pathLst>
                <a:path w="43431" h="25077" extrusionOk="0">
                  <a:moveTo>
                    <a:pt x="14376" y="3266"/>
                  </a:moveTo>
                  <a:lnTo>
                    <a:pt x="20071" y="6556"/>
                  </a:lnTo>
                  <a:lnTo>
                    <a:pt x="15819" y="9014"/>
                  </a:lnTo>
                  <a:lnTo>
                    <a:pt x="10125" y="5725"/>
                  </a:lnTo>
                  <a:lnTo>
                    <a:pt x="14376" y="3266"/>
                  </a:lnTo>
                  <a:close/>
                  <a:moveTo>
                    <a:pt x="9911" y="5843"/>
                  </a:moveTo>
                  <a:lnTo>
                    <a:pt x="15605" y="9133"/>
                  </a:lnTo>
                  <a:lnTo>
                    <a:pt x="11348" y="11591"/>
                  </a:lnTo>
                  <a:lnTo>
                    <a:pt x="5659" y="8302"/>
                  </a:lnTo>
                  <a:lnTo>
                    <a:pt x="9911" y="5843"/>
                  </a:lnTo>
                  <a:close/>
                  <a:moveTo>
                    <a:pt x="20272" y="6675"/>
                  </a:moveTo>
                  <a:lnTo>
                    <a:pt x="25955" y="9964"/>
                  </a:lnTo>
                  <a:lnTo>
                    <a:pt x="21703" y="12423"/>
                  </a:lnTo>
                  <a:lnTo>
                    <a:pt x="16021" y="9133"/>
                  </a:lnTo>
                  <a:lnTo>
                    <a:pt x="20272" y="6675"/>
                  </a:lnTo>
                  <a:close/>
                  <a:moveTo>
                    <a:pt x="15813" y="9252"/>
                  </a:moveTo>
                  <a:lnTo>
                    <a:pt x="21496" y="12541"/>
                  </a:lnTo>
                  <a:lnTo>
                    <a:pt x="17244" y="14994"/>
                  </a:lnTo>
                  <a:lnTo>
                    <a:pt x="11556" y="11710"/>
                  </a:lnTo>
                  <a:lnTo>
                    <a:pt x="15813" y="9252"/>
                  </a:lnTo>
                  <a:close/>
                  <a:moveTo>
                    <a:pt x="26175" y="10083"/>
                  </a:moveTo>
                  <a:lnTo>
                    <a:pt x="31863" y="13373"/>
                  </a:lnTo>
                  <a:lnTo>
                    <a:pt x="27612" y="15825"/>
                  </a:lnTo>
                  <a:lnTo>
                    <a:pt x="21917" y="12541"/>
                  </a:lnTo>
                  <a:lnTo>
                    <a:pt x="26175" y="10083"/>
                  </a:lnTo>
                  <a:close/>
                  <a:moveTo>
                    <a:pt x="21703" y="12660"/>
                  </a:moveTo>
                  <a:lnTo>
                    <a:pt x="27398" y="15944"/>
                  </a:lnTo>
                  <a:lnTo>
                    <a:pt x="23146" y="18402"/>
                  </a:lnTo>
                  <a:lnTo>
                    <a:pt x="17452" y="15113"/>
                  </a:lnTo>
                  <a:lnTo>
                    <a:pt x="21703" y="12660"/>
                  </a:lnTo>
                  <a:close/>
                  <a:moveTo>
                    <a:pt x="32065" y="13480"/>
                  </a:moveTo>
                  <a:lnTo>
                    <a:pt x="37760" y="16769"/>
                  </a:lnTo>
                  <a:lnTo>
                    <a:pt x="33508" y="19228"/>
                  </a:lnTo>
                  <a:lnTo>
                    <a:pt x="27814" y="15938"/>
                  </a:lnTo>
                  <a:lnTo>
                    <a:pt x="32065" y="13480"/>
                  </a:lnTo>
                  <a:close/>
                  <a:moveTo>
                    <a:pt x="27606" y="16057"/>
                  </a:moveTo>
                  <a:lnTo>
                    <a:pt x="33300" y="19346"/>
                  </a:lnTo>
                  <a:lnTo>
                    <a:pt x="29043" y="21805"/>
                  </a:lnTo>
                  <a:lnTo>
                    <a:pt x="23354" y="18515"/>
                  </a:lnTo>
                  <a:lnTo>
                    <a:pt x="27606" y="16057"/>
                  </a:lnTo>
                  <a:close/>
                  <a:moveTo>
                    <a:pt x="9133" y="0"/>
                  </a:moveTo>
                  <a:lnTo>
                    <a:pt x="8925" y="119"/>
                  </a:lnTo>
                  <a:lnTo>
                    <a:pt x="14168" y="3148"/>
                  </a:lnTo>
                  <a:lnTo>
                    <a:pt x="9917" y="5606"/>
                  </a:lnTo>
                  <a:lnTo>
                    <a:pt x="4668" y="2578"/>
                  </a:lnTo>
                  <a:lnTo>
                    <a:pt x="4460" y="2696"/>
                  </a:lnTo>
                  <a:lnTo>
                    <a:pt x="9709" y="5725"/>
                  </a:lnTo>
                  <a:lnTo>
                    <a:pt x="5457" y="8183"/>
                  </a:lnTo>
                  <a:lnTo>
                    <a:pt x="208" y="5155"/>
                  </a:lnTo>
                  <a:lnTo>
                    <a:pt x="0" y="5273"/>
                  </a:lnTo>
                  <a:lnTo>
                    <a:pt x="5249" y="8302"/>
                  </a:lnTo>
                  <a:lnTo>
                    <a:pt x="1152" y="10671"/>
                  </a:lnTo>
                  <a:lnTo>
                    <a:pt x="1360" y="10790"/>
                  </a:lnTo>
                  <a:lnTo>
                    <a:pt x="5457" y="8420"/>
                  </a:lnTo>
                  <a:lnTo>
                    <a:pt x="11146" y="11710"/>
                  </a:lnTo>
                  <a:lnTo>
                    <a:pt x="7049" y="14073"/>
                  </a:lnTo>
                  <a:lnTo>
                    <a:pt x="7262" y="14192"/>
                  </a:lnTo>
                  <a:lnTo>
                    <a:pt x="11354" y="11829"/>
                  </a:lnTo>
                  <a:lnTo>
                    <a:pt x="17042" y="15113"/>
                  </a:lnTo>
                  <a:lnTo>
                    <a:pt x="12945" y="17482"/>
                  </a:lnTo>
                  <a:lnTo>
                    <a:pt x="13153" y="17601"/>
                  </a:lnTo>
                  <a:lnTo>
                    <a:pt x="17250" y="15231"/>
                  </a:lnTo>
                  <a:lnTo>
                    <a:pt x="22945" y="18521"/>
                  </a:lnTo>
                  <a:lnTo>
                    <a:pt x="18847" y="20890"/>
                  </a:lnTo>
                  <a:lnTo>
                    <a:pt x="19055" y="21009"/>
                  </a:lnTo>
                  <a:lnTo>
                    <a:pt x="23152" y="18640"/>
                  </a:lnTo>
                  <a:lnTo>
                    <a:pt x="28841" y="21929"/>
                  </a:lnTo>
                  <a:lnTo>
                    <a:pt x="24750" y="24299"/>
                  </a:lnTo>
                  <a:lnTo>
                    <a:pt x="24957" y="24417"/>
                  </a:lnTo>
                  <a:lnTo>
                    <a:pt x="29055" y="22048"/>
                  </a:lnTo>
                  <a:lnTo>
                    <a:pt x="34298" y="25076"/>
                  </a:lnTo>
                  <a:lnTo>
                    <a:pt x="34506" y="24958"/>
                  </a:lnTo>
                  <a:lnTo>
                    <a:pt x="29262" y="21929"/>
                  </a:lnTo>
                  <a:lnTo>
                    <a:pt x="33514" y="19471"/>
                  </a:lnTo>
                  <a:lnTo>
                    <a:pt x="38763" y="22499"/>
                  </a:lnTo>
                  <a:lnTo>
                    <a:pt x="38971" y="22381"/>
                  </a:lnTo>
                  <a:lnTo>
                    <a:pt x="33722" y="19352"/>
                  </a:lnTo>
                  <a:lnTo>
                    <a:pt x="37973" y="16894"/>
                  </a:lnTo>
                  <a:lnTo>
                    <a:pt x="43223" y="19922"/>
                  </a:lnTo>
                  <a:lnTo>
                    <a:pt x="43430" y="19803"/>
                  </a:lnTo>
                  <a:lnTo>
                    <a:pt x="38181" y="16775"/>
                  </a:lnTo>
                  <a:lnTo>
                    <a:pt x="42278" y="14406"/>
                  </a:lnTo>
                  <a:lnTo>
                    <a:pt x="42071" y="14287"/>
                  </a:lnTo>
                  <a:lnTo>
                    <a:pt x="37973" y="16656"/>
                  </a:lnTo>
                  <a:lnTo>
                    <a:pt x="32279" y="13367"/>
                  </a:lnTo>
                  <a:lnTo>
                    <a:pt x="36376" y="11003"/>
                  </a:lnTo>
                  <a:lnTo>
                    <a:pt x="36168" y="10885"/>
                  </a:lnTo>
                  <a:lnTo>
                    <a:pt x="32071" y="13248"/>
                  </a:lnTo>
                  <a:lnTo>
                    <a:pt x="26383" y="9964"/>
                  </a:lnTo>
                  <a:lnTo>
                    <a:pt x="30480" y="7595"/>
                  </a:lnTo>
                  <a:lnTo>
                    <a:pt x="30272" y="7476"/>
                  </a:lnTo>
                  <a:lnTo>
                    <a:pt x="26175" y="9846"/>
                  </a:lnTo>
                  <a:lnTo>
                    <a:pt x="20486" y="6556"/>
                  </a:lnTo>
                  <a:lnTo>
                    <a:pt x="24583" y="4187"/>
                  </a:lnTo>
                  <a:lnTo>
                    <a:pt x="24376" y="4068"/>
                  </a:lnTo>
                  <a:lnTo>
                    <a:pt x="20278" y="6437"/>
                  </a:lnTo>
                  <a:lnTo>
                    <a:pt x="14584" y="3148"/>
                  </a:lnTo>
                  <a:lnTo>
                    <a:pt x="18681" y="784"/>
                  </a:lnTo>
                  <a:lnTo>
                    <a:pt x="18473" y="665"/>
                  </a:lnTo>
                  <a:lnTo>
                    <a:pt x="14376" y="3029"/>
                  </a:lnTo>
                  <a:lnTo>
                    <a:pt x="91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8"/>
            <p:cNvSpPr/>
            <p:nvPr/>
          </p:nvSpPr>
          <p:spPr>
            <a:xfrm>
              <a:off x="6440595" y="1353392"/>
              <a:ext cx="816087" cy="550615"/>
            </a:xfrm>
            <a:custGeom>
              <a:avLst/>
              <a:gdLst/>
              <a:ahLst/>
              <a:cxnLst/>
              <a:rect l="l" t="t" r="r" b="b"/>
              <a:pathLst>
                <a:path w="8463" h="5710" extrusionOk="0">
                  <a:moveTo>
                    <a:pt x="274" y="4092"/>
                  </a:moveTo>
                  <a:cubicBezTo>
                    <a:pt x="268" y="4092"/>
                    <a:pt x="262" y="4092"/>
                    <a:pt x="256" y="4098"/>
                  </a:cubicBezTo>
                  <a:cubicBezTo>
                    <a:pt x="262" y="4098"/>
                    <a:pt x="268" y="4092"/>
                    <a:pt x="274" y="4092"/>
                  </a:cubicBezTo>
                  <a:close/>
                  <a:moveTo>
                    <a:pt x="227" y="4110"/>
                  </a:moveTo>
                  <a:cubicBezTo>
                    <a:pt x="215" y="4110"/>
                    <a:pt x="209" y="4110"/>
                    <a:pt x="209" y="4116"/>
                  </a:cubicBezTo>
                  <a:cubicBezTo>
                    <a:pt x="209" y="4116"/>
                    <a:pt x="215" y="4110"/>
                    <a:pt x="227" y="4110"/>
                  </a:cubicBezTo>
                  <a:close/>
                  <a:moveTo>
                    <a:pt x="1224" y="5363"/>
                  </a:moveTo>
                  <a:cubicBezTo>
                    <a:pt x="1224" y="5369"/>
                    <a:pt x="1224" y="5387"/>
                    <a:pt x="1218" y="5393"/>
                  </a:cubicBezTo>
                  <a:cubicBezTo>
                    <a:pt x="1218" y="5387"/>
                    <a:pt x="1218" y="5369"/>
                    <a:pt x="1224" y="5363"/>
                  </a:cubicBezTo>
                  <a:close/>
                  <a:moveTo>
                    <a:pt x="1212" y="5422"/>
                  </a:moveTo>
                  <a:cubicBezTo>
                    <a:pt x="1212" y="5440"/>
                    <a:pt x="1206" y="5446"/>
                    <a:pt x="1206" y="5452"/>
                  </a:cubicBezTo>
                  <a:cubicBezTo>
                    <a:pt x="1206" y="5446"/>
                    <a:pt x="1212" y="5434"/>
                    <a:pt x="1212" y="5422"/>
                  </a:cubicBezTo>
                  <a:close/>
                  <a:moveTo>
                    <a:pt x="1188" y="5489"/>
                  </a:moveTo>
                  <a:cubicBezTo>
                    <a:pt x="1188" y="5494"/>
                    <a:pt x="1187" y="5506"/>
                    <a:pt x="1183" y="5511"/>
                  </a:cubicBezTo>
                  <a:cubicBezTo>
                    <a:pt x="1183" y="5506"/>
                    <a:pt x="1188" y="5500"/>
                    <a:pt x="1188" y="5489"/>
                  </a:cubicBezTo>
                  <a:close/>
                  <a:moveTo>
                    <a:pt x="1135" y="5571"/>
                  </a:moveTo>
                  <a:cubicBezTo>
                    <a:pt x="1135" y="5589"/>
                    <a:pt x="1129" y="5594"/>
                    <a:pt x="1123" y="5594"/>
                  </a:cubicBezTo>
                  <a:cubicBezTo>
                    <a:pt x="1129" y="5589"/>
                    <a:pt x="1129" y="5577"/>
                    <a:pt x="1135" y="5571"/>
                  </a:cubicBezTo>
                  <a:close/>
                  <a:moveTo>
                    <a:pt x="7548" y="1"/>
                  </a:moveTo>
                  <a:cubicBezTo>
                    <a:pt x="7536" y="1"/>
                    <a:pt x="7518" y="1"/>
                    <a:pt x="7506" y="13"/>
                  </a:cubicBezTo>
                  <a:cubicBezTo>
                    <a:pt x="7489" y="13"/>
                    <a:pt x="7477" y="19"/>
                    <a:pt x="7459" y="25"/>
                  </a:cubicBezTo>
                  <a:lnTo>
                    <a:pt x="7453" y="25"/>
                  </a:lnTo>
                  <a:cubicBezTo>
                    <a:pt x="7447" y="31"/>
                    <a:pt x="7429" y="31"/>
                    <a:pt x="7423" y="42"/>
                  </a:cubicBezTo>
                  <a:cubicBezTo>
                    <a:pt x="7417" y="42"/>
                    <a:pt x="7417" y="48"/>
                    <a:pt x="7411" y="48"/>
                  </a:cubicBezTo>
                  <a:lnTo>
                    <a:pt x="197" y="4140"/>
                  </a:lnTo>
                  <a:cubicBezTo>
                    <a:pt x="84" y="4205"/>
                    <a:pt x="7" y="4336"/>
                    <a:pt x="7" y="4538"/>
                  </a:cubicBezTo>
                  <a:cubicBezTo>
                    <a:pt x="1" y="4929"/>
                    <a:pt x="274" y="5422"/>
                    <a:pt x="618" y="5624"/>
                  </a:cubicBezTo>
                  <a:cubicBezTo>
                    <a:pt x="720" y="5683"/>
                    <a:pt x="816" y="5709"/>
                    <a:pt x="899" y="5709"/>
                  </a:cubicBezTo>
                  <a:cubicBezTo>
                    <a:pt x="968" y="5709"/>
                    <a:pt x="1028" y="5692"/>
                    <a:pt x="1076" y="5660"/>
                  </a:cubicBezTo>
                  <a:lnTo>
                    <a:pt x="1076" y="5660"/>
                  </a:lnTo>
                  <a:cubicBezTo>
                    <a:pt x="1070" y="5666"/>
                    <a:pt x="1064" y="5666"/>
                    <a:pt x="1064" y="5672"/>
                  </a:cubicBezTo>
                  <a:lnTo>
                    <a:pt x="8278" y="1586"/>
                  </a:lnTo>
                  <a:cubicBezTo>
                    <a:pt x="8391" y="1515"/>
                    <a:pt x="8462" y="1384"/>
                    <a:pt x="8462" y="1183"/>
                  </a:cubicBezTo>
                  <a:cubicBezTo>
                    <a:pt x="8456" y="1147"/>
                    <a:pt x="8456" y="1123"/>
                    <a:pt x="8451" y="1105"/>
                  </a:cubicBezTo>
                  <a:lnTo>
                    <a:pt x="8451" y="1082"/>
                  </a:lnTo>
                  <a:cubicBezTo>
                    <a:pt x="8451" y="1064"/>
                    <a:pt x="8451" y="1046"/>
                    <a:pt x="8439" y="1028"/>
                  </a:cubicBezTo>
                  <a:lnTo>
                    <a:pt x="8439" y="1004"/>
                  </a:lnTo>
                  <a:cubicBezTo>
                    <a:pt x="8439" y="987"/>
                    <a:pt x="8433" y="963"/>
                    <a:pt x="8427" y="939"/>
                  </a:cubicBezTo>
                  <a:lnTo>
                    <a:pt x="8427" y="933"/>
                  </a:lnTo>
                  <a:cubicBezTo>
                    <a:pt x="8421" y="909"/>
                    <a:pt x="8409" y="886"/>
                    <a:pt x="8409" y="856"/>
                  </a:cubicBezTo>
                  <a:cubicBezTo>
                    <a:pt x="8409" y="850"/>
                    <a:pt x="8409" y="844"/>
                    <a:pt x="8403" y="844"/>
                  </a:cubicBezTo>
                  <a:cubicBezTo>
                    <a:pt x="8397" y="826"/>
                    <a:pt x="8391" y="808"/>
                    <a:pt x="8391" y="791"/>
                  </a:cubicBezTo>
                  <a:cubicBezTo>
                    <a:pt x="8391" y="785"/>
                    <a:pt x="8379" y="773"/>
                    <a:pt x="8379" y="767"/>
                  </a:cubicBezTo>
                  <a:cubicBezTo>
                    <a:pt x="8373" y="755"/>
                    <a:pt x="8367" y="731"/>
                    <a:pt x="8361" y="719"/>
                  </a:cubicBezTo>
                  <a:cubicBezTo>
                    <a:pt x="8361" y="708"/>
                    <a:pt x="8350" y="702"/>
                    <a:pt x="8350" y="702"/>
                  </a:cubicBezTo>
                  <a:lnTo>
                    <a:pt x="8350" y="696"/>
                  </a:lnTo>
                  <a:cubicBezTo>
                    <a:pt x="8350" y="684"/>
                    <a:pt x="8344" y="678"/>
                    <a:pt x="8344" y="678"/>
                  </a:cubicBezTo>
                  <a:cubicBezTo>
                    <a:pt x="8338" y="654"/>
                    <a:pt x="8320" y="636"/>
                    <a:pt x="8314" y="618"/>
                  </a:cubicBezTo>
                  <a:cubicBezTo>
                    <a:pt x="8308" y="613"/>
                    <a:pt x="8308" y="601"/>
                    <a:pt x="8302" y="589"/>
                  </a:cubicBezTo>
                  <a:cubicBezTo>
                    <a:pt x="8290" y="571"/>
                    <a:pt x="8278" y="553"/>
                    <a:pt x="8272" y="535"/>
                  </a:cubicBezTo>
                  <a:cubicBezTo>
                    <a:pt x="8261" y="529"/>
                    <a:pt x="8261" y="518"/>
                    <a:pt x="8255" y="506"/>
                  </a:cubicBezTo>
                  <a:cubicBezTo>
                    <a:pt x="8243" y="494"/>
                    <a:pt x="8231" y="470"/>
                    <a:pt x="8219" y="458"/>
                  </a:cubicBezTo>
                  <a:cubicBezTo>
                    <a:pt x="8213" y="446"/>
                    <a:pt x="8201" y="440"/>
                    <a:pt x="8201" y="434"/>
                  </a:cubicBezTo>
                  <a:cubicBezTo>
                    <a:pt x="8189" y="411"/>
                    <a:pt x="8171" y="399"/>
                    <a:pt x="8160" y="375"/>
                  </a:cubicBezTo>
                  <a:cubicBezTo>
                    <a:pt x="8160" y="369"/>
                    <a:pt x="8154" y="369"/>
                    <a:pt x="8154" y="357"/>
                  </a:cubicBezTo>
                  <a:lnTo>
                    <a:pt x="8154" y="351"/>
                  </a:lnTo>
                  <a:lnTo>
                    <a:pt x="8142" y="345"/>
                  </a:lnTo>
                  <a:cubicBezTo>
                    <a:pt x="8130" y="328"/>
                    <a:pt x="8112" y="310"/>
                    <a:pt x="8100" y="292"/>
                  </a:cubicBezTo>
                  <a:lnTo>
                    <a:pt x="8094" y="286"/>
                  </a:lnTo>
                  <a:cubicBezTo>
                    <a:pt x="8076" y="268"/>
                    <a:pt x="8065" y="250"/>
                    <a:pt x="8041" y="233"/>
                  </a:cubicBezTo>
                  <a:lnTo>
                    <a:pt x="8035" y="227"/>
                  </a:lnTo>
                  <a:cubicBezTo>
                    <a:pt x="8017" y="209"/>
                    <a:pt x="8005" y="197"/>
                    <a:pt x="7981" y="179"/>
                  </a:cubicBezTo>
                  <a:lnTo>
                    <a:pt x="7975" y="173"/>
                  </a:lnTo>
                  <a:cubicBezTo>
                    <a:pt x="7958" y="161"/>
                    <a:pt x="7934" y="143"/>
                    <a:pt x="7922" y="132"/>
                  </a:cubicBezTo>
                  <a:cubicBezTo>
                    <a:pt x="7916" y="132"/>
                    <a:pt x="7916" y="120"/>
                    <a:pt x="7904" y="120"/>
                  </a:cubicBezTo>
                  <a:cubicBezTo>
                    <a:pt x="7886" y="108"/>
                    <a:pt x="7869" y="102"/>
                    <a:pt x="7845" y="84"/>
                  </a:cubicBezTo>
                  <a:cubicBezTo>
                    <a:pt x="7827" y="72"/>
                    <a:pt x="7809" y="60"/>
                    <a:pt x="7785" y="54"/>
                  </a:cubicBezTo>
                  <a:cubicBezTo>
                    <a:pt x="7780" y="54"/>
                    <a:pt x="7780" y="48"/>
                    <a:pt x="7774" y="48"/>
                  </a:cubicBezTo>
                  <a:cubicBezTo>
                    <a:pt x="7756" y="42"/>
                    <a:pt x="7744" y="31"/>
                    <a:pt x="7726" y="31"/>
                  </a:cubicBezTo>
                  <a:cubicBezTo>
                    <a:pt x="7720" y="31"/>
                    <a:pt x="7714" y="25"/>
                    <a:pt x="7714" y="25"/>
                  </a:cubicBezTo>
                  <a:cubicBezTo>
                    <a:pt x="7696" y="19"/>
                    <a:pt x="7685" y="19"/>
                    <a:pt x="7667" y="13"/>
                  </a:cubicBezTo>
                  <a:lnTo>
                    <a:pt x="7661" y="13"/>
                  </a:lnTo>
                  <a:cubicBezTo>
                    <a:pt x="7649" y="13"/>
                    <a:pt x="7631" y="1"/>
                    <a:pt x="7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8"/>
            <p:cNvSpPr/>
            <p:nvPr/>
          </p:nvSpPr>
          <p:spPr>
            <a:xfrm>
              <a:off x="4204104" y="58826"/>
              <a:ext cx="815991" cy="550519"/>
            </a:xfrm>
            <a:custGeom>
              <a:avLst/>
              <a:gdLst/>
              <a:ahLst/>
              <a:cxnLst/>
              <a:rect l="l" t="t" r="r" b="b"/>
              <a:pathLst>
                <a:path w="8462" h="5709" extrusionOk="0">
                  <a:moveTo>
                    <a:pt x="475" y="4115"/>
                  </a:moveTo>
                  <a:cubicBezTo>
                    <a:pt x="481" y="4115"/>
                    <a:pt x="487" y="4115"/>
                    <a:pt x="499" y="4121"/>
                  </a:cubicBezTo>
                  <a:cubicBezTo>
                    <a:pt x="487" y="4121"/>
                    <a:pt x="481" y="4115"/>
                    <a:pt x="475" y="4115"/>
                  </a:cubicBezTo>
                  <a:close/>
                  <a:moveTo>
                    <a:pt x="535" y="4139"/>
                  </a:moveTo>
                  <a:cubicBezTo>
                    <a:pt x="541" y="4139"/>
                    <a:pt x="547" y="4139"/>
                    <a:pt x="558" y="4145"/>
                  </a:cubicBezTo>
                  <a:cubicBezTo>
                    <a:pt x="547" y="4145"/>
                    <a:pt x="541" y="4139"/>
                    <a:pt x="535" y="4139"/>
                  </a:cubicBezTo>
                  <a:close/>
                  <a:moveTo>
                    <a:pt x="1200" y="5481"/>
                  </a:moveTo>
                  <a:cubicBezTo>
                    <a:pt x="1200" y="5487"/>
                    <a:pt x="1194" y="5505"/>
                    <a:pt x="1188" y="5517"/>
                  </a:cubicBezTo>
                  <a:cubicBezTo>
                    <a:pt x="1194" y="5505"/>
                    <a:pt x="1194" y="5493"/>
                    <a:pt x="1200" y="5481"/>
                  </a:cubicBezTo>
                  <a:close/>
                  <a:moveTo>
                    <a:pt x="7547" y="0"/>
                  </a:moveTo>
                  <a:cubicBezTo>
                    <a:pt x="7536" y="0"/>
                    <a:pt x="7518" y="0"/>
                    <a:pt x="7506" y="6"/>
                  </a:cubicBezTo>
                  <a:cubicBezTo>
                    <a:pt x="7488" y="6"/>
                    <a:pt x="7476" y="18"/>
                    <a:pt x="7458" y="24"/>
                  </a:cubicBezTo>
                  <a:lnTo>
                    <a:pt x="7452" y="24"/>
                  </a:lnTo>
                  <a:cubicBezTo>
                    <a:pt x="7446" y="30"/>
                    <a:pt x="7429" y="30"/>
                    <a:pt x="7423" y="36"/>
                  </a:cubicBezTo>
                  <a:cubicBezTo>
                    <a:pt x="7417" y="36"/>
                    <a:pt x="7417" y="48"/>
                    <a:pt x="7405" y="48"/>
                  </a:cubicBezTo>
                  <a:lnTo>
                    <a:pt x="190" y="4133"/>
                  </a:lnTo>
                  <a:cubicBezTo>
                    <a:pt x="83" y="4204"/>
                    <a:pt x="6" y="4335"/>
                    <a:pt x="6" y="4537"/>
                  </a:cubicBezTo>
                  <a:cubicBezTo>
                    <a:pt x="0" y="4929"/>
                    <a:pt x="273" y="5422"/>
                    <a:pt x="618" y="5618"/>
                  </a:cubicBezTo>
                  <a:cubicBezTo>
                    <a:pt x="720" y="5680"/>
                    <a:pt x="816" y="5708"/>
                    <a:pt x="900" y="5708"/>
                  </a:cubicBezTo>
                  <a:cubicBezTo>
                    <a:pt x="968" y="5708"/>
                    <a:pt x="1028" y="5691"/>
                    <a:pt x="1081" y="5659"/>
                  </a:cubicBezTo>
                  <a:lnTo>
                    <a:pt x="1081" y="5659"/>
                  </a:lnTo>
                  <a:cubicBezTo>
                    <a:pt x="1075" y="5665"/>
                    <a:pt x="1069" y="5665"/>
                    <a:pt x="1063" y="5671"/>
                  </a:cubicBezTo>
                  <a:lnTo>
                    <a:pt x="8278" y="1580"/>
                  </a:lnTo>
                  <a:cubicBezTo>
                    <a:pt x="8385" y="1514"/>
                    <a:pt x="8462" y="1384"/>
                    <a:pt x="8462" y="1182"/>
                  </a:cubicBezTo>
                  <a:lnTo>
                    <a:pt x="8462" y="1117"/>
                  </a:lnTo>
                  <a:cubicBezTo>
                    <a:pt x="8462" y="1099"/>
                    <a:pt x="8456" y="1093"/>
                    <a:pt x="8456" y="1087"/>
                  </a:cubicBezTo>
                  <a:cubicBezTo>
                    <a:pt x="8456" y="1069"/>
                    <a:pt x="8456" y="1057"/>
                    <a:pt x="8444" y="1033"/>
                  </a:cubicBezTo>
                  <a:lnTo>
                    <a:pt x="8444" y="1010"/>
                  </a:lnTo>
                  <a:cubicBezTo>
                    <a:pt x="8444" y="992"/>
                    <a:pt x="8438" y="974"/>
                    <a:pt x="8438" y="950"/>
                  </a:cubicBezTo>
                  <a:lnTo>
                    <a:pt x="8438" y="938"/>
                  </a:lnTo>
                  <a:cubicBezTo>
                    <a:pt x="8432" y="915"/>
                    <a:pt x="8426" y="891"/>
                    <a:pt x="8426" y="873"/>
                  </a:cubicBezTo>
                  <a:cubicBezTo>
                    <a:pt x="8426" y="861"/>
                    <a:pt x="8414" y="855"/>
                    <a:pt x="8414" y="849"/>
                  </a:cubicBezTo>
                  <a:cubicBezTo>
                    <a:pt x="8408" y="832"/>
                    <a:pt x="8408" y="814"/>
                    <a:pt x="8402" y="796"/>
                  </a:cubicBezTo>
                  <a:cubicBezTo>
                    <a:pt x="8402" y="790"/>
                    <a:pt x="8397" y="784"/>
                    <a:pt x="8397" y="772"/>
                  </a:cubicBezTo>
                  <a:cubicBezTo>
                    <a:pt x="8385" y="760"/>
                    <a:pt x="8379" y="737"/>
                    <a:pt x="8373" y="725"/>
                  </a:cubicBezTo>
                  <a:cubicBezTo>
                    <a:pt x="8373" y="713"/>
                    <a:pt x="8367" y="713"/>
                    <a:pt x="8367" y="707"/>
                  </a:cubicBezTo>
                  <a:lnTo>
                    <a:pt x="8367" y="701"/>
                  </a:lnTo>
                  <a:cubicBezTo>
                    <a:pt x="8367" y="689"/>
                    <a:pt x="8355" y="683"/>
                    <a:pt x="8355" y="677"/>
                  </a:cubicBezTo>
                  <a:cubicBezTo>
                    <a:pt x="8349" y="653"/>
                    <a:pt x="8343" y="642"/>
                    <a:pt x="8325" y="618"/>
                  </a:cubicBezTo>
                  <a:cubicBezTo>
                    <a:pt x="8319" y="612"/>
                    <a:pt x="8319" y="594"/>
                    <a:pt x="8313" y="588"/>
                  </a:cubicBezTo>
                  <a:cubicBezTo>
                    <a:pt x="8307" y="576"/>
                    <a:pt x="8290" y="552"/>
                    <a:pt x="8284" y="535"/>
                  </a:cubicBezTo>
                  <a:cubicBezTo>
                    <a:pt x="8278" y="529"/>
                    <a:pt x="8266" y="517"/>
                    <a:pt x="8260" y="505"/>
                  </a:cubicBezTo>
                  <a:cubicBezTo>
                    <a:pt x="8254" y="493"/>
                    <a:pt x="8236" y="475"/>
                    <a:pt x="8230" y="457"/>
                  </a:cubicBezTo>
                  <a:cubicBezTo>
                    <a:pt x="8224" y="446"/>
                    <a:pt x="8218" y="434"/>
                    <a:pt x="8207" y="428"/>
                  </a:cubicBezTo>
                  <a:cubicBezTo>
                    <a:pt x="8195" y="410"/>
                    <a:pt x="8177" y="386"/>
                    <a:pt x="8171" y="374"/>
                  </a:cubicBezTo>
                  <a:cubicBezTo>
                    <a:pt x="8165" y="368"/>
                    <a:pt x="8165" y="357"/>
                    <a:pt x="8159" y="357"/>
                  </a:cubicBezTo>
                  <a:lnTo>
                    <a:pt x="8147" y="351"/>
                  </a:lnTo>
                  <a:cubicBezTo>
                    <a:pt x="8147" y="351"/>
                    <a:pt x="8147" y="345"/>
                    <a:pt x="8141" y="345"/>
                  </a:cubicBezTo>
                  <a:cubicBezTo>
                    <a:pt x="8129" y="327"/>
                    <a:pt x="8112" y="303"/>
                    <a:pt x="8100" y="291"/>
                  </a:cubicBezTo>
                  <a:lnTo>
                    <a:pt x="8088" y="285"/>
                  </a:lnTo>
                  <a:cubicBezTo>
                    <a:pt x="8076" y="267"/>
                    <a:pt x="8058" y="244"/>
                    <a:pt x="8040" y="232"/>
                  </a:cubicBezTo>
                  <a:lnTo>
                    <a:pt x="8028" y="226"/>
                  </a:lnTo>
                  <a:cubicBezTo>
                    <a:pt x="8017" y="208"/>
                    <a:pt x="7999" y="196"/>
                    <a:pt x="7981" y="178"/>
                  </a:cubicBezTo>
                  <a:cubicBezTo>
                    <a:pt x="7981" y="178"/>
                    <a:pt x="7969" y="178"/>
                    <a:pt x="7969" y="172"/>
                  </a:cubicBezTo>
                  <a:cubicBezTo>
                    <a:pt x="7957" y="155"/>
                    <a:pt x="7933" y="143"/>
                    <a:pt x="7922" y="125"/>
                  </a:cubicBezTo>
                  <a:cubicBezTo>
                    <a:pt x="7910" y="125"/>
                    <a:pt x="7910" y="119"/>
                    <a:pt x="7904" y="119"/>
                  </a:cubicBezTo>
                  <a:cubicBezTo>
                    <a:pt x="7880" y="107"/>
                    <a:pt x="7868" y="95"/>
                    <a:pt x="7844" y="83"/>
                  </a:cubicBezTo>
                  <a:cubicBezTo>
                    <a:pt x="7821" y="66"/>
                    <a:pt x="7809" y="60"/>
                    <a:pt x="7785" y="54"/>
                  </a:cubicBezTo>
                  <a:cubicBezTo>
                    <a:pt x="7779" y="54"/>
                    <a:pt x="7779" y="48"/>
                    <a:pt x="7773" y="48"/>
                  </a:cubicBezTo>
                  <a:cubicBezTo>
                    <a:pt x="7755" y="36"/>
                    <a:pt x="7743" y="30"/>
                    <a:pt x="7726" y="30"/>
                  </a:cubicBezTo>
                  <a:cubicBezTo>
                    <a:pt x="7720" y="30"/>
                    <a:pt x="7714" y="24"/>
                    <a:pt x="7714" y="24"/>
                  </a:cubicBezTo>
                  <a:cubicBezTo>
                    <a:pt x="7696" y="18"/>
                    <a:pt x="7684" y="18"/>
                    <a:pt x="7666" y="6"/>
                  </a:cubicBezTo>
                  <a:lnTo>
                    <a:pt x="7660" y="6"/>
                  </a:lnTo>
                  <a:cubicBezTo>
                    <a:pt x="7642" y="0"/>
                    <a:pt x="7631" y="0"/>
                    <a:pt x="76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8"/>
            <p:cNvSpPr/>
            <p:nvPr/>
          </p:nvSpPr>
          <p:spPr>
            <a:xfrm>
              <a:off x="2206276" y="-334028"/>
              <a:ext cx="4710316" cy="4027881"/>
            </a:xfrm>
            <a:custGeom>
              <a:avLst/>
              <a:gdLst/>
              <a:ahLst/>
              <a:cxnLst/>
              <a:rect l="l" t="t" r="r" b="b"/>
              <a:pathLst>
                <a:path w="48847" h="41770" extrusionOk="0">
                  <a:moveTo>
                    <a:pt x="42570" y="17761"/>
                  </a:moveTo>
                  <a:cubicBezTo>
                    <a:pt x="42546" y="17773"/>
                    <a:pt x="42522" y="17773"/>
                    <a:pt x="42499" y="17779"/>
                  </a:cubicBezTo>
                  <a:cubicBezTo>
                    <a:pt x="42505" y="17773"/>
                    <a:pt x="42511" y="17773"/>
                    <a:pt x="42516" y="17773"/>
                  </a:cubicBezTo>
                  <a:cubicBezTo>
                    <a:pt x="42534" y="17773"/>
                    <a:pt x="42552" y="17761"/>
                    <a:pt x="42570" y="17761"/>
                  </a:cubicBezTo>
                  <a:close/>
                  <a:moveTo>
                    <a:pt x="44767" y="17785"/>
                  </a:moveTo>
                  <a:cubicBezTo>
                    <a:pt x="44779" y="17791"/>
                    <a:pt x="44803" y="17791"/>
                    <a:pt x="44820" y="17803"/>
                  </a:cubicBezTo>
                  <a:cubicBezTo>
                    <a:pt x="44797" y="17791"/>
                    <a:pt x="44773" y="17791"/>
                    <a:pt x="44749" y="17785"/>
                  </a:cubicBezTo>
                  <a:close/>
                  <a:moveTo>
                    <a:pt x="44953" y="17836"/>
                  </a:moveTo>
                  <a:cubicBezTo>
                    <a:pt x="44954" y="17836"/>
                    <a:pt x="44957" y="17838"/>
                    <a:pt x="44957" y="17838"/>
                  </a:cubicBezTo>
                  <a:cubicBezTo>
                    <a:pt x="44975" y="17838"/>
                    <a:pt x="44987" y="17844"/>
                    <a:pt x="45004" y="17850"/>
                  </a:cubicBezTo>
                  <a:cubicBezTo>
                    <a:pt x="44987" y="17844"/>
                    <a:pt x="44969" y="17844"/>
                    <a:pt x="44951" y="17838"/>
                  </a:cubicBezTo>
                  <a:cubicBezTo>
                    <a:pt x="44951" y="17836"/>
                    <a:pt x="44952" y="17836"/>
                    <a:pt x="44953" y="17836"/>
                  </a:cubicBezTo>
                  <a:close/>
                  <a:moveTo>
                    <a:pt x="41893" y="17904"/>
                  </a:moveTo>
                  <a:cubicBezTo>
                    <a:pt x="41881" y="17910"/>
                    <a:pt x="41857" y="17922"/>
                    <a:pt x="41834" y="17922"/>
                  </a:cubicBezTo>
                  <a:cubicBezTo>
                    <a:pt x="41857" y="17910"/>
                    <a:pt x="41869" y="17910"/>
                    <a:pt x="41893" y="17904"/>
                  </a:cubicBezTo>
                  <a:close/>
                  <a:moveTo>
                    <a:pt x="45342" y="17953"/>
                  </a:moveTo>
                  <a:cubicBezTo>
                    <a:pt x="45343" y="17953"/>
                    <a:pt x="45343" y="17954"/>
                    <a:pt x="45343" y="17957"/>
                  </a:cubicBezTo>
                  <a:cubicBezTo>
                    <a:pt x="45355" y="17957"/>
                    <a:pt x="45355" y="17963"/>
                    <a:pt x="45361" y="17963"/>
                  </a:cubicBezTo>
                  <a:cubicBezTo>
                    <a:pt x="45355" y="17963"/>
                    <a:pt x="45343" y="17957"/>
                    <a:pt x="45337" y="17957"/>
                  </a:cubicBezTo>
                  <a:cubicBezTo>
                    <a:pt x="45340" y="17954"/>
                    <a:pt x="45341" y="17953"/>
                    <a:pt x="45342" y="17953"/>
                  </a:cubicBezTo>
                  <a:close/>
                  <a:moveTo>
                    <a:pt x="41673" y="17969"/>
                  </a:moveTo>
                  <a:cubicBezTo>
                    <a:pt x="41655" y="17978"/>
                    <a:pt x="41638" y="17984"/>
                    <a:pt x="41622" y="17986"/>
                  </a:cubicBezTo>
                  <a:lnTo>
                    <a:pt x="41622" y="17986"/>
                  </a:lnTo>
                  <a:cubicBezTo>
                    <a:pt x="41634" y="17981"/>
                    <a:pt x="41651" y="17980"/>
                    <a:pt x="41673" y="17969"/>
                  </a:cubicBezTo>
                  <a:close/>
                  <a:moveTo>
                    <a:pt x="41210" y="18117"/>
                  </a:moveTo>
                  <a:lnTo>
                    <a:pt x="41210" y="18117"/>
                  </a:lnTo>
                  <a:cubicBezTo>
                    <a:pt x="41186" y="18129"/>
                    <a:pt x="41169" y="18135"/>
                    <a:pt x="41151" y="18141"/>
                  </a:cubicBezTo>
                  <a:cubicBezTo>
                    <a:pt x="41151" y="18135"/>
                    <a:pt x="41151" y="18135"/>
                    <a:pt x="41157" y="18135"/>
                  </a:cubicBezTo>
                  <a:cubicBezTo>
                    <a:pt x="41174" y="18129"/>
                    <a:pt x="41198" y="18117"/>
                    <a:pt x="41210" y="18117"/>
                  </a:cubicBezTo>
                  <a:close/>
                  <a:moveTo>
                    <a:pt x="40967" y="18201"/>
                  </a:moveTo>
                  <a:cubicBezTo>
                    <a:pt x="40949" y="18207"/>
                    <a:pt x="40937" y="18218"/>
                    <a:pt x="40913" y="18224"/>
                  </a:cubicBezTo>
                  <a:cubicBezTo>
                    <a:pt x="40931" y="18218"/>
                    <a:pt x="40949" y="18207"/>
                    <a:pt x="40967" y="18201"/>
                  </a:cubicBezTo>
                  <a:close/>
                  <a:moveTo>
                    <a:pt x="45966" y="18224"/>
                  </a:moveTo>
                  <a:lnTo>
                    <a:pt x="45966" y="18224"/>
                  </a:lnTo>
                  <a:cubicBezTo>
                    <a:pt x="45978" y="18230"/>
                    <a:pt x="45990" y="18236"/>
                    <a:pt x="45996" y="18236"/>
                  </a:cubicBezTo>
                  <a:cubicBezTo>
                    <a:pt x="45984" y="18236"/>
                    <a:pt x="45978" y="18230"/>
                    <a:pt x="45966" y="18224"/>
                  </a:cubicBezTo>
                  <a:close/>
                  <a:moveTo>
                    <a:pt x="46129" y="18314"/>
                  </a:moveTo>
                  <a:lnTo>
                    <a:pt x="46131" y="18315"/>
                  </a:lnTo>
                  <a:lnTo>
                    <a:pt x="46131" y="18315"/>
                  </a:lnTo>
                  <a:cubicBezTo>
                    <a:pt x="46131" y="18315"/>
                    <a:pt x="46130" y="18314"/>
                    <a:pt x="46129" y="18314"/>
                  </a:cubicBezTo>
                  <a:close/>
                  <a:moveTo>
                    <a:pt x="40673" y="18320"/>
                  </a:moveTo>
                  <a:cubicBezTo>
                    <a:pt x="40670" y="18321"/>
                    <a:pt x="40667" y="18323"/>
                    <a:pt x="40664" y="18325"/>
                  </a:cubicBezTo>
                  <a:cubicBezTo>
                    <a:pt x="40667" y="18322"/>
                    <a:pt x="40671" y="18320"/>
                    <a:pt x="40673" y="18320"/>
                  </a:cubicBezTo>
                  <a:close/>
                  <a:moveTo>
                    <a:pt x="30035" y="36301"/>
                  </a:moveTo>
                  <a:lnTo>
                    <a:pt x="30035" y="36301"/>
                  </a:lnTo>
                  <a:cubicBezTo>
                    <a:pt x="30035" y="36330"/>
                    <a:pt x="30041" y="36347"/>
                    <a:pt x="30041" y="36377"/>
                  </a:cubicBezTo>
                  <a:cubicBezTo>
                    <a:pt x="30041" y="36359"/>
                    <a:pt x="30035" y="36330"/>
                    <a:pt x="30035" y="36301"/>
                  </a:cubicBezTo>
                  <a:close/>
                  <a:moveTo>
                    <a:pt x="30183" y="37261"/>
                  </a:moveTo>
                  <a:cubicBezTo>
                    <a:pt x="30189" y="37291"/>
                    <a:pt x="30195" y="37321"/>
                    <a:pt x="30195" y="37345"/>
                  </a:cubicBezTo>
                  <a:cubicBezTo>
                    <a:pt x="30189" y="37321"/>
                    <a:pt x="30189" y="37291"/>
                    <a:pt x="30183" y="37261"/>
                  </a:cubicBezTo>
                  <a:close/>
                  <a:moveTo>
                    <a:pt x="30231" y="37493"/>
                  </a:moveTo>
                  <a:cubicBezTo>
                    <a:pt x="30243" y="37517"/>
                    <a:pt x="30249" y="37535"/>
                    <a:pt x="30249" y="37552"/>
                  </a:cubicBezTo>
                  <a:cubicBezTo>
                    <a:pt x="30243" y="37529"/>
                    <a:pt x="30243" y="37517"/>
                    <a:pt x="30231" y="37493"/>
                  </a:cubicBezTo>
                  <a:close/>
                  <a:moveTo>
                    <a:pt x="30360" y="37954"/>
                  </a:moveTo>
                  <a:cubicBezTo>
                    <a:pt x="30365" y="37968"/>
                    <a:pt x="30369" y="37984"/>
                    <a:pt x="30372" y="37998"/>
                  </a:cubicBezTo>
                  <a:lnTo>
                    <a:pt x="30372" y="37998"/>
                  </a:lnTo>
                  <a:cubicBezTo>
                    <a:pt x="30370" y="37993"/>
                    <a:pt x="30367" y="37988"/>
                    <a:pt x="30367" y="37980"/>
                  </a:cubicBezTo>
                  <a:cubicBezTo>
                    <a:pt x="30364" y="37974"/>
                    <a:pt x="30363" y="37964"/>
                    <a:pt x="30360" y="37954"/>
                  </a:cubicBezTo>
                  <a:close/>
                  <a:moveTo>
                    <a:pt x="30430" y="38184"/>
                  </a:moveTo>
                  <a:cubicBezTo>
                    <a:pt x="30435" y="38198"/>
                    <a:pt x="30441" y="38211"/>
                    <a:pt x="30451" y="38223"/>
                  </a:cubicBezTo>
                  <a:cubicBezTo>
                    <a:pt x="30451" y="38225"/>
                    <a:pt x="30451" y="38225"/>
                    <a:pt x="30450" y="38225"/>
                  </a:cubicBezTo>
                  <a:cubicBezTo>
                    <a:pt x="30450" y="38225"/>
                    <a:pt x="30448" y="38217"/>
                    <a:pt x="30439" y="38217"/>
                  </a:cubicBezTo>
                  <a:cubicBezTo>
                    <a:pt x="30436" y="38209"/>
                    <a:pt x="30433" y="38197"/>
                    <a:pt x="30430" y="38184"/>
                  </a:cubicBezTo>
                  <a:close/>
                  <a:moveTo>
                    <a:pt x="30575" y="38556"/>
                  </a:moveTo>
                  <a:lnTo>
                    <a:pt x="30575" y="38556"/>
                  </a:lnTo>
                  <a:cubicBezTo>
                    <a:pt x="30581" y="38574"/>
                    <a:pt x="30587" y="38591"/>
                    <a:pt x="30599" y="38615"/>
                  </a:cubicBezTo>
                  <a:cubicBezTo>
                    <a:pt x="30587" y="38603"/>
                    <a:pt x="30587" y="38597"/>
                    <a:pt x="30587" y="38597"/>
                  </a:cubicBezTo>
                  <a:cubicBezTo>
                    <a:pt x="30581" y="38586"/>
                    <a:pt x="30575" y="38568"/>
                    <a:pt x="30575" y="38556"/>
                  </a:cubicBezTo>
                  <a:close/>
                  <a:moveTo>
                    <a:pt x="30647" y="38746"/>
                  </a:moveTo>
                  <a:cubicBezTo>
                    <a:pt x="30664" y="38776"/>
                    <a:pt x="30676" y="38805"/>
                    <a:pt x="30688" y="38829"/>
                  </a:cubicBezTo>
                  <a:cubicBezTo>
                    <a:pt x="30676" y="38823"/>
                    <a:pt x="30676" y="38805"/>
                    <a:pt x="30670" y="38799"/>
                  </a:cubicBezTo>
                  <a:cubicBezTo>
                    <a:pt x="30664" y="38782"/>
                    <a:pt x="30658" y="38770"/>
                    <a:pt x="30647" y="38746"/>
                  </a:cubicBezTo>
                  <a:close/>
                  <a:moveTo>
                    <a:pt x="30747" y="38930"/>
                  </a:moveTo>
                  <a:cubicBezTo>
                    <a:pt x="30759" y="38954"/>
                    <a:pt x="30765" y="38983"/>
                    <a:pt x="30783" y="39007"/>
                  </a:cubicBezTo>
                  <a:cubicBezTo>
                    <a:pt x="30777" y="39007"/>
                    <a:pt x="30777" y="39007"/>
                    <a:pt x="30777" y="39001"/>
                  </a:cubicBezTo>
                  <a:cubicBezTo>
                    <a:pt x="30765" y="38977"/>
                    <a:pt x="30753" y="38954"/>
                    <a:pt x="30747" y="38930"/>
                  </a:cubicBezTo>
                  <a:close/>
                  <a:moveTo>
                    <a:pt x="31032" y="39464"/>
                  </a:moveTo>
                  <a:cubicBezTo>
                    <a:pt x="31038" y="39473"/>
                    <a:pt x="31043" y="39482"/>
                    <a:pt x="31047" y="39490"/>
                  </a:cubicBezTo>
                  <a:lnTo>
                    <a:pt x="31047" y="39490"/>
                  </a:lnTo>
                  <a:cubicBezTo>
                    <a:pt x="31043" y="39483"/>
                    <a:pt x="31038" y="39475"/>
                    <a:pt x="31032" y="39464"/>
                  </a:cubicBezTo>
                  <a:close/>
                  <a:moveTo>
                    <a:pt x="31059" y="39510"/>
                  </a:moveTo>
                  <a:cubicBezTo>
                    <a:pt x="31061" y="39513"/>
                    <a:pt x="31063" y="39516"/>
                    <a:pt x="31065" y="39519"/>
                  </a:cubicBezTo>
                  <a:lnTo>
                    <a:pt x="31065" y="39519"/>
                  </a:lnTo>
                  <a:cubicBezTo>
                    <a:pt x="31064" y="39519"/>
                    <a:pt x="31063" y="39518"/>
                    <a:pt x="31062" y="39518"/>
                  </a:cubicBezTo>
                  <a:cubicBezTo>
                    <a:pt x="31061" y="39515"/>
                    <a:pt x="31060" y="39512"/>
                    <a:pt x="31059" y="39510"/>
                  </a:cubicBezTo>
                  <a:close/>
                  <a:moveTo>
                    <a:pt x="31077" y="39538"/>
                  </a:moveTo>
                  <a:cubicBezTo>
                    <a:pt x="31078" y="39539"/>
                    <a:pt x="31079" y="39540"/>
                    <a:pt x="31080" y="39542"/>
                  </a:cubicBezTo>
                  <a:cubicBezTo>
                    <a:pt x="31079" y="39541"/>
                    <a:pt x="31078" y="39539"/>
                    <a:pt x="31077" y="39538"/>
                  </a:cubicBezTo>
                  <a:close/>
                  <a:moveTo>
                    <a:pt x="31252" y="39791"/>
                  </a:moveTo>
                  <a:cubicBezTo>
                    <a:pt x="31264" y="39815"/>
                    <a:pt x="31282" y="39833"/>
                    <a:pt x="31294" y="39850"/>
                  </a:cubicBezTo>
                  <a:lnTo>
                    <a:pt x="31282" y="39838"/>
                  </a:lnTo>
                  <a:cubicBezTo>
                    <a:pt x="31270" y="39821"/>
                    <a:pt x="31258" y="39809"/>
                    <a:pt x="31252" y="39791"/>
                  </a:cubicBezTo>
                  <a:close/>
                  <a:moveTo>
                    <a:pt x="31387" y="39983"/>
                  </a:moveTo>
                  <a:lnTo>
                    <a:pt x="31387" y="39983"/>
                  </a:lnTo>
                  <a:cubicBezTo>
                    <a:pt x="31389" y="39985"/>
                    <a:pt x="31390" y="39987"/>
                    <a:pt x="31392" y="39989"/>
                  </a:cubicBezTo>
                  <a:lnTo>
                    <a:pt x="31392" y="39989"/>
                  </a:lnTo>
                  <a:cubicBezTo>
                    <a:pt x="31391" y="39988"/>
                    <a:pt x="31390" y="39987"/>
                    <a:pt x="31389" y="39987"/>
                  </a:cubicBezTo>
                  <a:cubicBezTo>
                    <a:pt x="31388" y="39986"/>
                    <a:pt x="31388" y="39984"/>
                    <a:pt x="31387" y="39983"/>
                  </a:cubicBezTo>
                  <a:close/>
                  <a:moveTo>
                    <a:pt x="31500" y="40119"/>
                  </a:moveTo>
                  <a:cubicBezTo>
                    <a:pt x="31508" y="40128"/>
                    <a:pt x="31515" y="40136"/>
                    <a:pt x="31523" y="40145"/>
                  </a:cubicBezTo>
                  <a:lnTo>
                    <a:pt x="31523" y="40145"/>
                  </a:lnTo>
                  <a:cubicBezTo>
                    <a:pt x="31512" y="40138"/>
                    <a:pt x="31506" y="40128"/>
                    <a:pt x="31500" y="40119"/>
                  </a:cubicBezTo>
                  <a:close/>
                  <a:moveTo>
                    <a:pt x="31532" y="40157"/>
                  </a:moveTo>
                  <a:cubicBezTo>
                    <a:pt x="31538" y="40163"/>
                    <a:pt x="31543" y="40170"/>
                    <a:pt x="31549" y="40177"/>
                  </a:cubicBezTo>
                  <a:lnTo>
                    <a:pt x="31537" y="40165"/>
                  </a:lnTo>
                  <a:cubicBezTo>
                    <a:pt x="31535" y="40163"/>
                    <a:pt x="31534" y="40160"/>
                    <a:pt x="31532" y="40157"/>
                  </a:cubicBezTo>
                  <a:close/>
                  <a:moveTo>
                    <a:pt x="31608" y="40236"/>
                  </a:moveTo>
                  <a:cubicBezTo>
                    <a:pt x="31626" y="40260"/>
                    <a:pt x="31644" y="40284"/>
                    <a:pt x="31668" y="40296"/>
                  </a:cubicBezTo>
                  <a:cubicBezTo>
                    <a:pt x="31668" y="40296"/>
                    <a:pt x="31656" y="40290"/>
                    <a:pt x="31650" y="40290"/>
                  </a:cubicBezTo>
                  <a:cubicBezTo>
                    <a:pt x="31638" y="40278"/>
                    <a:pt x="31620" y="40260"/>
                    <a:pt x="31608" y="40236"/>
                  </a:cubicBezTo>
                  <a:close/>
                  <a:moveTo>
                    <a:pt x="31902" y="40530"/>
                  </a:moveTo>
                  <a:cubicBezTo>
                    <a:pt x="31914" y="40540"/>
                    <a:pt x="31928" y="40550"/>
                    <a:pt x="31941" y="40563"/>
                  </a:cubicBezTo>
                  <a:cubicBezTo>
                    <a:pt x="31923" y="40557"/>
                    <a:pt x="31911" y="40539"/>
                    <a:pt x="31905" y="40533"/>
                  </a:cubicBezTo>
                  <a:lnTo>
                    <a:pt x="31902" y="40530"/>
                  </a:lnTo>
                  <a:close/>
                  <a:moveTo>
                    <a:pt x="32060" y="40678"/>
                  </a:moveTo>
                  <a:lnTo>
                    <a:pt x="32060" y="40678"/>
                  </a:lnTo>
                  <a:cubicBezTo>
                    <a:pt x="32062" y="40679"/>
                    <a:pt x="32064" y="40680"/>
                    <a:pt x="32066" y="40682"/>
                  </a:cubicBezTo>
                  <a:lnTo>
                    <a:pt x="32066" y="40682"/>
                  </a:lnTo>
                  <a:cubicBezTo>
                    <a:pt x="32062" y="40682"/>
                    <a:pt x="32061" y="40679"/>
                    <a:pt x="32060" y="40678"/>
                  </a:cubicBezTo>
                  <a:close/>
                  <a:moveTo>
                    <a:pt x="32077" y="40689"/>
                  </a:moveTo>
                  <a:cubicBezTo>
                    <a:pt x="32079" y="40691"/>
                    <a:pt x="32081" y="40692"/>
                    <a:pt x="32084" y="40694"/>
                  </a:cubicBezTo>
                  <a:cubicBezTo>
                    <a:pt x="32081" y="40692"/>
                    <a:pt x="32078" y="40691"/>
                    <a:pt x="32077" y="40689"/>
                  </a:cubicBezTo>
                  <a:close/>
                  <a:moveTo>
                    <a:pt x="32297" y="40860"/>
                  </a:moveTo>
                  <a:lnTo>
                    <a:pt x="32345" y="40894"/>
                  </a:lnTo>
                  <a:lnTo>
                    <a:pt x="32345" y="40894"/>
                  </a:lnTo>
                  <a:cubicBezTo>
                    <a:pt x="32340" y="40892"/>
                    <a:pt x="32335" y="40889"/>
                    <a:pt x="32333" y="40889"/>
                  </a:cubicBezTo>
                  <a:cubicBezTo>
                    <a:pt x="32321" y="40884"/>
                    <a:pt x="32303" y="40872"/>
                    <a:pt x="32297" y="40860"/>
                  </a:cubicBezTo>
                  <a:close/>
                  <a:moveTo>
                    <a:pt x="32446" y="40967"/>
                  </a:moveTo>
                  <a:cubicBezTo>
                    <a:pt x="32452" y="40969"/>
                    <a:pt x="32459" y="40973"/>
                    <a:pt x="32465" y="40976"/>
                  </a:cubicBezTo>
                  <a:lnTo>
                    <a:pt x="32465" y="40976"/>
                  </a:lnTo>
                  <a:cubicBezTo>
                    <a:pt x="32459" y="40973"/>
                    <a:pt x="32452" y="40970"/>
                    <a:pt x="32446" y="40967"/>
                  </a:cubicBezTo>
                  <a:close/>
                  <a:moveTo>
                    <a:pt x="13474" y="1"/>
                  </a:moveTo>
                  <a:cubicBezTo>
                    <a:pt x="13427" y="1"/>
                    <a:pt x="13385" y="7"/>
                    <a:pt x="13337" y="7"/>
                  </a:cubicBezTo>
                  <a:cubicBezTo>
                    <a:pt x="13308" y="7"/>
                    <a:pt x="13278" y="7"/>
                    <a:pt x="13248" y="19"/>
                  </a:cubicBezTo>
                  <a:cubicBezTo>
                    <a:pt x="13207" y="19"/>
                    <a:pt x="13153" y="25"/>
                    <a:pt x="13112" y="30"/>
                  </a:cubicBezTo>
                  <a:cubicBezTo>
                    <a:pt x="13082" y="30"/>
                    <a:pt x="13052" y="36"/>
                    <a:pt x="13029" y="36"/>
                  </a:cubicBezTo>
                  <a:cubicBezTo>
                    <a:pt x="12975" y="48"/>
                    <a:pt x="12922" y="54"/>
                    <a:pt x="12862" y="60"/>
                  </a:cubicBezTo>
                  <a:cubicBezTo>
                    <a:pt x="12845" y="60"/>
                    <a:pt x="12827" y="66"/>
                    <a:pt x="12803" y="66"/>
                  </a:cubicBezTo>
                  <a:lnTo>
                    <a:pt x="12791" y="66"/>
                  </a:lnTo>
                  <a:cubicBezTo>
                    <a:pt x="12773" y="66"/>
                    <a:pt x="12767" y="78"/>
                    <a:pt x="12756" y="78"/>
                  </a:cubicBezTo>
                  <a:cubicBezTo>
                    <a:pt x="12702" y="84"/>
                    <a:pt x="12643" y="90"/>
                    <a:pt x="12589" y="108"/>
                  </a:cubicBezTo>
                  <a:cubicBezTo>
                    <a:pt x="12577" y="108"/>
                    <a:pt x="12560" y="114"/>
                    <a:pt x="12548" y="114"/>
                  </a:cubicBezTo>
                  <a:cubicBezTo>
                    <a:pt x="12476" y="126"/>
                    <a:pt x="12417" y="137"/>
                    <a:pt x="12352" y="149"/>
                  </a:cubicBezTo>
                  <a:cubicBezTo>
                    <a:pt x="12340" y="149"/>
                    <a:pt x="12322" y="155"/>
                    <a:pt x="12310" y="155"/>
                  </a:cubicBezTo>
                  <a:cubicBezTo>
                    <a:pt x="12251" y="173"/>
                    <a:pt x="12197" y="179"/>
                    <a:pt x="12138" y="197"/>
                  </a:cubicBezTo>
                  <a:cubicBezTo>
                    <a:pt x="12120" y="197"/>
                    <a:pt x="12108" y="203"/>
                    <a:pt x="12091" y="203"/>
                  </a:cubicBezTo>
                  <a:cubicBezTo>
                    <a:pt x="12025" y="215"/>
                    <a:pt x="11960" y="232"/>
                    <a:pt x="11900" y="256"/>
                  </a:cubicBezTo>
                  <a:cubicBezTo>
                    <a:pt x="11883" y="262"/>
                    <a:pt x="11871" y="262"/>
                    <a:pt x="11853" y="268"/>
                  </a:cubicBezTo>
                  <a:cubicBezTo>
                    <a:pt x="11794" y="286"/>
                    <a:pt x="11746" y="298"/>
                    <a:pt x="11687" y="321"/>
                  </a:cubicBezTo>
                  <a:cubicBezTo>
                    <a:pt x="11669" y="327"/>
                    <a:pt x="11657" y="327"/>
                    <a:pt x="11645" y="333"/>
                  </a:cubicBezTo>
                  <a:lnTo>
                    <a:pt x="11449" y="405"/>
                  </a:lnTo>
                  <a:cubicBezTo>
                    <a:pt x="11431" y="411"/>
                    <a:pt x="11420" y="411"/>
                    <a:pt x="11402" y="416"/>
                  </a:cubicBezTo>
                  <a:cubicBezTo>
                    <a:pt x="11342" y="440"/>
                    <a:pt x="11283" y="452"/>
                    <a:pt x="11224" y="476"/>
                  </a:cubicBezTo>
                  <a:cubicBezTo>
                    <a:pt x="11212" y="482"/>
                    <a:pt x="11200" y="482"/>
                    <a:pt x="11188" y="494"/>
                  </a:cubicBezTo>
                  <a:cubicBezTo>
                    <a:pt x="11123" y="511"/>
                    <a:pt x="11051" y="541"/>
                    <a:pt x="10986" y="565"/>
                  </a:cubicBezTo>
                  <a:cubicBezTo>
                    <a:pt x="10974" y="571"/>
                    <a:pt x="10956" y="583"/>
                    <a:pt x="10933" y="589"/>
                  </a:cubicBezTo>
                  <a:cubicBezTo>
                    <a:pt x="10873" y="612"/>
                    <a:pt x="10808" y="642"/>
                    <a:pt x="10749" y="660"/>
                  </a:cubicBezTo>
                  <a:cubicBezTo>
                    <a:pt x="10743" y="672"/>
                    <a:pt x="10725" y="672"/>
                    <a:pt x="10719" y="678"/>
                  </a:cubicBezTo>
                  <a:cubicBezTo>
                    <a:pt x="10654" y="707"/>
                    <a:pt x="10576" y="737"/>
                    <a:pt x="10511" y="767"/>
                  </a:cubicBezTo>
                  <a:cubicBezTo>
                    <a:pt x="10499" y="773"/>
                    <a:pt x="10475" y="779"/>
                    <a:pt x="10458" y="791"/>
                  </a:cubicBezTo>
                  <a:cubicBezTo>
                    <a:pt x="10440" y="796"/>
                    <a:pt x="10416" y="808"/>
                    <a:pt x="10392" y="820"/>
                  </a:cubicBezTo>
                  <a:cubicBezTo>
                    <a:pt x="10363" y="832"/>
                    <a:pt x="10333" y="850"/>
                    <a:pt x="10303" y="856"/>
                  </a:cubicBezTo>
                  <a:lnTo>
                    <a:pt x="10214" y="897"/>
                  </a:lnTo>
                  <a:cubicBezTo>
                    <a:pt x="10161" y="921"/>
                    <a:pt x="10119" y="951"/>
                    <a:pt x="10066" y="975"/>
                  </a:cubicBezTo>
                  <a:cubicBezTo>
                    <a:pt x="10036" y="987"/>
                    <a:pt x="10012" y="1004"/>
                    <a:pt x="9983" y="1016"/>
                  </a:cubicBezTo>
                  <a:cubicBezTo>
                    <a:pt x="9923" y="1046"/>
                    <a:pt x="9876" y="1076"/>
                    <a:pt x="9816" y="1105"/>
                  </a:cubicBezTo>
                  <a:cubicBezTo>
                    <a:pt x="9793" y="1117"/>
                    <a:pt x="9769" y="1129"/>
                    <a:pt x="9757" y="1135"/>
                  </a:cubicBezTo>
                  <a:cubicBezTo>
                    <a:pt x="9674" y="1182"/>
                    <a:pt x="9597" y="1224"/>
                    <a:pt x="9519" y="1272"/>
                  </a:cubicBezTo>
                  <a:cubicBezTo>
                    <a:pt x="9442" y="1313"/>
                    <a:pt x="9359" y="1361"/>
                    <a:pt x="9288" y="1402"/>
                  </a:cubicBezTo>
                  <a:lnTo>
                    <a:pt x="9222" y="1450"/>
                  </a:lnTo>
                  <a:cubicBezTo>
                    <a:pt x="9169" y="1479"/>
                    <a:pt x="9116" y="1515"/>
                    <a:pt x="9062" y="1545"/>
                  </a:cubicBezTo>
                  <a:cubicBezTo>
                    <a:pt x="9032" y="1562"/>
                    <a:pt x="9015" y="1580"/>
                    <a:pt x="8985" y="1598"/>
                  </a:cubicBezTo>
                  <a:cubicBezTo>
                    <a:pt x="8932" y="1628"/>
                    <a:pt x="8884" y="1657"/>
                    <a:pt x="8837" y="1693"/>
                  </a:cubicBezTo>
                  <a:cubicBezTo>
                    <a:pt x="8807" y="1711"/>
                    <a:pt x="8777" y="1729"/>
                    <a:pt x="8753" y="1747"/>
                  </a:cubicBezTo>
                  <a:cubicBezTo>
                    <a:pt x="8700" y="1776"/>
                    <a:pt x="8658" y="1812"/>
                    <a:pt x="8605" y="1842"/>
                  </a:cubicBezTo>
                  <a:cubicBezTo>
                    <a:pt x="8575" y="1859"/>
                    <a:pt x="8551" y="1877"/>
                    <a:pt x="8522" y="1895"/>
                  </a:cubicBezTo>
                  <a:cubicBezTo>
                    <a:pt x="8468" y="1931"/>
                    <a:pt x="8421" y="1966"/>
                    <a:pt x="8361" y="2008"/>
                  </a:cubicBezTo>
                  <a:cubicBezTo>
                    <a:pt x="8338" y="2020"/>
                    <a:pt x="8320" y="2038"/>
                    <a:pt x="8302" y="2049"/>
                  </a:cubicBezTo>
                  <a:lnTo>
                    <a:pt x="7875" y="2364"/>
                  </a:lnTo>
                  <a:cubicBezTo>
                    <a:pt x="7869" y="2370"/>
                    <a:pt x="7863" y="2370"/>
                    <a:pt x="7857" y="2376"/>
                  </a:cubicBezTo>
                  <a:cubicBezTo>
                    <a:pt x="7768" y="2441"/>
                    <a:pt x="7679" y="2518"/>
                    <a:pt x="7590" y="2584"/>
                  </a:cubicBezTo>
                  <a:cubicBezTo>
                    <a:pt x="7560" y="2608"/>
                    <a:pt x="7536" y="2631"/>
                    <a:pt x="7506" y="2649"/>
                  </a:cubicBezTo>
                  <a:cubicBezTo>
                    <a:pt x="7441" y="2703"/>
                    <a:pt x="7382" y="2756"/>
                    <a:pt x="7310" y="2815"/>
                  </a:cubicBezTo>
                  <a:cubicBezTo>
                    <a:pt x="7281" y="2845"/>
                    <a:pt x="7245" y="2869"/>
                    <a:pt x="7215" y="2899"/>
                  </a:cubicBezTo>
                  <a:cubicBezTo>
                    <a:pt x="7150" y="2946"/>
                    <a:pt x="7091" y="3005"/>
                    <a:pt x="7025" y="3065"/>
                  </a:cubicBezTo>
                  <a:cubicBezTo>
                    <a:pt x="7002" y="3089"/>
                    <a:pt x="6972" y="3112"/>
                    <a:pt x="6948" y="3136"/>
                  </a:cubicBezTo>
                  <a:cubicBezTo>
                    <a:pt x="6859" y="3207"/>
                    <a:pt x="6776" y="3290"/>
                    <a:pt x="6687" y="3374"/>
                  </a:cubicBezTo>
                  <a:lnTo>
                    <a:pt x="6616" y="3445"/>
                  </a:lnTo>
                  <a:cubicBezTo>
                    <a:pt x="6556" y="3504"/>
                    <a:pt x="6491" y="3564"/>
                    <a:pt x="6432" y="3623"/>
                  </a:cubicBezTo>
                  <a:cubicBezTo>
                    <a:pt x="6402" y="3653"/>
                    <a:pt x="6372" y="3682"/>
                    <a:pt x="6331" y="3712"/>
                  </a:cubicBezTo>
                  <a:cubicBezTo>
                    <a:pt x="6271" y="3771"/>
                    <a:pt x="6206" y="3831"/>
                    <a:pt x="6147" y="3896"/>
                  </a:cubicBezTo>
                  <a:lnTo>
                    <a:pt x="6075" y="3973"/>
                  </a:lnTo>
                  <a:cubicBezTo>
                    <a:pt x="5992" y="4056"/>
                    <a:pt x="5909" y="4145"/>
                    <a:pt x="5826" y="4223"/>
                  </a:cubicBezTo>
                  <a:lnTo>
                    <a:pt x="5755" y="4300"/>
                  </a:lnTo>
                  <a:cubicBezTo>
                    <a:pt x="5695" y="4365"/>
                    <a:pt x="5636" y="4425"/>
                    <a:pt x="5577" y="4490"/>
                  </a:cubicBezTo>
                  <a:cubicBezTo>
                    <a:pt x="5547" y="4520"/>
                    <a:pt x="5517" y="4561"/>
                    <a:pt x="5488" y="4591"/>
                  </a:cubicBezTo>
                  <a:lnTo>
                    <a:pt x="5309" y="4787"/>
                  </a:lnTo>
                  <a:cubicBezTo>
                    <a:pt x="5286" y="4816"/>
                    <a:pt x="5262" y="4840"/>
                    <a:pt x="5232" y="4870"/>
                  </a:cubicBezTo>
                  <a:cubicBezTo>
                    <a:pt x="5155" y="4959"/>
                    <a:pt x="5078" y="5054"/>
                    <a:pt x="4995" y="5143"/>
                  </a:cubicBezTo>
                  <a:cubicBezTo>
                    <a:pt x="4977" y="5173"/>
                    <a:pt x="4953" y="5197"/>
                    <a:pt x="4929" y="5226"/>
                  </a:cubicBezTo>
                  <a:cubicBezTo>
                    <a:pt x="4870" y="5292"/>
                    <a:pt x="4817" y="5369"/>
                    <a:pt x="4757" y="5434"/>
                  </a:cubicBezTo>
                  <a:cubicBezTo>
                    <a:pt x="4727" y="5470"/>
                    <a:pt x="4698" y="5499"/>
                    <a:pt x="4680" y="5541"/>
                  </a:cubicBezTo>
                  <a:cubicBezTo>
                    <a:pt x="4621" y="5606"/>
                    <a:pt x="4567" y="5677"/>
                    <a:pt x="4508" y="5749"/>
                  </a:cubicBezTo>
                  <a:lnTo>
                    <a:pt x="4442" y="5838"/>
                  </a:lnTo>
                  <a:lnTo>
                    <a:pt x="4217" y="6123"/>
                  </a:lnTo>
                  <a:lnTo>
                    <a:pt x="4151" y="6212"/>
                  </a:lnTo>
                  <a:cubicBezTo>
                    <a:pt x="4098" y="6289"/>
                    <a:pt x="4039" y="6360"/>
                    <a:pt x="3985" y="6438"/>
                  </a:cubicBezTo>
                  <a:cubicBezTo>
                    <a:pt x="3956" y="6473"/>
                    <a:pt x="3938" y="6509"/>
                    <a:pt x="3908" y="6550"/>
                  </a:cubicBezTo>
                  <a:lnTo>
                    <a:pt x="3748" y="6770"/>
                  </a:lnTo>
                  <a:lnTo>
                    <a:pt x="3682" y="6859"/>
                  </a:lnTo>
                  <a:cubicBezTo>
                    <a:pt x="3617" y="6966"/>
                    <a:pt x="3540" y="7061"/>
                    <a:pt x="3475" y="7162"/>
                  </a:cubicBezTo>
                  <a:cubicBezTo>
                    <a:pt x="3451" y="7192"/>
                    <a:pt x="3439" y="7221"/>
                    <a:pt x="3415" y="7251"/>
                  </a:cubicBezTo>
                  <a:cubicBezTo>
                    <a:pt x="3362" y="7328"/>
                    <a:pt x="3314" y="7411"/>
                    <a:pt x="3267" y="7483"/>
                  </a:cubicBezTo>
                  <a:cubicBezTo>
                    <a:pt x="3243" y="7518"/>
                    <a:pt x="3225" y="7560"/>
                    <a:pt x="3195" y="7595"/>
                  </a:cubicBezTo>
                  <a:cubicBezTo>
                    <a:pt x="3148" y="7667"/>
                    <a:pt x="3095" y="7750"/>
                    <a:pt x="3053" y="7827"/>
                  </a:cubicBezTo>
                  <a:cubicBezTo>
                    <a:pt x="3029" y="7857"/>
                    <a:pt x="3017" y="7892"/>
                    <a:pt x="2994" y="7922"/>
                  </a:cubicBezTo>
                  <a:cubicBezTo>
                    <a:pt x="2928" y="8023"/>
                    <a:pt x="2869" y="8130"/>
                    <a:pt x="2810" y="8243"/>
                  </a:cubicBezTo>
                  <a:cubicBezTo>
                    <a:pt x="2792" y="8272"/>
                    <a:pt x="2768" y="8302"/>
                    <a:pt x="2756" y="8332"/>
                  </a:cubicBezTo>
                  <a:cubicBezTo>
                    <a:pt x="2709" y="8409"/>
                    <a:pt x="2667" y="8492"/>
                    <a:pt x="2614" y="8569"/>
                  </a:cubicBezTo>
                  <a:cubicBezTo>
                    <a:pt x="2590" y="8605"/>
                    <a:pt x="2572" y="8641"/>
                    <a:pt x="2548" y="8688"/>
                  </a:cubicBezTo>
                  <a:cubicBezTo>
                    <a:pt x="2501" y="8765"/>
                    <a:pt x="2459" y="8842"/>
                    <a:pt x="2412" y="8926"/>
                  </a:cubicBezTo>
                  <a:cubicBezTo>
                    <a:pt x="2400" y="8955"/>
                    <a:pt x="2376" y="8991"/>
                    <a:pt x="2364" y="9021"/>
                  </a:cubicBezTo>
                  <a:cubicBezTo>
                    <a:pt x="2305" y="9133"/>
                    <a:pt x="2251" y="9234"/>
                    <a:pt x="2192" y="9347"/>
                  </a:cubicBezTo>
                  <a:lnTo>
                    <a:pt x="2144" y="9436"/>
                  </a:lnTo>
                  <a:cubicBezTo>
                    <a:pt x="2103" y="9519"/>
                    <a:pt x="2067" y="9597"/>
                    <a:pt x="2020" y="9686"/>
                  </a:cubicBezTo>
                  <a:cubicBezTo>
                    <a:pt x="1996" y="9727"/>
                    <a:pt x="1984" y="9769"/>
                    <a:pt x="1960" y="9804"/>
                  </a:cubicBezTo>
                  <a:cubicBezTo>
                    <a:pt x="1925" y="9887"/>
                    <a:pt x="1877" y="9971"/>
                    <a:pt x="1842" y="10054"/>
                  </a:cubicBezTo>
                  <a:cubicBezTo>
                    <a:pt x="1830" y="10089"/>
                    <a:pt x="1812" y="10119"/>
                    <a:pt x="1800" y="10155"/>
                  </a:cubicBezTo>
                  <a:cubicBezTo>
                    <a:pt x="1747" y="10268"/>
                    <a:pt x="1693" y="10380"/>
                    <a:pt x="1652" y="10487"/>
                  </a:cubicBezTo>
                  <a:cubicBezTo>
                    <a:pt x="1634" y="10517"/>
                    <a:pt x="1622" y="10547"/>
                    <a:pt x="1610" y="10576"/>
                  </a:cubicBezTo>
                  <a:cubicBezTo>
                    <a:pt x="1574" y="10659"/>
                    <a:pt x="1539" y="10748"/>
                    <a:pt x="1503" y="10838"/>
                  </a:cubicBezTo>
                  <a:cubicBezTo>
                    <a:pt x="1485" y="10873"/>
                    <a:pt x="1462" y="10921"/>
                    <a:pt x="1450" y="10956"/>
                  </a:cubicBezTo>
                  <a:cubicBezTo>
                    <a:pt x="1414" y="11039"/>
                    <a:pt x="1384" y="11123"/>
                    <a:pt x="1343" y="11212"/>
                  </a:cubicBezTo>
                  <a:cubicBezTo>
                    <a:pt x="1331" y="11247"/>
                    <a:pt x="1313" y="11277"/>
                    <a:pt x="1301" y="11313"/>
                  </a:cubicBezTo>
                  <a:cubicBezTo>
                    <a:pt x="1254" y="11425"/>
                    <a:pt x="1212" y="11538"/>
                    <a:pt x="1165" y="11657"/>
                  </a:cubicBezTo>
                  <a:cubicBezTo>
                    <a:pt x="1159" y="11687"/>
                    <a:pt x="1147" y="11716"/>
                    <a:pt x="1135" y="11746"/>
                  </a:cubicBezTo>
                  <a:cubicBezTo>
                    <a:pt x="1105" y="11835"/>
                    <a:pt x="1070" y="11924"/>
                    <a:pt x="1040" y="12013"/>
                  </a:cubicBezTo>
                  <a:cubicBezTo>
                    <a:pt x="1028" y="12049"/>
                    <a:pt x="1010" y="12090"/>
                    <a:pt x="998" y="12132"/>
                  </a:cubicBezTo>
                  <a:cubicBezTo>
                    <a:pt x="969" y="12209"/>
                    <a:pt x="939" y="12298"/>
                    <a:pt x="909" y="12381"/>
                  </a:cubicBezTo>
                  <a:cubicBezTo>
                    <a:pt x="892" y="12417"/>
                    <a:pt x="886" y="12447"/>
                    <a:pt x="868" y="12488"/>
                  </a:cubicBezTo>
                  <a:cubicBezTo>
                    <a:pt x="832" y="12595"/>
                    <a:pt x="797" y="12714"/>
                    <a:pt x="761" y="12827"/>
                  </a:cubicBezTo>
                  <a:cubicBezTo>
                    <a:pt x="749" y="12856"/>
                    <a:pt x="743" y="12886"/>
                    <a:pt x="737" y="12910"/>
                  </a:cubicBezTo>
                  <a:cubicBezTo>
                    <a:pt x="707" y="12999"/>
                    <a:pt x="684" y="13088"/>
                    <a:pt x="654" y="13177"/>
                  </a:cubicBezTo>
                  <a:cubicBezTo>
                    <a:pt x="648" y="13189"/>
                    <a:pt x="642" y="13213"/>
                    <a:pt x="642" y="13231"/>
                  </a:cubicBezTo>
                  <a:cubicBezTo>
                    <a:pt x="624" y="13272"/>
                    <a:pt x="618" y="13320"/>
                    <a:pt x="601" y="13361"/>
                  </a:cubicBezTo>
                  <a:cubicBezTo>
                    <a:pt x="601" y="13379"/>
                    <a:pt x="595" y="13385"/>
                    <a:pt x="595" y="13397"/>
                  </a:cubicBezTo>
                  <a:cubicBezTo>
                    <a:pt x="571" y="13486"/>
                    <a:pt x="553" y="13575"/>
                    <a:pt x="529" y="13658"/>
                  </a:cubicBezTo>
                  <a:cubicBezTo>
                    <a:pt x="523" y="13676"/>
                    <a:pt x="523" y="13694"/>
                    <a:pt x="512" y="13712"/>
                  </a:cubicBezTo>
                  <a:cubicBezTo>
                    <a:pt x="494" y="13783"/>
                    <a:pt x="476" y="13866"/>
                    <a:pt x="452" y="13943"/>
                  </a:cubicBezTo>
                  <a:cubicBezTo>
                    <a:pt x="452" y="13955"/>
                    <a:pt x="446" y="13961"/>
                    <a:pt x="446" y="13979"/>
                  </a:cubicBezTo>
                  <a:cubicBezTo>
                    <a:pt x="422" y="14068"/>
                    <a:pt x="411" y="14151"/>
                    <a:pt x="387" y="14240"/>
                  </a:cubicBezTo>
                  <a:cubicBezTo>
                    <a:pt x="381" y="14252"/>
                    <a:pt x="381" y="14276"/>
                    <a:pt x="375" y="14287"/>
                  </a:cubicBezTo>
                  <a:cubicBezTo>
                    <a:pt x="357" y="14365"/>
                    <a:pt x="333" y="14448"/>
                    <a:pt x="322" y="14519"/>
                  </a:cubicBezTo>
                  <a:cubicBezTo>
                    <a:pt x="322" y="14537"/>
                    <a:pt x="316" y="14543"/>
                    <a:pt x="316" y="14555"/>
                  </a:cubicBezTo>
                  <a:cubicBezTo>
                    <a:pt x="298" y="14644"/>
                    <a:pt x="274" y="14727"/>
                    <a:pt x="262" y="14816"/>
                  </a:cubicBezTo>
                  <a:cubicBezTo>
                    <a:pt x="262" y="14834"/>
                    <a:pt x="256" y="14852"/>
                    <a:pt x="256" y="14869"/>
                  </a:cubicBezTo>
                  <a:cubicBezTo>
                    <a:pt x="238" y="14953"/>
                    <a:pt x="227" y="15024"/>
                    <a:pt x="209" y="15107"/>
                  </a:cubicBezTo>
                  <a:cubicBezTo>
                    <a:pt x="209" y="15113"/>
                    <a:pt x="203" y="15131"/>
                    <a:pt x="203" y="15137"/>
                  </a:cubicBezTo>
                  <a:cubicBezTo>
                    <a:pt x="185" y="15226"/>
                    <a:pt x="173" y="15309"/>
                    <a:pt x="167" y="15398"/>
                  </a:cubicBezTo>
                  <a:cubicBezTo>
                    <a:pt x="167" y="15410"/>
                    <a:pt x="155" y="15434"/>
                    <a:pt x="155" y="15445"/>
                  </a:cubicBezTo>
                  <a:cubicBezTo>
                    <a:pt x="143" y="15529"/>
                    <a:pt x="137" y="15606"/>
                    <a:pt x="126" y="15683"/>
                  </a:cubicBezTo>
                  <a:cubicBezTo>
                    <a:pt x="126" y="15695"/>
                    <a:pt x="126" y="15707"/>
                    <a:pt x="120" y="15713"/>
                  </a:cubicBezTo>
                  <a:cubicBezTo>
                    <a:pt x="114" y="15802"/>
                    <a:pt x="96" y="15885"/>
                    <a:pt x="90" y="15974"/>
                  </a:cubicBezTo>
                  <a:cubicBezTo>
                    <a:pt x="90" y="15992"/>
                    <a:pt x="84" y="16009"/>
                    <a:pt x="84" y="16027"/>
                  </a:cubicBezTo>
                  <a:cubicBezTo>
                    <a:pt x="78" y="16110"/>
                    <a:pt x="66" y="16182"/>
                    <a:pt x="60" y="16265"/>
                  </a:cubicBezTo>
                  <a:lnTo>
                    <a:pt x="60" y="16295"/>
                  </a:lnTo>
                  <a:lnTo>
                    <a:pt x="60" y="16306"/>
                  </a:lnTo>
                  <a:cubicBezTo>
                    <a:pt x="54" y="16366"/>
                    <a:pt x="54" y="16419"/>
                    <a:pt x="48" y="16479"/>
                  </a:cubicBezTo>
                  <a:cubicBezTo>
                    <a:pt x="48" y="16508"/>
                    <a:pt x="37" y="16544"/>
                    <a:pt x="37" y="16574"/>
                  </a:cubicBezTo>
                  <a:cubicBezTo>
                    <a:pt x="31" y="16645"/>
                    <a:pt x="31" y="16710"/>
                    <a:pt x="25" y="16770"/>
                  </a:cubicBezTo>
                  <a:cubicBezTo>
                    <a:pt x="25" y="16799"/>
                    <a:pt x="25" y="16829"/>
                    <a:pt x="19" y="16853"/>
                  </a:cubicBezTo>
                  <a:cubicBezTo>
                    <a:pt x="19" y="16924"/>
                    <a:pt x="7" y="17001"/>
                    <a:pt x="7" y="17072"/>
                  </a:cubicBezTo>
                  <a:lnTo>
                    <a:pt x="7" y="17132"/>
                  </a:lnTo>
                  <a:cubicBezTo>
                    <a:pt x="7" y="17227"/>
                    <a:pt x="1" y="17316"/>
                    <a:pt x="1" y="17405"/>
                  </a:cubicBezTo>
                  <a:lnTo>
                    <a:pt x="1" y="17660"/>
                  </a:lnTo>
                  <a:lnTo>
                    <a:pt x="1" y="17743"/>
                  </a:lnTo>
                  <a:cubicBezTo>
                    <a:pt x="1" y="17791"/>
                    <a:pt x="1" y="17850"/>
                    <a:pt x="7" y="17904"/>
                  </a:cubicBezTo>
                  <a:cubicBezTo>
                    <a:pt x="7" y="17933"/>
                    <a:pt x="7" y="17969"/>
                    <a:pt x="19" y="17999"/>
                  </a:cubicBezTo>
                  <a:cubicBezTo>
                    <a:pt x="19" y="18052"/>
                    <a:pt x="25" y="18106"/>
                    <a:pt x="25" y="18159"/>
                  </a:cubicBezTo>
                  <a:cubicBezTo>
                    <a:pt x="25" y="18189"/>
                    <a:pt x="25" y="18218"/>
                    <a:pt x="31" y="18248"/>
                  </a:cubicBezTo>
                  <a:cubicBezTo>
                    <a:pt x="37" y="18307"/>
                    <a:pt x="37" y="18355"/>
                    <a:pt x="48" y="18408"/>
                  </a:cubicBezTo>
                  <a:cubicBezTo>
                    <a:pt x="48" y="18432"/>
                    <a:pt x="48" y="18456"/>
                    <a:pt x="54" y="18486"/>
                  </a:cubicBezTo>
                  <a:cubicBezTo>
                    <a:pt x="60" y="18557"/>
                    <a:pt x="66" y="18640"/>
                    <a:pt x="78" y="18711"/>
                  </a:cubicBezTo>
                  <a:cubicBezTo>
                    <a:pt x="78" y="18735"/>
                    <a:pt x="84" y="18759"/>
                    <a:pt x="84" y="18783"/>
                  </a:cubicBezTo>
                  <a:cubicBezTo>
                    <a:pt x="90" y="18842"/>
                    <a:pt x="96" y="18889"/>
                    <a:pt x="108" y="18943"/>
                  </a:cubicBezTo>
                  <a:cubicBezTo>
                    <a:pt x="108" y="18973"/>
                    <a:pt x="114" y="18996"/>
                    <a:pt x="120" y="19026"/>
                  </a:cubicBezTo>
                  <a:cubicBezTo>
                    <a:pt x="126" y="19056"/>
                    <a:pt x="126" y="19085"/>
                    <a:pt x="137" y="19109"/>
                  </a:cubicBezTo>
                  <a:cubicBezTo>
                    <a:pt x="137" y="19127"/>
                    <a:pt x="143" y="19151"/>
                    <a:pt x="143" y="19174"/>
                  </a:cubicBezTo>
                  <a:cubicBezTo>
                    <a:pt x="149" y="19198"/>
                    <a:pt x="149" y="19228"/>
                    <a:pt x="155" y="19246"/>
                  </a:cubicBezTo>
                  <a:cubicBezTo>
                    <a:pt x="167" y="19299"/>
                    <a:pt x="173" y="19353"/>
                    <a:pt x="185" y="19406"/>
                  </a:cubicBezTo>
                  <a:cubicBezTo>
                    <a:pt x="197" y="19424"/>
                    <a:pt x="197" y="19448"/>
                    <a:pt x="203" y="19465"/>
                  </a:cubicBezTo>
                  <a:cubicBezTo>
                    <a:pt x="215" y="19537"/>
                    <a:pt x="232" y="19602"/>
                    <a:pt x="244" y="19673"/>
                  </a:cubicBezTo>
                  <a:cubicBezTo>
                    <a:pt x="244" y="19685"/>
                    <a:pt x="256" y="19703"/>
                    <a:pt x="256" y="19709"/>
                  </a:cubicBezTo>
                  <a:cubicBezTo>
                    <a:pt x="268" y="19768"/>
                    <a:pt x="274" y="19822"/>
                    <a:pt x="292" y="19881"/>
                  </a:cubicBezTo>
                  <a:cubicBezTo>
                    <a:pt x="298" y="19899"/>
                    <a:pt x="304" y="19923"/>
                    <a:pt x="304" y="19946"/>
                  </a:cubicBezTo>
                  <a:cubicBezTo>
                    <a:pt x="322" y="19988"/>
                    <a:pt x="327" y="20035"/>
                    <a:pt x="345" y="20077"/>
                  </a:cubicBezTo>
                  <a:cubicBezTo>
                    <a:pt x="351" y="20101"/>
                    <a:pt x="357" y="20124"/>
                    <a:pt x="363" y="20154"/>
                  </a:cubicBezTo>
                  <a:cubicBezTo>
                    <a:pt x="381" y="20196"/>
                    <a:pt x="393" y="20249"/>
                    <a:pt x="411" y="20297"/>
                  </a:cubicBezTo>
                  <a:cubicBezTo>
                    <a:pt x="417" y="20309"/>
                    <a:pt x="417" y="20332"/>
                    <a:pt x="422" y="20344"/>
                  </a:cubicBezTo>
                  <a:cubicBezTo>
                    <a:pt x="446" y="20415"/>
                    <a:pt x="470" y="20475"/>
                    <a:pt x="482" y="20540"/>
                  </a:cubicBezTo>
                  <a:cubicBezTo>
                    <a:pt x="494" y="20552"/>
                    <a:pt x="500" y="20570"/>
                    <a:pt x="500" y="20582"/>
                  </a:cubicBezTo>
                  <a:cubicBezTo>
                    <a:pt x="512" y="20629"/>
                    <a:pt x="535" y="20683"/>
                    <a:pt x="553" y="20724"/>
                  </a:cubicBezTo>
                  <a:lnTo>
                    <a:pt x="571" y="20790"/>
                  </a:lnTo>
                  <a:cubicBezTo>
                    <a:pt x="589" y="20831"/>
                    <a:pt x="601" y="20873"/>
                    <a:pt x="618" y="20908"/>
                  </a:cubicBezTo>
                  <a:cubicBezTo>
                    <a:pt x="624" y="20932"/>
                    <a:pt x="630" y="20956"/>
                    <a:pt x="648" y="20980"/>
                  </a:cubicBezTo>
                  <a:cubicBezTo>
                    <a:pt x="660" y="21021"/>
                    <a:pt x="684" y="21069"/>
                    <a:pt x="707" y="21104"/>
                  </a:cubicBezTo>
                  <a:lnTo>
                    <a:pt x="731" y="21146"/>
                  </a:lnTo>
                  <a:cubicBezTo>
                    <a:pt x="761" y="21205"/>
                    <a:pt x="779" y="21259"/>
                    <a:pt x="808" y="21318"/>
                  </a:cubicBezTo>
                  <a:lnTo>
                    <a:pt x="832" y="21366"/>
                  </a:lnTo>
                  <a:cubicBezTo>
                    <a:pt x="856" y="21401"/>
                    <a:pt x="880" y="21443"/>
                    <a:pt x="892" y="21484"/>
                  </a:cubicBezTo>
                  <a:cubicBezTo>
                    <a:pt x="898" y="21502"/>
                    <a:pt x="915" y="21520"/>
                    <a:pt x="921" y="21544"/>
                  </a:cubicBezTo>
                  <a:cubicBezTo>
                    <a:pt x="945" y="21579"/>
                    <a:pt x="957" y="21609"/>
                    <a:pt x="981" y="21645"/>
                  </a:cubicBezTo>
                  <a:cubicBezTo>
                    <a:pt x="998" y="21668"/>
                    <a:pt x="1004" y="21680"/>
                    <a:pt x="1016" y="21704"/>
                  </a:cubicBezTo>
                  <a:cubicBezTo>
                    <a:pt x="1040" y="21740"/>
                    <a:pt x="1064" y="21787"/>
                    <a:pt x="1093" y="21823"/>
                  </a:cubicBezTo>
                  <a:cubicBezTo>
                    <a:pt x="1099" y="21841"/>
                    <a:pt x="1105" y="21846"/>
                    <a:pt x="1117" y="21858"/>
                  </a:cubicBezTo>
                  <a:cubicBezTo>
                    <a:pt x="1147" y="21912"/>
                    <a:pt x="1183" y="21959"/>
                    <a:pt x="1212" y="22007"/>
                  </a:cubicBezTo>
                  <a:cubicBezTo>
                    <a:pt x="1218" y="22025"/>
                    <a:pt x="1236" y="22037"/>
                    <a:pt x="1242" y="22054"/>
                  </a:cubicBezTo>
                  <a:cubicBezTo>
                    <a:pt x="1266" y="22090"/>
                    <a:pt x="1283" y="22120"/>
                    <a:pt x="1313" y="22155"/>
                  </a:cubicBezTo>
                  <a:cubicBezTo>
                    <a:pt x="1331" y="22173"/>
                    <a:pt x="1343" y="22197"/>
                    <a:pt x="1355" y="22209"/>
                  </a:cubicBezTo>
                  <a:cubicBezTo>
                    <a:pt x="1373" y="22238"/>
                    <a:pt x="1396" y="22268"/>
                    <a:pt x="1426" y="22298"/>
                  </a:cubicBezTo>
                  <a:cubicBezTo>
                    <a:pt x="1444" y="22316"/>
                    <a:pt x="1450" y="22327"/>
                    <a:pt x="1462" y="22351"/>
                  </a:cubicBezTo>
                  <a:cubicBezTo>
                    <a:pt x="1491" y="22387"/>
                    <a:pt x="1521" y="22422"/>
                    <a:pt x="1551" y="22452"/>
                  </a:cubicBezTo>
                  <a:cubicBezTo>
                    <a:pt x="1563" y="22464"/>
                    <a:pt x="1568" y="22470"/>
                    <a:pt x="1574" y="22482"/>
                  </a:cubicBezTo>
                  <a:cubicBezTo>
                    <a:pt x="1610" y="22529"/>
                    <a:pt x="1652" y="22565"/>
                    <a:pt x="1687" y="22612"/>
                  </a:cubicBezTo>
                  <a:lnTo>
                    <a:pt x="1723" y="22648"/>
                  </a:lnTo>
                  <a:cubicBezTo>
                    <a:pt x="1753" y="22678"/>
                    <a:pt x="1776" y="22707"/>
                    <a:pt x="1806" y="22731"/>
                  </a:cubicBezTo>
                  <a:lnTo>
                    <a:pt x="1848" y="22773"/>
                  </a:lnTo>
                  <a:lnTo>
                    <a:pt x="1931" y="22856"/>
                  </a:lnTo>
                  <a:cubicBezTo>
                    <a:pt x="1949" y="22868"/>
                    <a:pt x="1960" y="22886"/>
                    <a:pt x="1978" y="22892"/>
                  </a:cubicBezTo>
                  <a:cubicBezTo>
                    <a:pt x="2014" y="22921"/>
                    <a:pt x="2049" y="22957"/>
                    <a:pt x="2085" y="22987"/>
                  </a:cubicBezTo>
                  <a:lnTo>
                    <a:pt x="2103" y="23004"/>
                  </a:lnTo>
                  <a:cubicBezTo>
                    <a:pt x="2144" y="23040"/>
                    <a:pt x="2192" y="23070"/>
                    <a:pt x="2234" y="23105"/>
                  </a:cubicBezTo>
                  <a:cubicBezTo>
                    <a:pt x="2251" y="23117"/>
                    <a:pt x="2263" y="23129"/>
                    <a:pt x="2281" y="23135"/>
                  </a:cubicBezTo>
                  <a:cubicBezTo>
                    <a:pt x="2311" y="23159"/>
                    <a:pt x="2340" y="23183"/>
                    <a:pt x="2376" y="23206"/>
                  </a:cubicBezTo>
                  <a:cubicBezTo>
                    <a:pt x="2394" y="23218"/>
                    <a:pt x="2406" y="23224"/>
                    <a:pt x="2424" y="23242"/>
                  </a:cubicBezTo>
                  <a:cubicBezTo>
                    <a:pt x="2453" y="23266"/>
                    <a:pt x="2489" y="23283"/>
                    <a:pt x="2519" y="23307"/>
                  </a:cubicBezTo>
                  <a:cubicBezTo>
                    <a:pt x="2530" y="23313"/>
                    <a:pt x="2548" y="23331"/>
                    <a:pt x="2560" y="23337"/>
                  </a:cubicBezTo>
                  <a:cubicBezTo>
                    <a:pt x="2608" y="23367"/>
                    <a:pt x="2661" y="23396"/>
                    <a:pt x="2703" y="23426"/>
                  </a:cubicBezTo>
                  <a:lnTo>
                    <a:pt x="32580" y="41082"/>
                  </a:lnTo>
                  <a:lnTo>
                    <a:pt x="32580" y="41082"/>
                  </a:lnTo>
                  <a:cubicBezTo>
                    <a:pt x="32577" y="41081"/>
                    <a:pt x="32574" y="41080"/>
                    <a:pt x="32570" y="41079"/>
                  </a:cubicBezTo>
                  <a:lnTo>
                    <a:pt x="32570" y="41079"/>
                  </a:lnTo>
                  <a:cubicBezTo>
                    <a:pt x="33312" y="41533"/>
                    <a:pt x="34181" y="41769"/>
                    <a:pt x="35144" y="41769"/>
                  </a:cubicBezTo>
                  <a:cubicBezTo>
                    <a:pt x="36400" y="41769"/>
                    <a:pt x="37816" y="41366"/>
                    <a:pt x="39316" y="40515"/>
                  </a:cubicBezTo>
                  <a:cubicBezTo>
                    <a:pt x="44529" y="37558"/>
                    <a:pt x="48769" y="30338"/>
                    <a:pt x="48799" y="24376"/>
                  </a:cubicBezTo>
                  <a:cubicBezTo>
                    <a:pt x="48846" y="21395"/>
                    <a:pt x="47811" y="19307"/>
                    <a:pt x="46136" y="18319"/>
                  </a:cubicBezTo>
                  <a:lnTo>
                    <a:pt x="46136" y="18319"/>
                  </a:lnTo>
                  <a:cubicBezTo>
                    <a:pt x="46137" y="18319"/>
                    <a:pt x="46138" y="18319"/>
                    <a:pt x="46139" y="18319"/>
                  </a:cubicBezTo>
                  <a:lnTo>
                    <a:pt x="46131" y="18315"/>
                  </a:lnTo>
                  <a:lnTo>
                    <a:pt x="46131" y="18315"/>
                  </a:lnTo>
                  <a:cubicBezTo>
                    <a:pt x="46132" y="18316"/>
                    <a:pt x="46133" y="18317"/>
                    <a:pt x="46134" y="18318"/>
                  </a:cubicBezTo>
                  <a:lnTo>
                    <a:pt x="46134" y="18318"/>
                  </a:lnTo>
                  <a:cubicBezTo>
                    <a:pt x="46132" y="18316"/>
                    <a:pt x="46129" y="18315"/>
                    <a:pt x="46127" y="18313"/>
                  </a:cubicBezTo>
                  <a:lnTo>
                    <a:pt x="46127" y="18313"/>
                  </a:lnTo>
                  <a:cubicBezTo>
                    <a:pt x="46128" y="18313"/>
                    <a:pt x="46129" y="18314"/>
                    <a:pt x="46129" y="18314"/>
                  </a:cubicBezTo>
                  <a:lnTo>
                    <a:pt x="46129" y="18314"/>
                  </a:lnTo>
                  <a:lnTo>
                    <a:pt x="16205" y="642"/>
                  </a:lnTo>
                  <a:cubicBezTo>
                    <a:pt x="16146" y="612"/>
                    <a:pt x="16093" y="571"/>
                    <a:pt x="16033" y="541"/>
                  </a:cubicBezTo>
                  <a:cubicBezTo>
                    <a:pt x="16010" y="535"/>
                    <a:pt x="15998" y="523"/>
                    <a:pt x="15974" y="511"/>
                  </a:cubicBezTo>
                  <a:cubicBezTo>
                    <a:pt x="15938" y="494"/>
                    <a:pt x="15897" y="476"/>
                    <a:pt x="15855" y="452"/>
                  </a:cubicBezTo>
                  <a:cubicBezTo>
                    <a:pt x="15831" y="440"/>
                    <a:pt x="15814" y="434"/>
                    <a:pt x="15778" y="422"/>
                  </a:cubicBezTo>
                  <a:lnTo>
                    <a:pt x="15671" y="381"/>
                  </a:lnTo>
                  <a:cubicBezTo>
                    <a:pt x="15647" y="375"/>
                    <a:pt x="15618" y="357"/>
                    <a:pt x="15594" y="351"/>
                  </a:cubicBezTo>
                  <a:cubicBezTo>
                    <a:pt x="15558" y="333"/>
                    <a:pt x="15523" y="321"/>
                    <a:pt x="15493" y="304"/>
                  </a:cubicBezTo>
                  <a:cubicBezTo>
                    <a:pt x="15463" y="298"/>
                    <a:pt x="15439" y="286"/>
                    <a:pt x="15410" y="274"/>
                  </a:cubicBezTo>
                  <a:cubicBezTo>
                    <a:pt x="15374" y="262"/>
                    <a:pt x="15333" y="256"/>
                    <a:pt x="15297" y="238"/>
                  </a:cubicBezTo>
                  <a:cubicBezTo>
                    <a:pt x="15267" y="232"/>
                    <a:pt x="15249" y="226"/>
                    <a:pt x="15220" y="209"/>
                  </a:cubicBezTo>
                  <a:cubicBezTo>
                    <a:pt x="15178" y="197"/>
                    <a:pt x="15143" y="185"/>
                    <a:pt x="15107" y="179"/>
                  </a:cubicBezTo>
                  <a:cubicBezTo>
                    <a:pt x="15077" y="173"/>
                    <a:pt x="15054" y="167"/>
                    <a:pt x="15024" y="155"/>
                  </a:cubicBezTo>
                  <a:cubicBezTo>
                    <a:pt x="14988" y="149"/>
                    <a:pt x="14941" y="137"/>
                    <a:pt x="14899" y="126"/>
                  </a:cubicBezTo>
                  <a:cubicBezTo>
                    <a:pt x="14875" y="120"/>
                    <a:pt x="14846" y="114"/>
                    <a:pt x="14822" y="114"/>
                  </a:cubicBezTo>
                  <a:cubicBezTo>
                    <a:pt x="14774" y="108"/>
                    <a:pt x="14727" y="90"/>
                    <a:pt x="14674" y="84"/>
                  </a:cubicBezTo>
                  <a:cubicBezTo>
                    <a:pt x="14662" y="84"/>
                    <a:pt x="14638" y="78"/>
                    <a:pt x="14626" y="78"/>
                  </a:cubicBezTo>
                  <a:cubicBezTo>
                    <a:pt x="14555" y="60"/>
                    <a:pt x="14489" y="54"/>
                    <a:pt x="14418" y="48"/>
                  </a:cubicBezTo>
                  <a:cubicBezTo>
                    <a:pt x="14400" y="48"/>
                    <a:pt x="14388" y="48"/>
                    <a:pt x="14365" y="36"/>
                  </a:cubicBezTo>
                  <a:cubicBezTo>
                    <a:pt x="14311" y="30"/>
                    <a:pt x="14258" y="25"/>
                    <a:pt x="14210" y="25"/>
                  </a:cubicBezTo>
                  <a:cubicBezTo>
                    <a:pt x="14187" y="25"/>
                    <a:pt x="14157" y="19"/>
                    <a:pt x="14133" y="19"/>
                  </a:cubicBezTo>
                  <a:cubicBezTo>
                    <a:pt x="14092" y="19"/>
                    <a:pt x="14044" y="7"/>
                    <a:pt x="14003" y="7"/>
                  </a:cubicBezTo>
                  <a:lnTo>
                    <a:pt x="13919" y="7"/>
                  </a:lnTo>
                  <a:cubicBezTo>
                    <a:pt x="13872" y="7"/>
                    <a:pt x="13830" y="7"/>
                    <a:pt x="13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8"/>
            <p:cNvSpPr/>
            <p:nvPr/>
          </p:nvSpPr>
          <p:spPr>
            <a:xfrm>
              <a:off x="5278811" y="1596201"/>
              <a:ext cx="1736222" cy="2173725"/>
            </a:xfrm>
            <a:custGeom>
              <a:avLst/>
              <a:gdLst/>
              <a:ahLst/>
              <a:cxnLst/>
              <a:rect l="l" t="t" r="r" b="b"/>
              <a:pathLst>
                <a:path w="18005" h="22542" extrusionOk="0">
                  <a:moveTo>
                    <a:pt x="11473" y="1"/>
                  </a:moveTo>
                  <a:cubicBezTo>
                    <a:pt x="11431" y="1"/>
                    <a:pt x="11402" y="1"/>
                    <a:pt x="11366" y="7"/>
                  </a:cubicBezTo>
                  <a:cubicBezTo>
                    <a:pt x="11336" y="7"/>
                    <a:pt x="11307" y="7"/>
                    <a:pt x="11277" y="18"/>
                  </a:cubicBezTo>
                  <a:cubicBezTo>
                    <a:pt x="11241" y="18"/>
                    <a:pt x="11212" y="24"/>
                    <a:pt x="11176" y="24"/>
                  </a:cubicBezTo>
                  <a:cubicBezTo>
                    <a:pt x="11146" y="24"/>
                    <a:pt x="11117" y="30"/>
                    <a:pt x="11087" y="30"/>
                  </a:cubicBezTo>
                  <a:cubicBezTo>
                    <a:pt x="11045" y="36"/>
                    <a:pt x="11010" y="36"/>
                    <a:pt x="10974" y="48"/>
                  </a:cubicBezTo>
                  <a:cubicBezTo>
                    <a:pt x="10950" y="48"/>
                    <a:pt x="10927" y="54"/>
                    <a:pt x="10897" y="54"/>
                  </a:cubicBezTo>
                  <a:lnTo>
                    <a:pt x="10867" y="54"/>
                  </a:lnTo>
                  <a:cubicBezTo>
                    <a:pt x="10820" y="60"/>
                    <a:pt x="10766" y="66"/>
                    <a:pt x="10707" y="84"/>
                  </a:cubicBezTo>
                  <a:cubicBezTo>
                    <a:pt x="10701" y="84"/>
                    <a:pt x="10689" y="84"/>
                    <a:pt x="10683" y="90"/>
                  </a:cubicBezTo>
                  <a:cubicBezTo>
                    <a:pt x="10624" y="96"/>
                    <a:pt x="10570" y="113"/>
                    <a:pt x="10511" y="125"/>
                  </a:cubicBezTo>
                  <a:cubicBezTo>
                    <a:pt x="10505" y="125"/>
                    <a:pt x="10499" y="125"/>
                    <a:pt x="10493" y="137"/>
                  </a:cubicBezTo>
                  <a:cubicBezTo>
                    <a:pt x="10440" y="149"/>
                    <a:pt x="10386" y="155"/>
                    <a:pt x="10327" y="173"/>
                  </a:cubicBezTo>
                  <a:cubicBezTo>
                    <a:pt x="10321" y="173"/>
                    <a:pt x="10315" y="179"/>
                    <a:pt x="10303" y="179"/>
                  </a:cubicBezTo>
                  <a:lnTo>
                    <a:pt x="10125" y="226"/>
                  </a:lnTo>
                  <a:cubicBezTo>
                    <a:pt x="10119" y="226"/>
                    <a:pt x="10113" y="232"/>
                    <a:pt x="10095" y="232"/>
                  </a:cubicBezTo>
                  <a:cubicBezTo>
                    <a:pt x="10048" y="244"/>
                    <a:pt x="9994" y="262"/>
                    <a:pt x="9935" y="274"/>
                  </a:cubicBezTo>
                  <a:cubicBezTo>
                    <a:pt x="9929" y="274"/>
                    <a:pt x="9917" y="286"/>
                    <a:pt x="9911" y="286"/>
                  </a:cubicBezTo>
                  <a:cubicBezTo>
                    <a:pt x="9852" y="298"/>
                    <a:pt x="9792" y="321"/>
                    <a:pt x="9733" y="345"/>
                  </a:cubicBezTo>
                  <a:cubicBezTo>
                    <a:pt x="9727" y="345"/>
                    <a:pt x="9709" y="351"/>
                    <a:pt x="9703" y="351"/>
                  </a:cubicBezTo>
                  <a:cubicBezTo>
                    <a:pt x="9650" y="363"/>
                    <a:pt x="9591" y="387"/>
                    <a:pt x="9543" y="410"/>
                  </a:cubicBezTo>
                  <a:cubicBezTo>
                    <a:pt x="9531" y="410"/>
                    <a:pt x="9525" y="416"/>
                    <a:pt x="9519" y="416"/>
                  </a:cubicBezTo>
                  <a:lnTo>
                    <a:pt x="9341" y="482"/>
                  </a:lnTo>
                  <a:cubicBezTo>
                    <a:pt x="9323" y="493"/>
                    <a:pt x="9317" y="493"/>
                    <a:pt x="9306" y="499"/>
                  </a:cubicBezTo>
                  <a:cubicBezTo>
                    <a:pt x="9246" y="523"/>
                    <a:pt x="9193" y="541"/>
                    <a:pt x="9133" y="565"/>
                  </a:cubicBezTo>
                  <a:cubicBezTo>
                    <a:pt x="9127" y="565"/>
                    <a:pt x="9127" y="571"/>
                    <a:pt x="9116" y="571"/>
                  </a:cubicBezTo>
                  <a:cubicBezTo>
                    <a:pt x="9056" y="594"/>
                    <a:pt x="8997" y="624"/>
                    <a:pt x="8931" y="654"/>
                  </a:cubicBezTo>
                  <a:cubicBezTo>
                    <a:pt x="8920" y="660"/>
                    <a:pt x="8902" y="672"/>
                    <a:pt x="8896" y="672"/>
                  </a:cubicBezTo>
                  <a:cubicBezTo>
                    <a:pt x="8872" y="678"/>
                    <a:pt x="8860" y="683"/>
                    <a:pt x="8836" y="689"/>
                  </a:cubicBezTo>
                  <a:cubicBezTo>
                    <a:pt x="8813" y="707"/>
                    <a:pt x="8783" y="713"/>
                    <a:pt x="8759" y="731"/>
                  </a:cubicBezTo>
                  <a:cubicBezTo>
                    <a:pt x="8741" y="743"/>
                    <a:pt x="8712" y="749"/>
                    <a:pt x="8682" y="767"/>
                  </a:cubicBezTo>
                  <a:cubicBezTo>
                    <a:pt x="8635" y="790"/>
                    <a:pt x="8599" y="808"/>
                    <a:pt x="8551" y="826"/>
                  </a:cubicBezTo>
                  <a:cubicBezTo>
                    <a:pt x="8534" y="838"/>
                    <a:pt x="8504" y="850"/>
                    <a:pt x="8480" y="862"/>
                  </a:cubicBezTo>
                  <a:cubicBezTo>
                    <a:pt x="8433" y="885"/>
                    <a:pt x="8391" y="909"/>
                    <a:pt x="8344" y="939"/>
                  </a:cubicBezTo>
                  <a:cubicBezTo>
                    <a:pt x="8326" y="945"/>
                    <a:pt x="8302" y="957"/>
                    <a:pt x="8284" y="968"/>
                  </a:cubicBezTo>
                  <a:lnTo>
                    <a:pt x="8088" y="1075"/>
                  </a:lnTo>
                  <a:cubicBezTo>
                    <a:pt x="8017" y="1117"/>
                    <a:pt x="7952" y="1153"/>
                    <a:pt x="7892" y="1188"/>
                  </a:cubicBezTo>
                  <a:cubicBezTo>
                    <a:pt x="7869" y="1206"/>
                    <a:pt x="7857" y="1212"/>
                    <a:pt x="7833" y="1224"/>
                  </a:cubicBezTo>
                  <a:cubicBezTo>
                    <a:pt x="7791" y="1254"/>
                    <a:pt x="7744" y="1277"/>
                    <a:pt x="7702" y="1307"/>
                  </a:cubicBezTo>
                  <a:lnTo>
                    <a:pt x="7631" y="1354"/>
                  </a:lnTo>
                  <a:cubicBezTo>
                    <a:pt x="7589" y="1384"/>
                    <a:pt x="7554" y="1402"/>
                    <a:pt x="7506" y="1432"/>
                  </a:cubicBezTo>
                  <a:lnTo>
                    <a:pt x="7441" y="1479"/>
                  </a:lnTo>
                  <a:cubicBezTo>
                    <a:pt x="7394" y="1509"/>
                    <a:pt x="7358" y="1539"/>
                    <a:pt x="7316" y="1562"/>
                  </a:cubicBezTo>
                  <a:lnTo>
                    <a:pt x="7245" y="1604"/>
                  </a:lnTo>
                  <a:cubicBezTo>
                    <a:pt x="7204" y="1634"/>
                    <a:pt x="7156" y="1669"/>
                    <a:pt x="7109" y="1699"/>
                  </a:cubicBezTo>
                  <a:cubicBezTo>
                    <a:pt x="7091" y="1717"/>
                    <a:pt x="7067" y="1723"/>
                    <a:pt x="7055" y="1740"/>
                  </a:cubicBezTo>
                  <a:lnTo>
                    <a:pt x="6699" y="2008"/>
                  </a:lnTo>
                  <a:cubicBezTo>
                    <a:pt x="6693" y="2008"/>
                    <a:pt x="6693" y="2014"/>
                    <a:pt x="6681" y="2014"/>
                  </a:cubicBezTo>
                  <a:cubicBezTo>
                    <a:pt x="6604" y="2073"/>
                    <a:pt x="6527" y="2132"/>
                    <a:pt x="6455" y="2198"/>
                  </a:cubicBezTo>
                  <a:cubicBezTo>
                    <a:pt x="6432" y="2215"/>
                    <a:pt x="6414" y="2227"/>
                    <a:pt x="6396" y="2251"/>
                  </a:cubicBezTo>
                  <a:cubicBezTo>
                    <a:pt x="6337" y="2293"/>
                    <a:pt x="6277" y="2346"/>
                    <a:pt x="6218" y="2400"/>
                  </a:cubicBezTo>
                  <a:cubicBezTo>
                    <a:pt x="6194" y="2423"/>
                    <a:pt x="6164" y="2441"/>
                    <a:pt x="6141" y="2465"/>
                  </a:cubicBezTo>
                  <a:lnTo>
                    <a:pt x="5962" y="2619"/>
                  </a:lnTo>
                  <a:cubicBezTo>
                    <a:pt x="5939" y="2637"/>
                    <a:pt x="5927" y="2649"/>
                    <a:pt x="5903" y="2673"/>
                  </a:cubicBezTo>
                  <a:cubicBezTo>
                    <a:pt x="5832" y="2738"/>
                    <a:pt x="5755" y="2809"/>
                    <a:pt x="5683" y="2881"/>
                  </a:cubicBezTo>
                  <a:cubicBezTo>
                    <a:pt x="5660" y="2898"/>
                    <a:pt x="5642" y="2916"/>
                    <a:pt x="5624" y="2934"/>
                  </a:cubicBezTo>
                  <a:cubicBezTo>
                    <a:pt x="5565" y="2987"/>
                    <a:pt x="5505" y="3047"/>
                    <a:pt x="5452" y="3094"/>
                  </a:cubicBezTo>
                  <a:cubicBezTo>
                    <a:pt x="5428" y="3118"/>
                    <a:pt x="5404" y="3142"/>
                    <a:pt x="5375" y="3166"/>
                  </a:cubicBezTo>
                  <a:lnTo>
                    <a:pt x="5208" y="3332"/>
                  </a:lnTo>
                  <a:lnTo>
                    <a:pt x="5155" y="3385"/>
                  </a:lnTo>
                  <a:cubicBezTo>
                    <a:pt x="5078" y="3462"/>
                    <a:pt x="5006" y="3534"/>
                    <a:pt x="4941" y="3611"/>
                  </a:cubicBezTo>
                  <a:lnTo>
                    <a:pt x="4888" y="3658"/>
                  </a:lnTo>
                  <a:cubicBezTo>
                    <a:pt x="4834" y="3718"/>
                    <a:pt x="4775" y="3777"/>
                    <a:pt x="4721" y="3837"/>
                  </a:cubicBezTo>
                  <a:cubicBezTo>
                    <a:pt x="4704" y="3860"/>
                    <a:pt x="4680" y="3890"/>
                    <a:pt x="4656" y="3914"/>
                  </a:cubicBezTo>
                  <a:cubicBezTo>
                    <a:pt x="4603" y="3973"/>
                    <a:pt x="4543" y="4032"/>
                    <a:pt x="4496" y="4098"/>
                  </a:cubicBezTo>
                  <a:cubicBezTo>
                    <a:pt x="4478" y="4122"/>
                    <a:pt x="4454" y="4133"/>
                    <a:pt x="4442" y="4157"/>
                  </a:cubicBezTo>
                  <a:cubicBezTo>
                    <a:pt x="4377" y="4240"/>
                    <a:pt x="4300" y="4323"/>
                    <a:pt x="4235" y="4395"/>
                  </a:cubicBezTo>
                  <a:cubicBezTo>
                    <a:pt x="4217" y="4418"/>
                    <a:pt x="4205" y="4430"/>
                    <a:pt x="4181" y="4454"/>
                  </a:cubicBezTo>
                  <a:cubicBezTo>
                    <a:pt x="4128" y="4519"/>
                    <a:pt x="4080" y="4579"/>
                    <a:pt x="4027" y="4650"/>
                  </a:cubicBezTo>
                  <a:cubicBezTo>
                    <a:pt x="4003" y="4680"/>
                    <a:pt x="3979" y="4698"/>
                    <a:pt x="3961" y="4727"/>
                  </a:cubicBezTo>
                  <a:cubicBezTo>
                    <a:pt x="3908" y="4798"/>
                    <a:pt x="3855" y="4858"/>
                    <a:pt x="3801" y="4923"/>
                  </a:cubicBezTo>
                  <a:cubicBezTo>
                    <a:pt x="3789" y="4947"/>
                    <a:pt x="3771" y="4959"/>
                    <a:pt x="3760" y="4983"/>
                  </a:cubicBezTo>
                  <a:cubicBezTo>
                    <a:pt x="3694" y="5066"/>
                    <a:pt x="3635" y="5155"/>
                    <a:pt x="3564" y="5232"/>
                  </a:cubicBezTo>
                  <a:cubicBezTo>
                    <a:pt x="3552" y="5256"/>
                    <a:pt x="3534" y="5274"/>
                    <a:pt x="3522" y="5291"/>
                  </a:cubicBezTo>
                  <a:cubicBezTo>
                    <a:pt x="3469" y="5363"/>
                    <a:pt x="3427" y="5428"/>
                    <a:pt x="3374" y="5493"/>
                  </a:cubicBezTo>
                  <a:cubicBezTo>
                    <a:pt x="3350" y="5523"/>
                    <a:pt x="3338" y="5553"/>
                    <a:pt x="3314" y="5576"/>
                  </a:cubicBezTo>
                  <a:cubicBezTo>
                    <a:pt x="3267" y="5642"/>
                    <a:pt x="3219" y="5707"/>
                    <a:pt x="3172" y="5778"/>
                  </a:cubicBezTo>
                  <a:lnTo>
                    <a:pt x="3130" y="5844"/>
                  </a:lnTo>
                  <a:lnTo>
                    <a:pt x="2952" y="6111"/>
                  </a:lnTo>
                  <a:cubicBezTo>
                    <a:pt x="2934" y="6135"/>
                    <a:pt x="2922" y="6152"/>
                    <a:pt x="2904" y="6170"/>
                  </a:cubicBezTo>
                  <a:cubicBezTo>
                    <a:pt x="2863" y="6241"/>
                    <a:pt x="2815" y="6313"/>
                    <a:pt x="2762" y="6384"/>
                  </a:cubicBezTo>
                  <a:cubicBezTo>
                    <a:pt x="2744" y="6414"/>
                    <a:pt x="2726" y="6443"/>
                    <a:pt x="2714" y="6473"/>
                  </a:cubicBezTo>
                  <a:cubicBezTo>
                    <a:pt x="2667" y="6538"/>
                    <a:pt x="2625" y="6615"/>
                    <a:pt x="2578" y="6681"/>
                  </a:cubicBezTo>
                  <a:lnTo>
                    <a:pt x="2536" y="6746"/>
                  </a:lnTo>
                  <a:cubicBezTo>
                    <a:pt x="2477" y="6835"/>
                    <a:pt x="2423" y="6936"/>
                    <a:pt x="2370" y="7025"/>
                  </a:cubicBezTo>
                  <a:cubicBezTo>
                    <a:pt x="2358" y="7043"/>
                    <a:pt x="2346" y="7067"/>
                    <a:pt x="2334" y="7091"/>
                  </a:cubicBezTo>
                  <a:cubicBezTo>
                    <a:pt x="2287" y="7162"/>
                    <a:pt x="2251" y="7239"/>
                    <a:pt x="2210" y="7310"/>
                  </a:cubicBezTo>
                  <a:cubicBezTo>
                    <a:pt x="2192" y="7340"/>
                    <a:pt x="2168" y="7370"/>
                    <a:pt x="2156" y="7399"/>
                  </a:cubicBezTo>
                  <a:cubicBezTo>
                    <a:pt x="2121" y="7476"/>
                    <a:pt x="2073" y="7542"/>
                    <a:pt x="2038" y="7619"/>
                  </a:cubicBezTo>
                  <a:cubicBezTo>
                    <a:pt x="2020" y="7637"/>
                    <a:pt x="2008" y="7666"/>
                    <a:pt x="2002" y="7690"/>
                  </a:cubicBezTo>
                  <a:cubicBezTo>
                    <a:pt x="1948" y="7785"/>
                    <a:pt x="1895" y="7886"/>
                    <a:pt x="1853" y="7975"/>
                  </a:cubicBezTo>
                  <a:cubicBezTo>
                    <a:pt x="1836" y="7993"/>
                    <a:pt x="1830" y="8017"/>
                    <a:pt x="1812" y="8041"/>
                  </a:cubicBezTo>
                  <a:lnTo>
                    <a:pt x="1705" y="8260"/>
                  </a:lnTo>
                  <a:cubicBezTo>
                    <a:pt x="1687" y="8290"/>
                    <a:pt x="1675" y="8320"/>
                    <a:pt x="1657" y="8361"/>
                  </a:cubicBezTo>
                  <a:cubicBezTo>
                    <a:pt x="1622" y="8432"/>
                    <a:pt x="1592" y="8510"/>
                    <a:pt x="1557" y="8581"/>
                  </a:cubicBezTo>
                  <a:cubicBezTo>
                    <a:pt x="1539" y="8605"/>
                    <a:pt x="1533" y="8634"/>
                    <a:pt x="1515" y="8658"/>
                  </a:cubicBezTo>
                  <a:lnTo>
                    <a:pt x="1384" y="8943"/>
                  </a:lnTo>
                  <a:cubicBezTo>
                    <a:pt x="1378" y="8967"/>
                    <a:pt x="1361" y="8991"/>
                    <a:pt x="1355" y="9014"/>
                  </a:cubicBezTo>
                  <a:cubicBezTo>
                    <a:pt x="1319" y="9086"/>
                    <a:pt x="1289" y="9169"/>
                    <a:pt x="1260" y="9240"/>
                  </a:cubicBezTo>
                  <a:cubicBezTo>
                    <a:pt x="1242" y="9270"/>
                    <a:pt x="1230" y="9311"/>
                    <a:pt x="1218" y="9341"/>
                  </a:cubicBezTo>
                  <a:lnTo>
                    <a:pt x="1129" y="9561"/>
                  </a:lnTo>
                  <a:cubicBezTo>
                    <a:pt x="1123" y="9590"/>
                    <a:pt x="1111" y="9614"/>
                    <a:pt x="1099" y="9644"/>
                  </a:cubicBezTo>
                  <a:cubicBezTo>
                    <a:pt x="1064" y="9739"/>
                    <a:pt x="1028" y="9834"/>
                    <a:pt x="992" y="9941"/>
                  </a:cubicBezTo>
                  <a:lnTo>
                    <a:pt x="969" y="10006"/>
                  </a:lnTo>
                  <a:cubicBezTo>
                    <a:pt x="939" y="10083"/>
                    <a:pt x="909" y="10160"/>
                    <a:pt x="886" y="10238"/>
                  </a:cubicBezTo>
                  <a:cubicBezTo>
                    <a:pt x="874" y="10267"/>
                    <a:pt x="862" y="10303"/>
                    <a:pt x="850" y="10333"/>
                  </a:cubicBezTo>
                  <a:cubicBezTo>
                    <a:pt x="820" y="10410"/>
                    <a:pt x="796" y="10481"/>
                    <a:pt x="773" y="10558"/>
                  </a:cubicBezTo>
                  <a:cubicBezTo>
                    <a:pt x="767" y="10588"/>
                    <a:pt x="761" y="10606"/>
                    <a:pt x="743" y="10635"/>
                  </a:cubicBezTo>
                  <a:cubicBezTo>
                    <a:pt x="713" y="10736"/>
                    <a:pt x="678" y="10837"/>
                    <a:pt x="648" y="10932"/>
                  </a:cubicBezTo>
                  <a:lnTo>
                    <a:pt x="624" y="11004"/>
                  </a:lnTo>
                  <a:cubicBezTo>
                    <a:pt x="606" y="11081"/>
                    <a:pt x="583" y="11158"/>
                    <a:pt x="559" y="11241"/>
                  </a:cubicBezTo>
                  <a:cubicBezTo>
                    <a:pt x="553" y="11253"/>
                    <a:pt x="553" y="11271"/>
                    <a:pt x="547" y="11283"/>
                  </a:cubicBezTo>
                  <a:cubicBezTo>
                    <a:pt x="535" y="11301"/>
                    <a:pt x="535" y="11318"/>
                    <a:pt x="529" y="11336"/>
                  </a:cubicBezTo>
                  <a:cubicBezTo>
                    <a:pt x="506" y="11407"/>
                    <a:pt x="488" y="11485"/>
                    <a:pt x="470" y="11556"/>
                  </a:cubicBezTo>
                  <a:cubicBezTo>
                    <a:pt x="464" y="11586"/>
                    <a:pt x="458" y="11609"/>
                    <a:pt x="446" y="11639"/>
                  </a:cubicBezTo>
                  <a:cubicBezTo>
                    <a:pt x="428" y="11734"/>
                    <a:pt x="399" y="11841"/>
                    <a:pt x="375" y="11936"/>
                  </a:cubicBezTo>
                  <a:cubicBezTo>
                    <a:pt x="369" y="11960"/>
                    <a:pt x="369" y="11972"/>
                    <a:pt x="357" y="11995"/>
                  </a:cubicBezTo>
                  <a:cubicBezTo>
                    <a:pt x="339" y="12078"/>
                    <a:pt x="321" y="12162"/>
                    <a:pt x="310" y="12239"/>
                  </a:cubicBezTo>
                  <a:cubicBezTo>
                    <a:pt x="298" y="12268"/>
                    <a:pt x="292" y="12298"/>
                    <a:pt x="286" y="12340"/>
                  </a:cubicBezTo>
                  <a:cubicBezTo>
                    <a:pt x="268" y="12411"/>
                    <a:pt x="256" y="12488"/>
                    <a:pt x="238" y="12565"/>
                  </a:cubicBezTo>
                  <a:cubicBezTo>
                    <a:pt x="232" y="12589"/>
                    <a:pt x="232" y="12619"/>
                    <a:pt x="226" y="12642"/>
                  </a:cubicBezTo>
                  <a:cubicBezTo>
                    <a:pt x="203" y="12737"/>
                    <a:pt x="191" y="12844"/>
                    <a:pt x="173" y="12939"/>
                  </a:cubicBezTo>
                  <a:cubicBezTo>
                    <a:pt x="173" y="12951"/>
                    <a:pt x="167" y="12969"/>
                    <a:pt x="167" y="12981"/>
                  </a:cubicBezTo>
                  <a:cubicBezTo>
                    <a:pt x="149" y="13064"/>
                    <a:pt x="137" y="13153"/>
                    <a:pt x="131" y="13236"/>
                  </a:cubicBezTo>
                  <a:cubicBezTo>
                    <a:pt x="120" y="13266"/>
                    <a:pt x="120" y="13296"/>
                    <a:pt x="114" y="13325"/>
                  </a:cubicBezTo>
                  <a:cubicBezTo>
                    <a:pt x="108" y="13397"/>
                    <a:pt x="90" y="13480"/>
                    <a:pt x="84" y="13557"/>
                  </a:cubicBezTo>
                  <a:cubicBezTo>
                    <a:pt x="84" y="13575"/>
                    <a:pt x="78" y="13598"/>
                    <a:pt x="78" y="13628"/>
                  </a:cubicBezTo>
                  <a:cubicBezTo>
                    <a:pt x="72" y="13723"/>
                    <a:pt x="54" y="13830"/>
                    <a:pt x="48" y="13925"/>
                  </a:cubicBezTo>
                  <a:lnTo>
                    <a:pt x="48" y="13931"/>
                  </a:lnTo>
                  <a:cubicBezTo>
                    <a:pt x="48" y="13961"/>
                    <a:pt x="42" y="13990"/>
                    <a:pt x="42" y="14032"/>
                  </a:cubicBezTo>
                  <a:cubicBezTo>
                    <a:pt x="42" y="14074"/>
                    <a:pt x="30" y="14121"/>
                    <a:pt x="30" y="14169"/>
                  </a:cubicBezTo>
                  <a:cubicBezTo>
                    <a:pt x="30" y="14198"/>
                    <a:pt x="25" y="14240"/>
                    <a:pt x="25" y="14269"/>
                  </a:cubicBezTo>
                  <a:cubicBezTo>
                    <a:pt x="25" y="14311"/>
                    <a:pt x="19" y="14364"/>
                    <a:pt x="19" y="14406"/>
                  </a:cubicBezTo>
                  <a:lnTo>
                    <a:pt x="19" y="14507"/>
                  </a:lnTo>
                  <a:cubicBezTo>
                    <a:pt x="19" y="14549"/>
                    <a:pt x="13" y="14602"/>
                    <a:pt x="13" y="14644"/>
                  </a:cubicBezTo>
                  <a:cubicBezTo>
                    <a:pt x="13" y="14727"/>
                    <a:pt x="13" y="14804"/>
                    <a:pt x="1" y="14881"/>
                  </a:cubicBezTo>
                  <a:lnTo>
                    <a:pt x="1" y="15101"/>
                  </a:lnTo>
                  <a:lnTo>
                    <a:pt x="1" y="15166"/>
                  </a:lnTo>
                  <a:cubicBezTo>
                    <a:pt x="1" y="15220"/>
                    <a:pt x="1" y="15261"/>
                    <a:pt x="13" y="15315"/>
                  </a:cubicBezTo>
                  <a:lnTo>
                    <a:pt x="13" y="15386"/>
                  </a:lnTo>
                  <a:cubicBezTo>
                    <a:pt x="13" y="15433"/>
                    <a:pt x="19" y="15475"/>
                    <a:pt x="19" y="15528"/>
                  </a:cubicBezTo>
                  <a:cubicBezTo>
                    <a:pt x="19" y="15552"/>
                    <a:pt x="19" y="15582"/>
                    <a:pt x="25" y="15606"/>
                  </a:cubicBezTo>
                  <a:cubicBezTo>
                    <a:pt x="25" y="15653"/>
                    <a:pt x="30" y="15706"/>
                    <a:pt x="42" y="15754"/>
                  </a:cubicBezTo>
                  <a:cubicBezTo>
                    <a:pt x="42" y="15766"/>
                    <a:pt x="42" y="15790"/>
                    <a:pt x="48" y="15801"/>
                  </a:cubicBezTo>
                  <a:lnTo>
                    <a:pt x="72" y="16003"/>
                  </a:lnTo>
                  <a:cubicBezTo>
                    <a:pt x="72" y="16021"/>
                    <a:pt x="78" y="16039"/>
                    <a:pt x="78" y="16057"/>
                  </a:cubicBezTo>
                  <a:cubicBezTo>
                    <a:pt x="84" y="16110"/>
                    <a:pt x="90" y="16152"/>
                    <a:pt x="90" y="16205"/>
                  </a:cubicBezTo>
                  <a:cubicBezTo>
                    <a:pt x="90" y="16229"/>
                    <a:pt x="102" y="16247"/>
                    <a:pt x="102" y="16277"/>
                  </a:cubicBezTo>
                  <a:cubicBezTo>
                    <a:pt x="102" y="16300"/>
                    <a:pt x="108" y="16324"/>
                    <a:pt x="108" y="16348"/>
                  </a:cubicBezTo>
                  <a:cubicBezTo>
                    <a:pt x="108" y="16360"/>
                    <a:pt x="114" y="16383"/>
                    <a:pt x="114" y="16395"/>
                  </a:cubicBezTo>
                  <a:cubicBezTo>
                    <a:pt x="120" y="16419"/>
                    <a:pt x="120" y="16443"/>
                    <a:pt x="131" y="16467"/>
                  </a:cubicBezTo>
                  <a:cubicBezTo>
                    <a:pt x="137" y="16508"/>
                    <a:pt x="143" y="16556"/>
                    <a:pt x="149" y="16591"/>
                  </a:cubicBezTo>
                  <a:cubicBezTo>
                    <a:pt x="149" y="16615"/>
                    <a:pt x="161" y="16627"/>
                    <a:pt x="161" y="16651"/>
                  </a:cubicBezTo>
                  <a:cubicBezTo>
                    <a:pt x="173" y="16710"/>
                    <a:pt x="179" y="16769"/>
                    <a:pt x="197" y="16829"/>
                  </a:cubicBezTo>
                  <a:cubicBezTo>
                    <a:pt x="197" y="16841"/>
                    <a:pt x="203" y="16858"/>
                    <a:pt x="203" y="16864"/>
                  </a:cubicBezTo>
                  <a:cubicBezTo>
                    <a:pt x="209" y="16912"/>
                    <a:pt x="226" y="16959"/>
                    <a:pt x="232" y="17007"/>
                  </a:cubicBezTo>
                  <a:cubicBezTo>
                    <a:pt x="238" y="17031"/>
                    <a:pt x="238" y="17048"/>
                    <a:pt x="250" y="17066"/>
                  </a:cubicBezTo>
                  <a:cubicBezTo>
                    <a:pt x="256" y="17102"/>
                    <a:pt x="268" y="17138"/>
                    <a:pt x="280" y="17179"/>
                  </a:cubicBezTo>
                  <a:cubicBezTo>
                    <a:pt x="286" y="17197"/>
                    <a:pt x="292" y="17221"/>
                    <a:pt x="292" y="17238"/>
                  </a:cubicBezTo>
                  <a:cubicBezTo>
                    <a:pt x="310" y="17280"/>
                    <a:pt x="316" y="17316"/>
                    <a:pt x="327" y="17357"/>
                  </a:cubicBezTo>
                  <a:cubicBezTo>
                    <a:pt x="339" y="17369"/>
                    <a:pt x="339" y="17387"/>
                    <a:pt x="345" y="17399"/>
                  </a:cubicBezTo>
                  <a:cubicBezTo>
                    <a:pt x="357" y="17452"/>
                    <a:pt x="381" y="17512"/>
                    <a:pt x="399" y="17565"/>
                  </a:cubicBezTo>
                  <a:cubicBezTo>
                    <a:pt x="405" y="17577"/>
                    <a:pt x="405" y="17583"/>
                    <a:pt x="411" y="17601"/>
                  </a:cubicBezTo>
                  <a:cubicBezTo>
                    <a:pt x="428" y="17642"/>
                    <a:pt x="440" y="17684"/>
                    <a:pt x="458" y="17725"/>
                  </a:cubicBezTo>
                  <a:cubicBezTo>
                    <a:pt x="464" y="17743"/>
                    <a:pt x="470" y="17761"/>
                    <a:pt x="476" y="17779"/>
                  </a:cubicBezTo>
                  <a:cubicBezTo>
                    <a:pt x="494" y="17814"/>
                    <a:pt x="506" y="17850"/>
                    <a:pt x="523" y="17880"/>
                  </a:cubicBezTo>
                  <a:cubicBezTo>
                    <a:pt x="529" y="17898"/>
                    <a:pt x="535" y="17921"/>
                    <a:pt x="547" y="17933"/>
                  </a:cubicBezTo>
                  <a:cubicBezTo>
                    <a:pt x="559" y="17969"/>
                    <a:pt x="583" y="18010"/>
                    <a:pt x="595" y="18052"/>
                  </a:cubicBezTo>
                  <a:cubicBezTo>
                    <a:pt x="606" y="18070"/>
                    <a:pt x="606" y="18076"/>
                    <a:pt x="612" y="18088"/>
                  </a:cubicBezTo>
                  <a:cubicBezTo>
                    <a:pt x="636" y="18141"/>
                    <a:pt x="654" y="18189"/>
                    <a:pt x="678" y="18236"/>
                  </a:cubicBezTo>
                  <a:cubicBezTo>
                    <a:pt x="684" y="18254"/>
                    <a:pt x="696" y="18260"/>
                    <a:pt x="696" y="18278"/>
                  </a:cubicBezTo>
                  <a:cubicBezTo>
                    <a:pt x="707" y="18313"/>
                    <a:pt x="731" y="18349"/>
                    <a:pt x="755" y="18384"/>
                  </a:cubicBezTo>
                  <a:lnTo>
                    <a:pt x="773" y="18432"/>
                  </a:lnTo>
                  <a:cubicBezTo>
                    <a:pt x="791" y="18462"/>
                    <a:pt x="814" y="18497"/>
                    <a:pt x="826" y="18527"/>
                  </a:cubicBezTo>
                  <a:lnTo>
                    <a:pt x="850" y="18574"/>
                  </a:lnTo>
                  <a:lnTo>
                    <a:pt x="915" y="18681"/>
                  </a:lnTo>
                  <a:cubicBezTo>
                    <a:pt x="921" y="18693"/>
                    <a:pt x="921" y="18699"/>
                    <a:pt x="933" y="18705"/>
                  </a:cubicBezTo>
                  <a:cubicBezTo>
                    <a:pt x="963" y="18753"/>
                    <a:pt x="992" y="18794"/>
                    <a:pt x="1010" y="18830"/>
                  </a:cubicBezTo>
                  <a:cubicBezTo>
                    <a:pt x="1022" y="18842"/>
                    <a:pt x="1028" y="18854"/>
                    <a:pt x="1034" y="18860"/>
                  </a:cubicBezTo>
                  <a:cubicBezTo>
                    <a:pt x="1058" y="18889"/>
                    <a:pt x="1082" y="18919"/>
                    <a:pt x="1099" y="18960"/>
                  </a:cubicBezTo>
                  <a:cubicBezTo>
                    <a:pt x="1111" y="18972"/>
                    <a:pt x="1123" y="18990"/>
                    <a:pt x="1129" y="18996"/>
                  </a:cubicBezTo>
                  <a:cubicBezTo>
                    <a:pt x="1153" y="19026"/>
                    <a:pt x="1177" y="19055"/>
                    <a:pt x="1200" y="19079"/>
                  </a:cubicBezTo>
                  <a:cubicBezTo>
                    <a:pt x="1206" y="19091"/>
                    <a:pt x="1218" y="19097"/>
                    <a:pt x="1230" y="19115"/>
                  </a:cubicBezTo>
                  <a:cubicBezTo>
                    <a:pt x="1260" y="19150"/>
                    <a:pt x="1277" y="19180"/>
                    <a:pt x="1307" y="19210"/>
                  </a:cubicBezTo>
                  <a:lnTo>
                    <a:pt x="1325" y="19228"/>
                  </a:lnTo>
                  <a:cubicBezTo>
                    <a:pt x="1355" y="19263"/>
                    <a:pt x="1390" y="19299"/>
                    <a:pt x="1420" y="19335"/>
                  </a:cubicBezTo>
                  <a:cubicBezTo>
                    <a:pt x="1426" y="19346"/>
                    <a:pt x="1438" y="19358"/>
                    <a:pt x="1450" y="19364"/>
                  </a:cubicBezTo>
                  <a:cubicBezTo>
                    <a:pt x="1473" y="19394"/>
                    <a:pt x="1503" y="19418"/>
                    <a:pt x="1527" y="19441"/>
                  </a:cubicBezTo>
                  <a:lnTo>
                    <a:pt x="1562" y="19477"/>
                  </a:lnTo>
                  <a:cubicBezTo>
                    <a:pt x="1586" y="19501"/>
                    <a:pt x="1616" y="19525"/>
                    <a:pt x="1634" y="19554"/>
                  </a:cubicBezTo>
                  <a:lnTo>
                    <a:pt x="1663" y="19584"/>
                  </a:lnTo>
                  <a:cubicBezTo>
                    <a:pt x="1693" y="19614"/>
                    <a:pt x="1735" y="19643"/>
                    <a:pt x="1770" y="19673"/>
                  </a:cubicBezTo>
                  <a:lnTo>
                    <a:pt x="1776" y="19679"/>
                  </a:lnTo>
                  <a:lnTo>
                    <a:pt x="1889" y="19768"/>
                  </a:lnTo>
                  <a:cubicBezTo>
                    <a:pt x="1895" y="19774"/>
                    <a:pt x="1913" y="19780"/>
                    <a:pt x="1919" y="19792"/>
                  </a:cubicBezTo>
                  <a:cubicBezTo>
                    <a:pt x="1948" y="19810"/>
                    <a:pt x="1972" y="19833"/>
                    <a:pt x="2002" y="19851"/>
                  </a:cubicBezTo>
                  <a:cubicBezTo>
                    <a:pt x="2014" y="19857"/>
                    <a:pt x="2032" y="19869"/>
                    <a:pt x="2038" y="19881"/>
                  </a:cubicBezTo>
                  <a:cubicBezTo>
                    <a:pt x="2067" y="19899"/>
                    <a:pt x="2091" y="19916"/>
                    <a:pt x="2121" y="19940"/>
                  </a:cubicBezTo>
                  <a:cubicBezTo>
                    <a:pt x="2133" y="19946"/>
                    <a:pt x="2138" y="19952"/>
                    <a:pt x="2156" y="19958"/>
                  </a:cubicBezTo>
                  <a:cubicBezTo>
                    <a:pt x="2192" y="19982"/>
                    <a:pt x="2239" y="20011"/>
                    <a:pt x="2275" y="20035"/>
                  </a:cubicBezTo>
                  <a:lnTo>
                    <a:pt x="6055" y="22295"/>
                  </a:lnTo>
                  <a:lnTo>
                    <a:pt x="5968" y="22226"/>
                  </a:lnTo>
                  <a:cubicBezTo>
                    <a:pt x="5962" y="22226"/>
                    <a:pt x="5962" y="22220"/>
                    <a:pt x="5962" y="22220"/>
                  </a:cubicBezTo>
                  <a:cubicBezTo>
                    <a:pt x="5933" y="22185"/>
                    <a:pt x="5897" y="22161"/>
                    <a:pt x="5867" y="22125"/>
                  </a:cubicBezTo>
                  <a:cubicBezTo>
                    <a:pt x="5850" y="22119"/>
                    <a:pt x="5844" y="22108"/>
                    <a:pt x="5832" y="22096"/>
                  </a:cubicBezTo>
                  <a:cubicBezTo>
                    <a:pt x="5808" y="22078"/>
                    <a:pt x="5778" y="22054"/>
                    <a:pt x="5755" y="22030"/>
                  </a:cubicBezTo>
                  <a:lnTo>
                    <a:pt x="5719" y="21995"/>
                  </a:lnTo>
                  <a:lnTo>
                    <a:pt x="5642" y="21918"/>
                  </a:lnTo>
                  <a:lnTo>
                    <a:pt x="5612" y="21888"/>
                  </a:lnTo>
                  <a:cubicBezTo>
                    <a:pt x="5582" y="21852"/>
                    <a:pt x="5547" y="21817"/>
                    <a:pt x="5517" y="21781"/>
                  </a:cubicBezTo>
                  <a:cubicBezTo>
                    <a:pt x="5511" y="21769"/>
                    <a:pt x="5511" y="21763"/>
                    <a:pt x="5505" y="21763"/>
                  </a:cubicBezTo>
                  <a:cubicBezTo>
                    <a:pt x="5476" y="21733"/>
                    <a:pt x="5452" y="21698"/>
                    <a:pt x="5422" y="21668"/>
                  </a:cubicBezTo>
                  <a:cubicBezTo>
                    <a:pt x="5416" y="21650"/>
                    <a:pt x="5398" y="21644"/>
                    <a:pt x="5392" y="21633"/>
                  </a:cubicBezTo>
                  <a:cubicBezTo>
                    <a:pt x="5369" y="21603"/>
                    <a:pt x="5345" y="21579"/>
                    <a:pt x="5327" y="21549"/>
                  </a:cubicBezTo>
                  <a:cubicBezTo>
                    <a:pt x="5315" y="21532"/>
                    <a:pt x="5303" y="21520"/>
                    <a:pt x="5291" y="21502"/>
                  </a:cubicBezTo>
                  <a:lnTo>
                    <a:pt x="5226" y="21413"/>
                  </a:lnTo>
                  <a:cubicBezTo>
                    <a:pt x="5220" y="21407"/>
                    <a:pt x="5214" y="21395"/>
                    <a:pt x="5202" y="21383"/>
                  </a:cubicBezTo>
                  <a:cubicBezTo>
                    <a:pt x="5173" y="21342"/>
                    <a:pt x="5143" y="21306"/>
                    <a:pt x="5125" y="21258"/>
                  </a:cubicBezTo>
                  <a:cubicBezTo>
                    <a:pt x="5113" y="21253"/>
                    <a:pt x="5113" y="21247"/>
                    <a:pt x="5107" y="21235"/>
                  </a:cubicBezTo>
                  <a:lnTo>
                    <a:pt x="5042" y="21128"/>
                  </a:lnTo>
                  <a:lnTo>
                    <a:pt x="5018" y="21080"/>
                  </a:lnTo>
                  <a:cubicBezTo>
                    <a:pt x="5006" y="21051"/>
                    <a:pt x="4983" y="21015"/>
                    <a:pt x="4965" y="20985"/>
                  </a:cubicBezTo>
                  <a:lnTo>
                    <a:pt x="4947" y="20938"/>
                  </a:lnTo>
                  <a:cubicBezTo>
                    <a:pt x="4923" y="20902"/>
                    <a:pt x="4906" y="20867"/>
                    <a:pt x="4888" y="20831"/>
                  </a:cubicBezTo>
                  <a:cubicBezTo>
                    <a:pt x="4876" y="20813"/>
                    <a:pt x="4870" y="20807"/>
                    <a:pt x="4870" y="20789"/>
                  </a:cubicBezTo>
                  <a:cubicBezTo>
                    <a:pt x="4846" y="20742"/>
                    <a:pt x="4828" y="20694"/>
                    <a:pt x="4805" y="20641"/>
                  </a:cubicBezTo>
                  <a:cubicBezTo>
                    <a:pt x="4799" y="20635"/>
                    <a:pt x="4799" y="20623"/>
                    <a:pt x="4787" y="20605"/>
                  </a:cubicBezTo>
                  <a:cubicBezTo>
                    <a:pt x="4775" y="20570"/>
                    <a:pt x="4751" y="20522"/>
                    <a:pt x="4739" y="20487"/>
                  </a:cubicBezTo>
                  <a:cubicBezTo>
                    <a:pt x="4733" y="20475"/>
                    <a:pt x="4721" y="20451"/>
                    <a:pt x="4716" y="20433"/>
                  </a:cubicBezTo>
                  <a:lnTo>
                    <a:pt x="4668" y="20326"/>
                  </a:lnTo>
                  <a:cubicBezTo>
                    <a:pt x="4662" y="20308"/>
                    <a:pt x="4656" y="20285"/>
                    <a:pt x="4650" y="20273"/>
                  </a:cubicBezTo>
                  <a:cubicBezTo>
                    <a:pt x="4632" y="20225"/>
                    <a:pt x="4621" y="20190"/>
                    <a:pt x="4603" y="20148"/>
                  </a:cubicBezTo>
                  <a:cubicBezTo>
                    <a:pt x="4597" y="20130"/>
                    <a:pt x="4597" y="20124"/>
                    <a:pt x="4591" y="20106"/>
                  </a:cubicBezTo>
                  <a:cubicBezTo>
                    <a:pt x="4567" y="20059"/>
                    <a:pt x="4549" y="20000"/>
                    <a:pt x="4537" y="19946"/>
                  </a:cubicBezTo>
                  <a:cubicBezTo>
                    <a:pt x="4531" y="19928"/>
                    <a:pt x="4531" y="19916"/>
                    <a:pt x="4526" y="19899"/>
                  </a:cubicBezTo>
                  <a:cubicBezTo>
                    <a:pt x="4508" y="19857"/>
                    <a:pt x="4502" y="19821"/>
                    <a:pt x="4484" y="19774"/>
                  </a:cubicBezTo>
                  <a:cubicBezTo>
                    <a:pt x="4478" y="19750"/>
                    <a:pt x="4478" y="19738"/>
                    <a:pt x="4472" y="19715"/>
                  </a:cubicBezTo>
                  <a:cubicBezTo>
                    <a:pt x="4466" y="19679"/>
                    <a:pt x="4448" y="19631"/>
                    <a:pt x="4442" y="19596"/>
                  </a:cubicBezTo>
                  <a:cubicBezTo>
                    <a:pt x="4436" y="19578"/>
                    <a:pt x="4436" y="19560"/>
                    <a:pt x="4425" y="19536"/>
                  </a:cubicBezTo>
                  <a:cubicBezTo>
                    <a:pt x="4413" y="19495"/>
                    <a:pt x="4407" y="19441"/>
                    <a:pt x="4395" y="19394"/>
                  </a:cubicBezTo>
                  <a:cubicBezTo>
                    <a:pt x="4395" y="19382"/>
                    <a:pt x="4389" y="19376"/>
                    <a:pt x="4389" y="19358"/>
                  </a:cubicBezTo>
                  <a:cubicBezTo>
                    <a:pt x="4377" y="19299"/>
                    <a:pt x="4365" y="19240"/>
                    <a:pt x="4353" y="19180"/>
                  </a:cubicBezTo>
                  <a:cubicBezTo>
                    <a:pt x="4353" y="19156"/>
                    <a:pt x="4347" y="19145"/>
                    <a:pt x="4347" y="19121"/>
                  </a:cubicBezTo>
                  <a:cubicBezTo>
                    <a:pt x="4335" y="19079"/>
                    <a:pt x="4330" y="19032"/>
                    <a:pt x="4324" y="18996"/>
                  </a:cubicBezTo>
                  <a:cubicBezTo>
                    <a:pt x="4318" y="18972"/>
                    <a:pt x="4318" y="18949"/>
                    <a:pt x="4306" y="18919"/>
                  </a:cubicBezTo>
                  <a:cubicBezTo>
                    <a:pt x="4300" y="18883"/>
                    <a:pt x="4294" y="18842"/>
                    <a:pt x="4294" y="18800"/>
                  </a:cubicBezTo>
                  <a:cubicBezTo>
                    <a:pt x="4294" y="18782"/>
                    <a:pt x="4288" y="18753"/>
                    <a:pt x="4288" y="18729"/>
                  </a:cubicBezTo>
                  <a:cubicBezTo>
                    <a:pt x="4276" y="18687"/>
                    <a:pt x="4270" y="18634"/>
                    <a:pt x="4270" y="18586"/>
                  </a:cubicBezTo>
                  <a:cubicBezTo>
                    <a:pt x="4270" y="18574"/>
                    <a:pt x="4264" y="18551"/>
                    <a:pt x="4264" y="18533"/>
                  </a:cubicBezTo>
                  <a:lnTo>
                    <a:pt x="4240" y="18337"/>
                  </a:lnTo>
                  <a:cubicBezTo>
                    <a:pt x="4240" y="18319"/>
                    <a:pt x="4240" y="18295"/>
                    <a:pt x="4235" y="18284"/>
                  </a:cubicBezTo>
                  <a:cubicBezTo>
                    <a:pt x="4229" y="18230"/>
                    <a:pt x="4229" y="18189"/>
                    <a:pt x="4217" y="18135"/>
                  </a:cubicBezTo>
                  <a:cubicBezTo>
                    <a:pt x="4217" y="18111"/>
                    <a:pt x="4217" y="18082"/>
                    <a:pt x="4211" y="18058"/>
                  </a:cubicBezTo>
                  <a:cubicBezTo>
                    <a:pt x="4211" y="18016"/>
                    <a:pt x="4205" y="17969"/>
                    <a:pt x="4205" y="17921"/>
                  </a:cubicBezTo>
                  <a:lnTo>
                    <a:pt x="4205" y="17844"/>
                  </a:lnTo>
                  <a:cubicBezTo>
                    <a:pt x="4205" y="17791"/>
                    <a:pt x="4205" y="17749"/>
                    <a:pt x="4199" y="17696"/>
                  </a:cubicBezTo>
                  <a:lnTo>
                    <a:pt x="4199" y="17630"/>
                  </a:lnTo>
                  <a:lnTo>
                    <a:pt x="4199" y="17417"/>
                  </a:lnTo>
                  <a:cubicBezTo>
                    <a:pt x="4199" y="17333"/>
                    <a:pt x="4199" y="17256"/>
                    <a:pt x="4205" y="17179"/>
                  </a:cubicBezTo>
                  <a:lnTo>
                    <a:pt x="4205" y="17155"/>
                  </a:lnTo>
                  <a:cubicBezTo>
                    <a:pt x="4205" y="17078"/>
                    <a:pt x="4211" y="17013"/>
                    <a:pt x="4211" y="16942"/>
                  </a:cubicBezTo>
                  <a:lnTo>
                    <a:pt x="4211" y="16894"/>
                  </a:lnTo>
                  <a:cubicBezTo>
                    <a:pt x="4211" y="16829"/>
                    <a:pt x="4217" y="16763"/>
                    <a:pt x="4229" y="16692"/>
                  </a:cubicBezTo>
                  <a:cubicBezTo>
                    <a:pt x="4229" y="16674"/>
                    <a:pt x="4229" y="16657"/>
                    <a:pt x="4235" y="16633"/>
                  </a:cubicBezTo>
                  <a:cubicBezTo>
                    <a:pt x="4240" y="16573"/>
                    <a:pt x="4240" y="16514"/>
                    <a:pt x="4246" y="16455"/>
                  </a:cubicBezTo>
                  <a:cubicBezTo>
                    <a:pt x="4258" y="16360"/>
                    <a:pt x="4264" y="16265"/>
                    <a:pt x="4276" y="16170"/>
                  </a:cubicBezTo>
                  <a:cubicBezTo>
                    <a:pt x="4276" y="16140"/>
                    <a:pt x="4288" y="16110"/>
                    <a:pt x="4288" y="16086"/>
                  </a:cubicBezTo>
                  <a:cubicBezTo>
                    <a:pt x="4294" y="16009"/>
                    <a:pt x="4300" y="15938"/>
                    <a:pt x="4318" y="15861"/>
                  </a:cubicBezTo>
                  <a:cubicBezTo>
                    <a:pt x="4324" y="15831"/>
                    <a:pt x="4324" y="15801"/>
                    <a:pt x="4330" y="15772"/>
                  </a:cubicBezTo>
                  <a:cubicBezTo>
                    <a:pt x="4347" y="15695"/>
                    <a:pt x="4353" y="15611"/>
                    <a:pt x="4365" y="15522"/>
                  </a:cubicBezTo>
                  <a:cubicBezTo>
                    <a:pt x="4365" y="15505"/>
                    <a:pt x="4377" y="15493"/>
                    <a:pt x="4377" y="15475"/>
                  </a:cubicBezTo>
                  <a:cubicBezTo>
                    <a:pt x="4389" y="15380"/>
                    <a:pt x="4413" y="15279"/>
                    <a:pt x="4425" y="15178"/>
                  </a:cubicBezTo>
                  <a:cubicBezTo>
                    <a:pt x="4436" y="15160"/>
                    <a:pt x="4436" y="15130"/>
                    <a:pt x="4442" y="15107"/>
                  </a:cubicBezTo>
                  <a:cubicBezTo>
                    <a:pt x="4454" y="15030"/>
                    <a:pt x="4472" y="14952"/>
                    <a:pt x="4484" y="14875"/>
                  </a:cubicBezTo>
                  <a:lnTo>
                    <a:pt x="4508" y="14786"/>
                  </a:lnTo>
                  <a:cubicBezTo>
                    <a:pt x="4526" y="14703"/>
                    <a:pt x="4543" y="14614"/>
                    <a:pt x="4567" y="14537"/>
                  </a:cubicBezTo>
                  <a:cubicBezTo>
                    <a:pt x="4573" y="14519"/>
                    <a:pt x="4573" y="14507"/>
                    <a:pt x="4585" y="14483"/>
                  </a:cubicBezTo>
                  <a:cubicBezTo>
                    <a:pt x="4603" y="14376"/>
                    <a:pt x="4632" y="14281"/>
                    <a:pt x="4656" y="14180"/>
                  </a:cubicBezTo>
                  <a:cubicBezTo>
                    <a:pt x="4662" y="14157"/>
                    <a:pt x="4674" y="14133"/>
                    <a:pt x="4674" y="14109"/>
                  </a:cubicBezTo>
                  <a:cubicBezTo>
                    <a:pt x="4692" y="14032"/>
                    <a:pt x="4716" y="13955"/>
                    <a:pt x="4739" y="13872"/>
                  </a:cubicBezTo>
                  <a:lnTo>
                    <a:pt x="4763" y="13783"/>
                  </a:lnTo>
                  <a:cubicBezTo>
                    <a:pt x="4781" y="13705"/>
                    <a:pt x="4811" y="13616"/>
                    <a:pt x="4834" y="13533"/>
                  </a:cubicBezTo>
                  <a:cubicBezTo>
                    <a:pt x="4840" y="13515"/>
                    <a:pt x="4840" y="13498"/>
                    <a:pt x="4852" y="13480"/>
                  </a:cubicBezTo>
                  <a:cubicBezTo>
                    <a:pt x="4882" y="13379"/>
                    <a:pt x="4917" y="13278"/>
                    <a:pt x="4947" y="13177"/>
                  </a:cubicBezTo>
                  <a:lnTo>
                    <a:pt x="4971" y="13112"/>
                  </a:lnTo>
                  <a:cubicBezTo>
                    <a:pt x="5001" y="13028"/>
                    <a:pt x="5018" y="12951"/>
                    <a:pt x="5048" y="12874"/>
                  </a:cubicBezTo>
                  <a:cubicBezTo>
                    <a:pt x="5060" y="12844"/>
                    <a:pt x="5072" y="12815"/>
                    <a:pt x="5078" y="12785"/>
                  </a:cubicBezTo>
                  <a:lnTo>
                    <a:pt x="5167" y="12536"/>
                  </a:lnTo>
                  <a:cubicBezTo>
                    <a:pt x="5179" y="12518"/>
                    <a:pt x="5185" y="12500"/>
                    <a:pt x="5191" y="12476"/>
                  </a:cubicBezTo>
                  <a:cubicBezTo>
                    <a:pt x="5226" y="12381"/>
                    <a:pt x="5268" y="12280"/>
                    <a:pt x="5309" y="12179"/>
                  </a:cubicBezTo>
                  <a:cubicBezTo>
                    <a:pt x="5315" y="12162"/>
                    <a:pt x="5333" y="12138"/>
                    <a:pt x="5339" y="12114"/>
                  </a:cubicBezTo>
                  <a:cubicBezTo>
                    <a:pt x="5369" y="12043"/>
                    <a:pt x="5398" y="11960"/>
                    <a:pt x="5434" y="11882"/>
                  </a:cubicBezTo>
                  <a:cubicBezTo>
                    <a:pt x="5452" y="11853"/>
                    <a:pt x="5458" y="11823"/>
                    <a:pt x="5476" y="11793"/>
                  </a:cubicBezTo>
                  <a:cubicBezTo>
                    <a:pt x="5511" y="11716"/>
                    <a:pt x="5541" y="11633"/>
                    <a:pt x="5577" y="11556"/>
                  </a:cubicBezTo>
                  <a:cubicBezTo>
                    <a:pt x="5582" y="11538"/>
                    <a:pt x="5594" y="11520"/>
                    <a:pt x="5600" y="11496"/>
                  </a:cubicBezTo>
                  <a:cubicBezTo>
                    <a:pt x="5642" y="11401"/>
                    <a:pt x="5689" y="11306"/>
                    <a:pt x="5731" y="11200"/>
                  </a:cubicBezTo>
                  <a:cubicBezTo>
                    <a:pt x="5743" y="11182"/>
                    <a:pt x="5755" y="11158"/>
                    <a:pt x="5761" y="11134"/>
                  </a:cubicBezTo>
                  <a:cubicBezTo>
                    <a:pt x="5802" y="11063"/>
                    <a:pt x="5838" y="10986"/>
                    <a:pt x="5873" y="10903"/>
                  </a:cubicBezTo>
                  <a:lnTo>
                    <a:pt x="5921" y="10814"/>
                  </a:lnTo>
                  <a:cubicBezTo>
                    <a:pt x="5957" y="10736"/>
                    <a:pt x="5992" y="10659"/>
                    <a:pt x="6040" y="10588"/>
                  </a:cubicBezTo>
                  <a:cubicBezTo>
                    <a:pt x="6046" y="10564"/>
                    <a:pt x="6057" y="10546"/>
                    <a:pt x="6069" y="10529"/>
                  </a:cubicBezTo>
                  <a:cubicBezTo>
                    <a:pt x="6117" y="10428"/>
                    <a:pt x="6164" y="10333"/>
                    <a:pt x="6218" y="10238"/>
                  </a:cubicBezTo>
                  <a:cubicBezTo>
                    <a:pt x="6230" y="10214"/>
                    <a:pt x="6236" y="10190"/>
                    <a:pt x="6253" y="10172"/>
                  </a:cubicBezTo>
                  <a:cubicBezTo>
                    <a:pt x="6289" y="10095"/>
                    <a:pt x="6337" y="10024"/>
                    <a:pt x="6372" y="9947"/>
                  </a:cubicBezTo>
                  <a:cubicBezTo>
                    <a:pt x="6384" y="9917"/>
                    <a:pt x="6402" y="9887"/>
                    <a:pt x="6426" y="9858"/>
                  </a:cubicBezTo>
                  <a:cubicBezTo>
                    <a:pt x="6467" y="9786"/>
                    <a:pt x="6503" y="9709"/>
                    <a:pt x="6550" y="9638"/>
                  </a:cubicBezTo>
                  <a:cubicBezTo>
                    <a:pt x="6562" y="9614"/>
                    <a:pt x="6574" y="9596"/>
                    <a:pt x="6586" y="9579"/>
                  </a:cubicBezTo>
                  <a:cubicBezTo>
                    <a:pt x="6639" y="9478"/>
                    <a:pt x="6699" y="9388"/>
                    <a:pt x="6752" y="9293"/>
                  </a:cubicBezTo>
                  <a:lnTo>
                    <a:pt x="6794" y="9228"/>
                  </a:lnTo>
                  <a:cubicBezTo>
                    <a:pt x="6841" y="9151"/>
                    <a:pt x="6883" y="9086"/>
                    <a:pt x="6930" y="9014"/>
                  </a:cubicBezTo>
                  <a:cubicBezTo>
                    <a:pt x="6942" y="8985"/>
                    <a:pt x="6966" y="8955"/>
                    <a:pt x="6978" y="8925"/>
                  </a:cubicBezTo>
                  <a:cubicBezTo>
                    <a:pt x="7025" y="8848"/>
                    <a:pt x="7067" y="8783"/>
                    <a:pt x="7120" y="8706"/>
                  </a:cubicBezTo>
                  <a:cubicBezTo>
                    <a:pt x="7138" y="8688"/>
                    <a:pt x="7150" y="8670"/>
                    <a:pt x="7156" y="8646"/>
                  </a:cubicBezTo>
                  <a:lnTo>
                    <a:pt x="7334" y="8379"/>
                  </a:lnTo>
                  <a:lnTo>
                    <a:pt x="7382" y="8314"/>
                  </a:lnTo>
                  <a:cubicBezTo>
                    <a:pt x="7423" y="8248"/>
                    <a:pt x="7477" y="8171"/>
                    <a:pt x="7524" y="8106"/>
                  </a:cubicBezTo>
                  <a:cubicBezTo>
                    <a:pt x="7542" y="8076"/>
                    <a:pt x="7560" y="8052"/>
                    <a:pt x="7584" y="8023"/>
                  </a:cubicBezTo>
                  <a:cubicBezTo>
                    <a:pt x="7631" y="7957"/>
                    <a:pt x="7679" y="7892"/>
                    <a:pt x="7732" y="7815"/>
                  </a:cubicBezTo>
                  <a:cubicBezTo>
                    <a:pt x="7744" y="7797"/>
                    <a:pt x="7762" y="7779"/>
                    <a:pt x="7774" y="7756"/>
                  </a:cubicBezTo>
                  <a:cubicBezTo>
                    <a:pt x="7839" y="7666"/>
                    <a:pt x="7898" y="7589"/>
                    <a:pt x="7970" y="7506"/>
                  </a:cubicBezTo>
                  <a:cubicBezTo>
                    <a:pt x="7981" y="7482"/>
                    <a:pt x="7999" y="7471"/>
                    <a:pt x="8011" y="7447"/>
                  </a:cubicBezTo>
                  <a:cubicBezTo>
                    <a:pt x="8065" y="7381"/>
                    <a:pt x="8118" y="7310"/>
                    <a:pt x="8165" y="7251"/>
                  </a:cubicBezTo>
                  <a:cubicBezTo>
                    <a:pt x="8189" y="7221"/>
                    <a:pt x="8213" y="7203"/>
                    <a:pt x="8237" y="7174"/>
                  </a:cubicBezTo>
                  <a:cubicBezTo>
                    <a:pt x="8284" y="7102"/>
                    <a:pt x="8338" y="7043"/>
                    <a:pt x="8391" y="6978"/>
                  </a:cubicBezTo>
                  <a:cubicBezTo>
                    <a:pt x="8403" y="6954"/>
                    <a:pt x="8421" y="6942"/>
                    <a:pt x="8433" y="6918"/>
                  </a:cubicBezTo>
                  <a:cubicBezTo>
                    <a:pt x="8504" y="6835"/>
                    <a:pt x="8569" y="6758"/>
                    <a:pt x="8640" y="6681"/>
                  </a:cubicBezTo>
                  <a:cubicBezTo>
                    <a:pt x="8658" y="6657"/>
                    <a:pt x="8670" y="6645"/>
                    <a:pt x="8694" y="6621"/>
                  </a:cubicBezTo>
                  <a:cubicBezTo>
                    <a:pt x="8747" y="6562"/>
                    <a:pt x="8807" y="6497"/>
                    <a:pt x="8860" y="6437"/>
                  </a:cubicBezTo>
                  <a:cubicBezTo>
                    <a:pt x="8878" y="6414"/>
                    <a:pt x="8902" y="6384"/>
                    <a:pt x="8926" y="6360"/>
                  </a:cubicBezTo>
                  <a:cubicBezTo>
                    <a:pt x="8979" y="6301"/>
                    <a:pt x="9038" y="6241"/>
                    <a:pt x="9086" y="6182"/>
                  </a:cubicBezTo>
                  <a:lnTo>
                    <a:pt x="9139" y="6135"/>
                  </a:lnTo>
                  <a:cubicBezTo>
                    <a:pt x="9216" y="6057"/>
                    <a:pt x="9282" y="5986"/>
                    <a:pt x="9353" y="5909"/>
                  </a:cubicBezTo>
                  <a:lnTo>
                    <a:pt x="9406" y="5855"/>
                  </a:lnTo>
                  <a:lnTo>
                    <a:pt x="9579" y="5689"/>
                  </a:lnTo>
                  <a:cubicBezTo>
                    <a:pt x="9602" y="5665"/>
                    <a:pt x="9620" y="5642"/>
                    <a:pt x="9650" y="5618"/>
                  </a:cubicBezTo>
                  <a:cubicBezTo>
                    <a:pt x="9709" y="5570"/>
                    <a:pt x="9763" y="5511"/>
                    <a:pt x="9822" y="5458"/>
                  </a:cubicBezTo>
                  <a:lnTo>
                    <a:pt x="9876" y="5404"/>
                  </a:lnTo>
                  <a:cubicBezTo>
                    <a:pt x="9947" y="5339"/>
                    <a:pt x="10024" y="5262"/>
                    <a:pt x="10095" y="5196"/>
                  </a:cubicBezTo>
                  <a:cubicBezTo>
                    <a:pt x="10113" y="5184"/>
                    <a:pt x="10137" y="5167"/>
                    <a:pt x="10149" y="5143"/>
                  </a:cubicBezTo>
                  <a:lnTo>
                    <a:pt x="10327" y="4988"/>
                  </a:lnTo>
                  <a:cubicBezTo>
                    <a:pt x="10351" y="4965"/>
                    <a:pt x="10380" y="4947"/>
                    <a:pt x="10404" y="4923"/>
                  </a:cubicBezTo>
                  <a:cubicBezTo>
                    <a:pt x="10463" y="4870"/>
                    <a:pt x="10523" y="4828"/>
                    <a:pt x="10582" y="4775"/>
                  </a:cubicBezTo>
                  <a:cubicBezTo>
                    <a:pt x="10600" y="4757"/>
                    <a:pt x="10618" y="4745"/>
                    <a:pt x="10642" y="4721"/>
                  </a:cubicBezTo>
                  <a:cubicBezTo>
                    <a:pt x="10713" y="4662"/>
                    <a:pt x="10796" y="4597"/>
                    <a:pt x="10867" y="4537"/>
                  </a:cubicBezTo>
                  <a:cubicBezTo>
                    <a:pt x="10998" y="4442"/>
                    <a:pt x="11117" y="4353"/>
                    <a:pt x="11241" y="4264"/>
                  </a:cubicBezTo>
                  <a:cubicBezTo>
                    <a:pt x="11253" y="4246"/>
                    <a:pt x="11271" y="4240"/>
                    <a:pt x="11295" y="4222"/>
                  </a:cubicBezTo>
                  <a:cubicBezTo>
                    <a:pt x="11336" y="4193"/>
                    <a:pt x="11390" y="4157"/>
                    <a:pt x="11431" y="4127"/>
                  </a:cubicBezTo>
                  <a:cubicBezTo>
                    <a:pt x="11455" y="4116"/>
                    <a:pt x="11479" y="4098"/>
                    <a:pt x="11491" y="4086"/>
                  </a:cubicBezTo>
                  <a:lnTo>
                    <a:pt x="11627" y="3997"/>
                  </a:lnTo>
                  <a:lnTo>
                    <a:pt x="11693" y="3949"/>
                  </a:lnTo>
                  <a:cubicBezTo>
                    <a:pt x="11740" y="3920"/>
                    <a:pt x="11782" y="3890"/>
                    <a:pt x="11829" y="3866"/>
                  </a:cubicBezTo>
                  <a:cubicBezTo>
                    <a:pt x="11847" y="3854"/>
                    <a:pt x="11871" y="3837"/>
                    <a:pt x="11894" y="3831"/>
                  </a:cubicBezTo>
                  <a:cubicBezTo>
                    <a:pt x="11936" y="3801"/>
                    <a:pt x="11989" y="3771"/>
                    <a:pt x="12037" y="3742"/>
                  </a:cubicBezTo>
                  <a:cubicBezTo>
                    <a:pt x="12049" y="3736"/>
                    <a:pt x="12073" y="3718"/>
                    <a:pt x="12084" y="3712"/>
                  </a:cubicBezTo>
                  <a:cubicBezTo>
                    <a:pt x="12156" y="3676"/>
                    <a:pt x="12221" y="3641"/>
                    <a:pt x="12280" y="3599"/>
                  </a:cubicBezTo>
                  <a:lnTo>
                    <a:pt x="12482" y="3492"/>
                  </a:lnTo>
                  <a:cubicBezTo>
                    <a:pt x="12500" y="3480"/>
                    <a:pt x="12524" y="3468"/>
                    <a:pt x="12542" y="3462"/>
                  </a:cubicBezTo>
                  <a:cubicBezTo>
                    <a:pt x="12583" y="3439"/>
                    <a:pt x="12631" y="3409"/>
                    <a:pt x="12678" y="3385"/>
                  </a:cubicBezTo>
                  <a:cubicBezTo>
                    <a:pt x="12702" y="3373"/>
                    <a:pt x="12726" y="3361"/>
                    <a:pt x="12750" y="3350"/>
                  </a:cubicBezTo>
                  <a:cubicBezTo>
                    <a:pt x="12791" y="3326"/>
                    <a:pt x="12839" y="3302"/>
                    <a:pt x="12874" y="3284"/>
                  </a:cubicBezTo>
                  <a:cubicBezTo>
                    <a:pt x="12898" y="3266"/>
                    <a:pt x="12916" y="3261"/>
                    <a:pt x="12945" y="3243"/>
                  </a:cubicBezTo>
                  <a:cubicBezTo>
                    <a:pt x="12993" y="3225"/>
                    <a:pt x="13046" y="3201"/>
                    <a:pt x="13088" y="3177"/>
                  </a:cubicBezTo>
                  <a:cubicBezTo>
                    <a:pt x="13094" y="3171"/>
                    <a:pt x="13112" y="3171"/>
                    <a:pt x="13118" y="3166"/>
                  </a:cubicBezTo>
                  <a:cubicBezTo>
                    <a:pt x="13177" y="3136"/>
                    <a:pt x="13242" y="3112"/>
                    <a:pt x="13302" y="3082"/>
                  </a:cubicBezTo>
                  <a:cubicBezTo>
                    <a:pt x="13302" y="3082"/>
                    <a:pt x="13314" y="3082"/>
                    <a:pt x="13314" y="3076"/>
                  </a:cubicBezTo>
                  <a:cubicBezTo>
                    <a:pt x="13373" y="3053"/>
                    <a:pt x="13432" y="3029"/>
                    <a:pt x="13492" y="2999"/>
                  </a:cubicBezTo>
                  <a:cubicBezTo>
                    <a:pt x="13498" y="2993"/>
                    <a:pt x="13510" y="2993"/>
                    <a:pt x="13521" y="2987"/>
                  </a:cubicBezTo>
                  <a:cubicBezTo>
                    <a:pt x="13581" y="2964"/>
                    <a:pt x="13640" y="2940"/>
                    <a:pt x="13706" y="2916"/>
                  </a:cubicBezTo>
                  <a:cubicBezTo>
                    <a:pt x="13711" y="2916"/>
                    <a:pt x="13717" y="2910"/>
                    <a:pt x="13717" y="2910"/>
                  </a:cubicBezTo>
                  <a:cubicBezTo>
                    <a:pt x="13771" y="2886"/>
                    <a:pt x="13830" y="2875"/>
                    <a:pt x="13884" y="2851"/>
                  </a:cubicBezTo>
                  <a:cubicBezTo>
                    <a:pt x="13890" y="2851"/>
                    <a:pt x="13907" y="2845"/>
                    <a:pt x="13913" y="2845"/>
                  </a:cubicBezTo>
                  <a:cubicBezTo>
                    <a:pt x="13973" y="2821"/>
                    <a:pt x="14032" y="2809"/>
                    <a:pt x="14092" y="2786"/>
                  </a:cubicBezTo>
                  <a:cubicBezTo>
                    <a:pt x="14097" y="2786"/>
                    <a:pt x="14103" y="2780"/>
                    <a:pt x="14115" y="2780"/>
                  </a:cubicBezTo>
                  <a:cubicBezTo>
                    <a:pt x="14163" y="2762"/>
                    <a:pt x="14216" y="2750"/>
                    <a:pt x="14276" y="2732"/>
                  </a:cubicBezTo>
                  <a:cubicBezTo>
                    <a:pt x="14282" y="2732"/>
                    <a:pt x="14299" y="2726"/>
                    <a:pt x="14305" y="2726"/>
                  </a:cubicBezTo>
                  <a:cubicBezTo>
                    <a:pt x="14365" y="2708"/>
                    <a:pt x="14424" y="2696"/>
                    <a:pt x="14477" y="2679"/>
                  </a:cubicBezTo>
                  <a:cubicBezTo>
                    <a:pt x="14483" y="2679"/>
                    <a:pt x="14489" y="2673"/>
                    <a:pt x="14507" y="2673"/>
                  </a:cubicBezTo>
                  <a:cubicBezTo>
                    <a:pt x="14561" y="2661"/>
                    <a:pt x="14608" y="2649"/>
                    <a:pt x="14662" y="2637"/>
                  </a:cubicBezTo>
                  <a:cubicBezTo>
                    <a:pt x="14667" y="2637"/>
                    <a:pt x="14679" y="2631"/>
                    <a:pt x="14685" y="2631"/>
                  </a:cubicBezTo>
                  <a:cubicBezTo>
                    <a:pt x="14745" y="2613"/>
                    <a:pt x="14798" y="2607"/>
                    <a:pt x="14857" y="2601"/>
                  </a:cubicBezTo>
                  <a:cubicBezTo>
                    <a:pt x="14863" y="2601"/>
                    <a:pt x="14875" y="2601"/>
                    <a:pt x="14887" y="2590"/>
                  </a:cubicBezTo>
                  <a:lnTo>
                    <a:pt x="15042" y="2572"/>
                  </a:lnTo>
                  <a:lnTo>
                    <a:pt x="15065" y="2572"/>
                  </a:lnTo>
                  <a:cubicBezTo>
                    <a:pt x="15095" y="2560"/>
                    <a:pt x="15113" y="2560"/>
                    <a:pt x="15143" y="2560"/>
                  </a:cubicBezTo>
                  <a:cubicBezTo>
                    <a:pt x="15184" y="2554"/>
                    <a:pt x="15226" y="2554"/>
                    <a:pt x="15261" y="2548"/>
                  </a:cubicBezTo>
                  <a:cubicBezTo>
                    <a:pt x="15291" y="2548"/>
                    <a:pt x="15315" y="2542"/>
                    <a:pt x="15344" y="2542"/>
                  </a:cubicBezTo>
                  <a:cubicBezTo>
                    <a:pt x="15380" y="2542"/>
                    <a:pt x="15422" y="2530"/>
                    <a:pt x="15457" y="2530"/>
                  </a:cubicBezTo>
                  <a:cubicBezTo>
                    <a:pt x="15487" y="2530"/>
                    <a:pt x="15511" y="2530"/>
                    <a:pt x="15540" y="2524"/>
                  </a:cubicBezTo>
                  <a:cubicBezTo>
                    <a:pt x="15576" y="2524"/>
                    <a:pt x="15612" y="2518"/>
                    <a:pt x="15647" y="2518"/>
                  </a:cubicBezTo>
                  <a:lnTo>
                    <a:pt x="16110" y="2518"/>
                  </a:lnTo>
                  <a:cubicBezTo>
                    <a:pt x="16146" y="2518"/>
                    <a:pt x="16182" y="2524"/>
                    <a:pt x="16223" y="2524"/>
                  </a:cubicBezTo>
                  <a:cubicBezTo>
                    <a:pt x="16241" y="2524"/>
                    <a:pt x="16265" y="2524"/>
                    <a:pt x="16289" y="2530"/>
                  </a:cubicBezTo>
                  <a:cubicBezTo>
                    <a:pt x="16330" y="2542"/>
                    <a:pt x="16378" y="2542"/>
                    <a:pt x="16419" y="2548"/>
                  </a:cubicBezTo>
                  <a:cubicBezTo>
                    <a:pt x="16437" y="2548"/>
                    <a:pt x="16449" y="2548"/>
                    <a:pt x="16467" y="2554"/>
                  </a:cubicBezTo>
                  <a:cubicBezTo>
                    <a:pt x="16526" y="2560"/>
                    <a:pt x="16585" y="2572"/>
                    <a:pt x="16645" y="2584"/>
                  </a:cubicBezTo>
                  <a:cubicBezTo>
                    <a:pt x="16657" y="2584"/>
                    <a:pt x="16675" y="2590"/>
                    <a:pt x="16686" y="2590"/>
                  </a:cubicBezTo>
                  <a:cubicBezTo>
                    <a:pt x="16734" y="2601"/>
                    <a:pt x="16770" y="2607"/>
                    <a:pt x="16817" y="2613"/>
                  </a:cubicBezTo>
                  <a:cubicBezTo>
                    <a:pt x="16835" y="2619"/>
                    <a:pt x="16859" y="2619"/>
                    <a:pt x="16882" y="2631"/>
                  </a:cubicBezTo>
                  <a:cubicBezTo>
                    <a:pt x="16918" y="2637"/>
                    <a:pt x="16954" y="2643"/>
                    <a:pt x="16983" y="2649"/>
                  </a:cubicBezTo>
                  <a:lnTo>
                    <a:pt x="17055" y="2673"/>
                  </a:lnTo>
                  <a:cubicBezTo>
                    <a:pt x="17084" y="2679"/>
                    <a:pt x="17120" y="2696"/>
                    <a:pt x="17150" y="2702"/>
                  </a:cubicBezTo>
                  <a:lnTo>
                    <a:pt x="17215" y="2726"/>
                  </a:lnTo>
                  <a:cubicBezTo>
                    <a:pt x="17245" y="2732"/>
                    <a:pt x="17280" y="2750"/>
                    <a:pt x="17310" y="2756"/>
                  </a:cubicBezTo>
                  <a:lnTo>
                    <a:pt x="17381" y="2780"/>
                  </a:lnTo>
                  <a:cubicBezTo>
                    <a:pt x="17411" y="2791"/>
                    <a:pt x="17440" y="2797"/>
                    <a:pt x="17476" y="2815"/>
                  </a:cubicBezTo>
                  <a:cubicBezTo>
                    <a:pt x="17500" y="2821"/>
                    <a:pt x="17518" y="2827"/>
                    <a:pt x="17541" y="2845"/>
                  </a:cubicBezTo>
                  <a:cubicBezTo>
                    <a:pt x="17571" y="2857"/>
                    <a:pt x="17601" y="2875"/>
                    <a:pt x="17636" y="2886"/>
                  </a:cubicBezTo>
                  <a:cubicBezTo>
                    <a:pt x="17660" y="2898"/>
                    <a:pt x="17678" y="2904"/>
                    <a:pt x="17696" y="2916"/>
                  </a:cubicBezTo>
                  <a:cubicBezTo>
                    <a:pt x="17737" y="2934"/>
                    <a:pt x="17767" y="2946"/>
                    <a:pt x="17803" y="2970"/>
                  </a:cubicBezTo>
                  <a:cubicBezTo>
                    <a:pt x="17815" y="2976"/>
                    <a:pt x="17832" y="2987"/>
                    <a:pt x="17856" y="2993"/>
                  </a:cubicBezTo>
                  <a:cubicBezTo>
                    <a:pt x="17904" y="3023"/>
                    <a:pt x="17951" y="3047"/>
                    <a:pt x="18005" y="3076"/>
                  </a:cubicBezTo>
                  <a:lnTo>
                    <a:pt x="13806" y="565"/>
                  </a:lnTo>
                  <a:cubicBezTo>
                    <a:pt x="13765" y="535"/>
                    <a:pt x="13711" y="505"/>
                    <a:pt x="13658" y="482"/>
                  </a:cubicBezTo>
                  <a:cubicBezTo>
                    <a:pt x="13646" y="476"/>
                    <a:pt x="13622" y="470"/>
                    <a:pt x="13611" y="452"/>
                  </a:cubicBezTo>
                  <a:cubicBezTo>
                    <a:pt x="13581" y="440"/>
                    <a:pt x="13539" y="416"/>
                    <a:pt x="13510" y="404"/>
                  </a:cubicBezTo>
                  <a:cubicBezTo>
                    <a:pt x="13492" y="393"/>
                    <a:pt x="13468" y="381"/>
                    <a:pt x="13450" y="375"/>
                  </a:cubicBezTo>
                  <a:cubicBezTo>
                    <a:pt x="13421" y="357"/>
                    <a:pt x="13391" y="345"/>
                    <a:pt x="13361" y="333"/>
                  </a:cubicBezTo>
                  <a:cubicBezTo>
                    <a:pt x="13343" y="327"/>
                    <a:pt x="13320" y="315"/>
                    <a:pt x="13296" y="303"/>
                  </a:cubicBezTo>
                  <a:cubicBezTo>
                    <a:pt x="13266" y="292"/>
                    <a:pt x="13236" y="286"/>
                    <a:pt x="13207" y="268"/>
                  </a:cubicBezTo>
                  <a:cubicBezTo>
                    <a:pt x="13183" y="262"/>
                    <a:pt x="13165" y="256"/>
                    <a:pt x="13136" y="244"/>
                  </a:cubicBezTo>
                  <a:cubicBezTo>
                    <a:pt x="13106" y="238"/>
                    <a:pt x="13076" y="226"/>
                    <a:pt x="13046" y="214"/>
                  </a:cubicBezTo>
                  <a:cubicBezTo>
                    <a:pt x="13023" y="208"/>
                    <a:pt x="12999" y="202"/>
                    <a:pt x="12969" y="197"/>
                  </a:cubicBezTo>
                  <a:cubicBezTo>
                    <a:pt x="12940" y="185"/>
                    <a:pt x="12910" y="179"/>
                    <a:pt x="12874" y="167"/>
                  </a:cubicBezTo>
                  <a:cubicBezTo>
                    <a:pt x="12850" y="155"/>
                    <a:pt x="12821" y="149"/>
                    <a:pt x="12797" y="143"/>
                  </a:cubicBezTo>
                  <a:cubicBezTo>
                    <a:pt x="12767" y="137"/>
                    <a:pt x="12732" y="125"/>
                    <a:pt x="12702" y="119"/>
                  </a:cubicBezTo>
                  <a:cubicBezTo>
                    <a:pt x="12678" y="113"/>
                    <a:pt x="12660" y="107"/>
                    <a:pt x="12637" y="107"/>
                  </a:cubicBezTo>
                  <a:lnTo>
                    <a:pt x="12524" y="84"/>
                  </a:lnTo>
                  <a:cubicBezTo>
                    <a:pt x="12500" y="84"/>
                    <a:pt x="12488" y="78"/>
                    <a:pt x="12465" y="66"/>
                  </a:cubicBezTo>
                  <a:cubicBezTo>
                    <a:pt x="12405" y="60"/>
                    <a:pt x="12352" y="48"/>
                    <a:pt x="12292" y="36"/>
                  </a:cubicBezTo>
                  <a:cubicBezTo>
                    <a:pt x="12275" y="36"/>
                    <a:pt x="12257" y="30"/>
                    <a:pt x="12233" y="30"/>
                  </a:cubicBezTo>
                  <a:cubicBezTo>
                    <a:pt x="12197" y="24"/>
                    <a:pt x="12156" y="24"/>
                    <a:pt x="12114" y="18"/>
                  </a:cubicBezTo>
                  <a:cubicBezTo>
                    <a:pt x="12096" y="18"/>
                    <a:pt x="12067" y="7"/>
                    <a:pt x="12043" y="7"/>
                  </a:cubicBezTo>
                  <a:cubicBezTo>
                    <a:pt x="12007" y="7"/>
                    <a:pt x="11978" y="1"/>
                    <a:pt x="11936" y="1"/>
                  </a:cubicBezTo>
                  <a:close/>
                  <a:moveTo>
                    <a:pt x="6055" y="22295"/>
                  </a:moveTo>
                  <a:lnTo>
                    <a:pt x="6081" y="22315"/>
                  </a:lnTo>
                  <a:cubicBezTo>
                    <a:pt x="6099" y="22327"/>
                    <a:pt x="6105" y="22339"/>
                    <a:pt x="6117" y="22345"/>
                  </a:cubicBezTo>
                  <a:cubicBezTo>
                    <a:pt x="6147" y="22369"/>
                    <a:pt x="6170" y="22381"/>
                    <a:pt x="6200" y="22404"/>
                  </a:cubicBezTo>
                  <a:cubicBezTo>
                    <a:pt x="6206" y="22410"/>
                    <a:pt x="6224" y="22428"/>
                    <a:pt x="6236" y="22434"/>
                  </a:cubicBezTo>
                  <a:cubicBezTo>
                    <a:pt x="6254" y="22449"/>
                    <a:pt x="6270" y="22459"/>
                    <a:pt x="6285" y="22459"/>
                  </a:cubicBezTo>
                  <a:cubicBezTo>
                    <a:pt x="6294" y="22459"/>
                    <a:pt x="6303" y="22456"/>
                    <a:pt x="6311" y="22448"/>
                  </a:cubicBezTo>
                  <a:lnTo>
                    <a:pt x="6311" y="22448"/>
                  </a:lnTo>
                  <a:lnTo>
                    <a:pt x="6352" y="22472"/>
                  </a:lnTo>
                  <a:lnTo>
                    <a:pt x="6352" y="22472"/>
                  </a:lnTo>
                  <a:cubicBezTo>
                    <a:pt x="6351" y="22471"/>
                    <a:pt x="6350" y="22471"/>
                    <a:pt x="6348" y="22470"/>
                  </a:cubicBezTo>
                  <a:cubicBezTo>
                    <a:pt x="6337" y="22464"/>
                    <a:pt x="6325" y="22452"/>
                    <a:pt x="6313" y="22446"/>
                  </a:cubicBezTo>
                  <a:cubicBezTo>
                    <a:pt x="6312" y="22447"/>
                    <a:pt x="6312" y="22447"/>
                    <a:pt x="6311" y="22448"/>
                  </a:cubicBezTo>
                  <a:lnTo>
                    <a:pt x="6311" y="22448"/>
                  </a:lnTo>
                  <a:lnTo>
                    <a:pt x="6055" y="22295"/>
                  </a:lnTo>
                  <a:close/>
                  <a:moveTo>
                    <a:pt x="6352" y="22472"/>
                  </a:moveTo>
                  <a:cubicBezTo>
                    <a:pt x="6387" y="22496"/>
                    <a:pt x="6427" y="22524"/>
                    <a:pt x="6467" y="22541"/>
                  </a:cubicBezTo>
                  <a:lnTo>
                    <a:pt x="6352" y="2247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8"/>
            <p:cNvSpPr/>
            <p:nvPr/>
          </p:nvSpPr>
          <p:spPr>
            <a:xfrm>
              <a:off x="5679775" y="1838725"/>
              <a:ext cx="1559175" cy="1990229"/>
            </a:xfrm>
            <a:custGeom>
              <a:avLst/>
              <a:gdLst/>
              <a:ahLst/>
              <a:cxnLst/>
              <a:rect l="l" t="t" r="r" b="b"/>
              <a:pathLst>
                <a:path w="16156" h="20622" extrusionOk="0">
                  <a:moveTo>
                    <a:pt x="11696" y="1"/>
                  </a:moveTo>
                  <a:cubicBezTo>
                    <a:pt x="10621" y="1"/>
                    <a:pt x="9408" y="347"/>
                    <a:pt x="8122" y="1079"/>
                  </a:cubicBezTo>
                  <a:cubicBezTo>
                    <a:pt x="3669" y="3608"/>
                    <a:pt x="47" y="9790"/>
                    <a:pt x="17" y="14891"/>
                  </a:cubicBezTo>
                  <a:cubicBezTo>
                    <a:pt x="0" y="18519"/>
                    <a:pt x="1811" y="20622"/>
                    <a:pt x="4461" y="20622"/>
                  </a:cubicBezTo>
                  <a:cubicBezTo>
                    <a:pt x="5536" y="20622"/>
                    <a:pt x="6748" y="20276"/>
                    <a:pt x="8033" y="19546"/>
                  </a:cubicBezTo>
                  <a:cubicBezTo>
                    <a:pt x="12487" y="17016"/>
                    <a:pt x="16109" y="10829"/>
                    <a:pt x="16139" y="5734"/>
                  </a:cubicBezTo>
                  <a:cubicBezTo>
                    <a:pt x="16156" y="2106"/>
                    <a:pt x="14345" y="1"/>
                    <a:pt x="11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8"/>
            <p:cNvSpPr/>
            <p:nvPr/>
          </p:nvSpPr>
          <p:spPr>
            <a:xfrm>
              <a:off x="5793070" y="1990791"/>
              <a:ext cx="1332470" cy="1686946"/>
            </a:xfrm>
            <a:custGeom>
              <a:avLst/>
              <a:gdLst/>
              <a:ahLst/>
              <a:cxnLst/>
              <a:rect l="l" t="t" r="r" b="b"/>
              <a:pathLst>
                <a:path w="13818" h="17494" extrusionOk="0">
                  <a:moveTo>
                    <a:pt x="9881" y="522"/>
                  </a:moveTo>
                  <a:cubicBezTo>
                    <a:pt x="10475" y="522"/>
                    <a:pt x="11021" y="653"/>
                    <a:pt x="11496" y="938"/>
                  </a:cubicBezTo>
                  <a:cubicBezTo>
                    <a:pt x="12654" y="1609"/>
                    <a:pt x="13283" y="3046"/>
                    <a:pt x="13277" y="4976"/>
                  </a:cubicBezTo>
                  <a:cubicBezTo>
                    <a:pt x="13265" y="9085"/>
                    <a:pt x="10326" y="14079"/>
                    <a:pt x="6740" y="16121"/>
                  </a:cubicBezTo>
                  <a:cubicBezTo>
                    <a:pt x="5741" y="16692"/>
                    <a:pt x="4785" y="16980"/>
                    <a:pt x="3929" y="16980"/>
                  </a:cubicBezTo>
                  <a:cubicBezTo>
                    <a:pt x="3334" y="16980"/>
                    <a:pt x="2787" y="16841"/>
                    <a:pt x="2310" y="16561"/>
                  </a:cubicBezTo>
                  <a:cubicBezTo>
                    <a:pt x="1152" y="15884"/>
                    <a:pt x="517" y="14453"/>
                    <a:pt x="529" y="12523"/>
                  </a:cubicBezTo>
                  <a:cubicBezTo>
                    <a:pt x="540" y="8408"/>
                    <a:pt x="3480" y="3414"/>
                    <a:pt x="7066" y="1372"/>
                  </a:cubicBezTo>
                  <a:cubicBezTo>
                    <a:pt x="8070" y="807"/>
                    <a:pt x="9026" y="522"/>
                    <a:pt x="9881" y="522"/>
                  </a:cubicBezTo>
                  <a:close/>
                  <a:moveTo>
                    <a:pt x="9893" y="1"/>
                  </a:moveTo>
                  <a:cubicBezTo>
                    <a:pt x="8946" y="1"/>
                    <a:pt x="7901" y="311"/>
                    <a:pt x="6823" y="920"/>
                  </a:cubicBezTo>
                  <a:cubicBezTo>
                    <a:pt x="3088" y="3034"/>
                    <a:pt x="36" y="8242"/>
                    <a:pt x="12" y="12517"/>
                  </a:cubicBezTo>
                  <a:cubicBezTo>
                    <a:pt x="0" y="14637"/>
                    <a:pt x="724" y="16234"/>
                    <a:pt x="2049" y="17006"/>
                  </a:cubicBezTo>
                  <a:cubicBezTo>
                    <a:pt x="2607" y="17333"/>
                    <a:pt x="3242" y="17493"/>
                    <a:pt x="3925" y="17493"/>
                  </a:cubicBezTo>
                  <a:cubicBezTo>
                    <a:pt x="4875" y="17493"/>
                    <a:pt x="5914" y="17190"/>
                    <a:pt x="7007" y="16573"/>
                  </a:cubicBezTo>
                  <a:cubicBezTo>
                    <a:pt x="10736" y="14459"/>
                    <a:pt x="13788" y="9257"/>
                    <a:pt x="13812" y="4982"/>
                  </a:cubicBezTo>
                  <a:cubicBezTo>
                    <a:pt x="13818" y="2856"/>
                    <a:pt x="13093" y="1265"/>
                    <a:pt x="11769" y="493"/>
                  </a:cubicBezTo>
                  <a:cubicBezTo>
                    <a:pt x="11213" y="163"/>
                    <a:pt x="10579" y="1"/>
                    <a:pt x="98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8"/>
            <p:cNvSpPr/>
            <p:nvPr/>
          </p:nvSpPr>
          <p:spPr>
            <a:xfrm>
              <a:off x="3874893" y="-2587585"/>
              <a:ext cx="112823" cy="2777088"/>
            </a:xfrm>
            <a:custGeom>
              <a:avLst/>
              <a:gdLst/>
              <a:ahLst/>
              <a:cxnLst/>
              <a:rect l="l" t="t" r="r" b="b"/>
              <a:pathLst>
                <a:path w="1170" h="28799" extrusionOk="0">
                  <a:moveTo>
                    <a:pt x="131" y="528"/>
                  </a:moveTo>
                  <a:lnTo>
                    <a:pt x="143" y="536"/>
                  </a:lnTo>
                  <a:lnTo>
                    <a:pt x="143" y="536"/>
                  </a:lnTo>
                  <a:cubicBezTo>
                    <a:pt x="137" y="533"/>
                    <a:pt x="131" y="532"/>
                    <a:pt x="131" y="528"/>
                  </a:cubicBezTo>
                  <a:close/>
                  <a:moveTo>
                    <a:pt x="582" y="1"/>
                  </a:moveTo>
                  <a:cubicBezTo>
                    <a:pt x="435" y="1"/>
                    <a:pt x="288" y="32"/>
                    <a:pt x="178" y="94"/>
                  </a:cubicBezTo>
                  <a:cubicBezTo>
                    <a:pt x="65" y="159"/>
                    <a:pt x="12" y="243"/>
                    <a:pt x="12" y="326"/>
                  </a:cubicBezTo>
                  <a:lnTo>
                    <a:pt x="0" y="28471"/>
                  </a:lnTo>
                  <a:cubicBezTo>
                    <a:pt x="0" y="28555"/>
                    <a:pt x="59" y="28644"/>
                    <a:pt x="172" y="28709"/>
                  </a:cubicBezTo>
                  <a:lnTo>
                    <a:pt x="214" y="28733"/>
                  </a:lnTo>
                  <a:cubicBezTo>
                    <a:pt x="220" y="28733"/>
                    <a:pt x="220" y="28739"/>
                    <a:pt x="232" y="28739"/>
                  </a:cubicBezTo>
                  <a:cubicBezTo>
                    <a:pt x="238" y="28739"/>
                    <a:pt x="243" y="28745"/>
                    <a:pt x="249" y="28745"/>
                  </a:cubicBezTo>
                  <a:cubicBezTo>
                    <a:pt x="273" y="28751"/>
                    <a:pt x="291" y="28762"/>
                    <a:pt x="309" y="28768"/>
                  </a:cubicBezTo>
                  <a:lnTo>
                    <a:pt x="327" y="28768"/>
                  </a:lnTo>
                  <a:cubicBezTo>
                    <a:pt x="338" y="28774"/>
                    <a:pt x="362" y="28774"/>
                    <a:pt x="380" y="28780"/>
                  </a:cubicBezTo>
                  <a:lnTo>
                    <a:pt x="392" y="28780"/>
                  </a:lnTo>
                  <a:cubicBezTo>
                    <a:pt x="416" y="28780"/>
                    <a:pt x="428" y="28792"/>
                    <a:pt x="451" y="28792"/>
                  </a:cubicBezTo>
                  <a:lnTo>
                    <a:pt x="457" y="28792"/>
                  </a:lnTo>
                  <a:cubicBezTo>
                    <a:pt x="481" y="28792"/>
                    <a:pt x="505" y="28798"/>
                    <a:pt x="528" y="28798"/>
                  </a:cubicBezTo>
                  <a:lnTo>
                    <a:pt x="623" y="28798"/>
                  </a:lnTo>
                  <a:cubicBezTo>
                    <a:pt x="647" y="28798"/>
                    <a:pt x="665" y="28798"/>
                    <a:pt x="695" y="28792"/>
                  </a:cubicBezTo>
                  <a:lnTo>
                    <a:pt x="713" y="28792"/>
                  </a:lnTo>
                  <a:cubicBezTo>
                    <a:pt x="736" y="28792"/>
                    <a:pt x="748" y="28780"/>
                    <a:pt x="772" y="28780"/>
                  </a:cubicBezTo>
                  <a:lnTo>
                    <a:pt x="784" y="28780"/>
                  </a:lnTo>
                  <a:cubicBezTo>
                    <a:pt x="808" y="28774"/>
                    <a:pt x="831" y="28768"/>
                    <a:pt x="849" y="28768"/>
                  </a:cubicBezTo>
                  <a:lnTo>
                    <a:pt x="867" y="28768"/>
                  </a:lnTo>
                  <a:cubicBezTo>
                    <a:pt x="879" y="28762"/>
                    <a:pt x="897" y="28762"/>
                    <a:pt x="909" y="28751"/>
                  </a:cubicBezTo>
                  <a:cubicBezTo>
                    <a:pt x="920" y="28751"/>
                    <a:pt x="920" y="28745"/>
                    <a:pt x="926" y="28745"/>
                  </a:cubicBezTo>
                  <a:cubicBezTo>
                    <a:pt x="938" y="28739"/>
                    <a:pt x="962" y="28727"/>
                    <a:pt x="980" y="28715"/>
                  </a:cubicBezTo>
                  <a:cubicBezTo>
                    <a:pt x="992" y="28709"/>
                    <a:pt x="1009" y="28691"/>
                    <a:pt x="1021" y="28685"/>
                  </a:cubicBezTo>
                  <a:cubicBezTo>
                    <a:pt x="1027" y="28685"/>
                    <a:pt x="1027" y="28679"/>
                    <a:pt x="1039" y="28679"/>
                  </a:cubicBezTo>
                  <a:cubicBezTo>
                    <a:pt x="1045" y="28673"/>
                    <a:pt x="1051" y="28662"/>
                    <a:pt x="1069" y="28656"/>
                  </a:cubicBezTo>
                  <a:lnTo>
                    <a:pt x="1075" y="28650"/>
                  </a:lnTo>
                  <a:lnTo>
                    <a:pt x="1081" y="28644"/>
                  </a:lnTo>
                  <a:lnTo>
                    <a:pt x="1110" y="28614"/>
                  </a:lnTo>
                  <a:cubicBezTo>
                    <a:pt x="1116" y="28596"/>
                    <a:pt x="1128" y="28590"/>
                    <a:pt x="1134" y="28572"/>
                  </a:cubicBezTo>
                  <a:cubicBezTo>
                    <a:pt x="1134" y="28567"/>
                    <a:pt x="1134" y="28567"/>
                    <a:pt x="1140" y="28561"/>
                  </a:cubicBezTo>
                  <a:cubicBezTo>
                    <a:pt x="1140" y="28555"/>
                    <a:pt x="1146" y="28543"/>
                    <a:pt x="1146" y="28531"/>
                  </a:cubicBezTo>
                  <a:lnTo>
                    <a:pt x="1146" y="28513"/>
                  </a:lnTo>
                  <a:cubicBezTo>
                    <a:pt x="1146" y="28501"/>
                    <a:pt x="1158" y="28495"/>
                    <a:pt x="1158" y="28477"/>
                  </a:cubicBezTo>
                  <a:lnTo>
                    <a:pt x="1170" y="332"/>
                  </a:lnTo>
                  <a:cubicBezTo>
                    <a:pt x="1158" y="248"/>
                    <a:pt x="1099" y="159"/>
                    <a:pt x="986" y="94"/>
                  </a:cubicBezTo>
                  <a:cubicBezTo>
                    <a:pt x="876" y="32"/>
                    <a:pt x="729" y="1"/>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8"/>
            <p:cNvSpPr/>
            <p:nvPr/>
          </p:nvSpPr>
          <p:spPr>
            <a:xfrm>
              <a:off x="3776920" y="-2709665"/>
              <a:ext cx="307612" cy="308094"/>
            </a:xfrm>
            <a:custGeom>
              <a:avLst/>
              <a:gdLst/>
              <a:ahLst/>
              <a:cxnLst/>
              <a:rect l="l" t="t" r="r" b="b"/>
              <a:pathLst>
                <a:path w="3190" h="3195" extrusionOk="0">
                  <a:moveTo>
                    <a:pt x="1592" y="0"/>
                  </a:moveTo>
                  <a:cubicBezTo>
                    <a:pt x="713" y="0"/>
                    <a:pt x="1" y="713"/>
                    <a:pt x="1" y="1598"/>
                  </a:cubicBezTo>
                  <a:cubicBezTo>
                    <a:pt x="1" y="2482"/>
                    <a:pt x="713" y="3195"/>
                    <a:pt x="1592" y="3195"/>
                  </a:cubicBezTo>
                  <a:cubicBezTo>
                    <a:pt x="2477" y="3195"/>
                    <a:pt x="3189" y="2476"/>
                    <a:pt x="3189" y="1598"/>
                  </a:cubicBezTo>
                  <a:cubicBezTo>
                    <a:pt x="3189" y="713"/>
                    <a:pt x="2477" y="0"/>
                    <a:pt x="15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8"/>
            <p:cNvSpPr/>
            <p:nvPr/>
          </p:nvSpPr>
          <p:spPr>
            <a:xfrm>
              <a:off x="3931497" y="2767145"/>
              <a:ext cx="814930" cy="550615"/>
            </a:xfrm>
            <a:custGeom>
              <a:avLst/>
              <a:gdLst/>
              <a:ahLst/>
              <a:cxnLst/>
              <a:rect l="l" t="t" r="r" b="b"/>
              <a:pathLst>
                <a:path w="8451" h="5710" extrusionOk="0">
                  <a:moveTo>
                    <a:pt x="274" y="4092"/>
                  </a:moveTo>
                  <a:cubicBezTo>
                    <a:pt x="268" y="4092"/>
                    <a:pt x="256" y="4092"/>
                    <a:pt x="250" y="4098"/>
                  </a:cubicBezTo>
                  <a:cubicBezTo>
                    <a:pt x="256" y="4098"/>
                    <a:pt x="268" y="4092"/>
                    <a:pt x="274" y="4092"/>
                  </a:cubicBezTo>
                  <a:close/>
                  <a:moveTo>
                    <a:pt x="476" y="4110"/>
                  </a:moveTo>
                  <a:lnTo>
                    <a:pt x="476" y="4110"/>
                  </a:lnTo>
                  <a:cubicBezTo>
                    <a:pt x="476" y="4110"/>
                    <a:pt x="482" y="4110"/>
                    <a:pt x="488" y="4116"/>
                  </a:cubicBezTo>
                  <a:cubicBezTo>
                    <a:pt x="482" y="4116"/>
                    <a:pt x="476" y="4116"/>
                    <a:pt x="476" y="4110"/>
                  </a:cubicBezTo>
                  <a:close/>
                  <a:moveTo>
                    <a:pt x="535" y="4128"/>
                  </a:moveTo>
                  <a:cubicBezTo>
                    <a:pt x="541" y="4128"/>
                    <a:pt x="541" y="4139"/>
                    <a:pt x="547" y="4139"/>
                  </a:cubicBezTo>
                  <a:cubicBezTo>
                    <a:pt x="541" y="4139"/>
                    <a:pt x="541" y="4139"/>
                    <a:pt x="535" y="4128"/>
                  </a:cubicBezTo>
                  <a:close/>
                  <a:moveTo>
                    <a:pt x="1224" y="5357"/>
                  </a:moveTo>
                  <a:cubicBezTo>
                    <a:pt x="1224" y="5369"/>
                    <a:pt x="1224" y="5386"/>
                    <a:pt x="1218" y="5398"/>
                  </a:cubicBezTo>
                  <a:cubicBezTo>
                    <a:pt x="1218" y="5386"/>
                    <a:pt x="1224" y="5369"/>
                    <a:pt x="1224" y="5357"/>
                  </a:cubicBezTo>
                  <a:close/>
                  <a:moveTo>
                    <a:pt x="1171" y="5523"/>
                  </a:moveTo>
                  <a:cubicBezTo>
                    <a:pt x="1169" y="5527"/>
                    <a:pt x="1168" y="5531"/>
                    <a:pt x="1166" y="5534"/>
                  </a:cubicBezTo>
                  <a:lnTo>
                    <a:pt x="1166" y="5534"/>
                  </a:lnTo>
                  <a:cubicBezTo>
                    <a:pt x="1168" y="5530"/>
                    <a:pt x="1169" y="5527"/>
                    <a:pt x="1171" y="5523"/>
                  </a:cubicBezTo>
                  <a:close/>
                  <a:moveTo>
                    <a:pt x="1105" y="5612"/>
                  </a:moveTo>
                  <a:lnTo>
                    <a:pt x="1105" y="5612"/>
                  </a:lnTo>
                  <a:cubicBezTo>
                    <a:pt x="1099" y="5624"/>
                    <a:pt x="1087" y="5630"/>
                    <a:pt x="1082" y="5630"/>
                  </a:cubicBezTo>
                  <a:cubicBezTo>
                    <a:pt x="1087" y="5624"/>
                    <a:pt x="1099" y="5612"/>
                    <a:pt x="1105" y="5612"/>
                  </a:cubicBezTo>
                  <a:close/>
                  <a:moveTo>
                    <a:pt x="1076" y="5660"/>
                  </a:moveTo>
                  <a:cubicBezTo>
                    <a:pt x="1073" y="5661"/>
                    <a:pt x="1071" y="5662"/>
                    <a:pt x="1069" y="5664"/>
                  </a:cubicBezTo>
                  <a:lnTo>
                    <a:pt x="1069" y="5664"/>
                  </a:lnTo>
                  <a:cubicBezTo>
                    <a:pt x="1072" y="5663"/>
                    <a:pt x="1074" y="5661"/>
                    <a:pt x="1076" y="5660"/>
                  </a:cubicBezTo>
                  <a:close/>
                  <a:moveTo>
                    <a:pt x="7548" y="1"/>
                  </a:moveTo>
                  <a:cubicBezTo>
                    <a:pt x="7530" y="1"/>
                    <a:pt x="7518" y="1"/>
                    <a:pt x="7500" y="13"/>
                  </a:cubicBezTo>
                  <a:cubicBezTo>
                    <a:pt x="7489" y="13"/>
                    <a:pt x="7471" y="19"/>
                    <a:pt x="7459" y="24"/>
                  </a:cubicBezTo>
                  <a:lnTo>
                    <a:pt x="7453" y="24"/>
                  </a:lnTo>
                  <a:cubicBezTo>
                    <a:pt x="7441" y="30"/>
                    <a:pt x="7429" y="30"/>
                    <a:pt x="7423" y="42"/>
                  </a:cubicBezTo>
                  <a:cubicBezTo>
                    <a:pt x="7411" y="42"/>
                    <a:pt x="7411" y="48"/>
                    <a:pt x="7405" y="48"/>
                  </a:cubicBezTo>
                  <a:lnTo>
                    <a:pt x="191" y="4139"/>
                  </a:lnTo>
                  <a:cubicBezTo>
                    <a:pt x="78" y="4205"/>
                    <a:pt x="7" y="4335"/>
                    <a:pt x="7" y="4537"/>
                  </a:cubicBezTo>
                  <a:cubicBezTo>
                    <a:pt x="1" y="4929"/>
                    <a:pt x="274" y="5422"/>
                    <a:pt x="612" y="5624"/>
                  </a:cubicBezTo>
                  <a:cubicBezTo>
                    <a:pt x="717" y="5683"/>
                    <a:pt x="813" y="5709"/>
                    <a:pt x="896" y="5709"/>
                  </a:cubicBezTo>
                  <a:cubicBezTo>
                    <a:pt x="962" y="5709"/>
                    <a:pt x="1020" y="5693"/>
                    <a:pt x="1069" y="5664"/>
                  </a:cubicBezTo>
                  <a:lnTo>
                    <a:pt x="1069" y="5664"/>
                  </a:lnTo>
                  <a:cubicBezTo>
                    <a:pt x="1066" y="5665"/>
                    <a:pt x="1063" y="5666"/>
                    <a:pt x="1060" y="5667"/>
                  </a:cubicBezTo>
                  <a:lnTo>
                    <a:pt x="1060" y="5667"/>
                  </a:lnTo>
                  <a:lnTo>
                    <a:pt x="8266" y="1586"/>
                  </a:lnTo>
                  <a:cubicBezTo>
                    <a:pt x="8379" y="1515"/>
                    <a:pt x="8451" y="1384"/>
                    <a:pt x="8451" y="1182"/>
                  </a:cubicBezTo>
                  <a:cubicBezTo>
                    <a:pt x="8451" y="1147"/>
                    <a:pt x="8451" y="1123"/>
                    <a:pt x="8445" y="1099"/>
                  </a:cubicBezTo>
                  <a:lnTo>
                    <a:pt x="8445" y="1081"/>
                  </a:lnTo>
                  <a:cubicBezTo>
                    <a:pt x="8445" y="1064"/>
                    <a:pt x="8445" y="1040"/>
                    <a:pt x="8439" y="1028"/>
                  </a:cubicBezTo>
                  <a:lnTo>
                    <a:pt x="8439" y="1004"/>
                  </a:lnTo>
                  <a:cubicBezTo>
                    <a:pt x="8439" y="980"/>
                    <a:pt x="8433" y="963"/>
                    <a:pt x="8421" y="945"/>
                  </a:cubicBezTo>
                  <a:lnTo>
                    <a:pt x="8421" y="939"/>
                  </a:lnTo>
                  <a:cubicBezTo>
                    <a:pt x="8415" y="915"/>
                    <a:pt x="8409" y="891"/>
                    <a:pt x="8409" y="862"/>
                  </a:cubicBezTo>
                  <a:cubicBezTo>
                    <a:pt x="8409" y="856"/>
                    <a:pt x="8409" y="850"/>
                    <a:pt x="8403" y="850"/>
                  </a:cubicBezTo>
                  <a:cubicBezTo>
                    <a:pt x="8391" y="832"/>
                    <a:pt x="8385" y="814"/>
                    <a:pt x="8385" y="796"/>
                  </a:cubicBezTo>
                  <a:cubicBezTo>
                    <a:pt x="8385" y="790"/>
                    <a:pt x="8379" y="785"/>
                    <a:pt x="8379" y="773"/>
                  </a:cubicBezTo>
                  <a:cubicBezTo>
                    <a:pt x="8373" y="761"/>
                    <a:pt x="8361" y="737"/>
                    <a:pt x="8356" y="725"/>
                  </a:cubicBezTo>
                  <a:cubicBezTo>
                    <a:pt x="8356" y="713"/>
                    <a:pt x="8350" y="707"/>
                    <a:pt x="8350" y="707"/>
                  </a:cubicBezTo>
                  <a:lnTo>
                    <a:pt x="8350" y="701"/>
                  </a:lnTo>
                  <a:cubicBezTo>
                    <a:pt x="8350" y="695"/>
                    <a:pt x="8344" y="684"/>
                    <a:pt x="8344" y="678"/>
                  </a:cubicBezTo>
                  <a:cubicBezTo>
                    <a:pt x="8332" y="654"/>
                    <a:pt x="8320" y="636"/>
                    <a:pt x="8314" y="618"/>
                  </a:cubicBezTo>
                  <a:cubicBezTo>
                    <a:pt x="8302" y="612"/>
                    <a:pt x="8302" y="594"/>
                    <a:pt x="8296" y="589"/>
                  </a:cubicBezTo>
                  <a:cubicBezTo>
                    <a:pt x="8290" y="577"/>
                    <a:pt x="8272" y="553"/>
                    <a:pt x="8266" y="535"/>
                  </a:cubicBezTo>
                  <a:cubicBezTo>
                    <a:pt x="8261" y="529"/>
                    <a:pt x="8255" y="517"/>
                    <a:pt x="8255" y="505"/>
                  </a:cubicBezTo>
                  <a:cubicBezTo>
                    <a:pt x="8243" y="494"/>
                    <a:pt x="8231" y="470"/>
                    <a:pt x="8213" y="458"/>
                  </a:cubicBezTo>
                  <a:cubicBezTo>
                    <a:pt x="8207" y="446"/>
                    <a:pt x="8201" y="440"/>
                    <a:pt x="8201" y="422"/>
                  </a:cubicBezTo>
                  <a:cubicBezTo>
                    <a:pt x="8183" y="404"/>
                    <a:pt x="8171" y="387"/>
                    <a:pt x="8154" y="375"/>
                  </a:cubicBezTo>
                  <a:lnTo>
                    <a:pt x="8142" y="357"/>
                  </a:lnTo>
                  <a:lnTo>
                    <a:pt x="8142" y="351"/>
                  </a:lnTo>
                  <a:lnTo>
                    <a:pt x="8136" y="345"/>
                  </a:lnTo>
                  <a:cubicBezTo>
                    <a:pt x="8118" y="327"/>
                    <a:pt x="8106" y="309"/>
                    <a:pt x="8088" y="292"/>
                  </a:cubicBezTo>
                  <a:lnTo>
                    <a:pt x="8082" y="286"/>
                  </a:lnTo>
                  <a:cubicBezTo>
                    <a:pt x="8065" y="268"/>
                    <a:pt x="8053" y="250"/>
                    <a:pt x="8029" y="232"/>
                  </a:cubicBezTo>
                  <a:lnTo>
                    <a:pt x="8023" y="226"/>
                  </a:lnTo>
                  <a:cubicBezTo>
                    <a:pt x="8005" y="209"/>
                    <a:pt x="7993" y="197"/>
                    <a:pt x="7970" y="179"/>
                  </a:cubicBezTo>
                  <a:lnTo>
                    <a:pt x="7964" y="173"/>
                  </a:lnTo>
                  <a:cubicBezTo>
                    <a:pt x="7946" y="161"/>
                    <a:pt x="7928" y="143"/>
                    <a:pt x="7910" y="131"/>
                  </a:cubicBezTo>
                  <a:cubicBezTo>
                    <a:pt x="7904" y="131"/>
                    <a:pt x="7904" y="119"/>
                    <a:pt x="7898" y="119"/>
                  </a:cubicBezTo>
                  <a:cubicBezTo>
                    <a:pt x="7875" y="108"/>
                    <a:pt x="7857" y="102"/>
                    <a:pt x="7839" y="84"/>
                  </a:cubicBezTo>
                  <a:cubicBezTo>
                    <a:pt x="7815" y="72"/>
                    <a:pt x="7797" y="60"/>
                    <a:pt x="7780" y="54"/>
                  </a:cubicBezTo>
                  <a:cubicBezTo>
                    <a:pt x="7768" y="54"/>
                    <a:pt x="7762" y="48"/>
                    <a:pt x="7762" y="48"/>
                  </a:cubicBezTo>
                  <a:cubicBezTo>
                    <a:pt x="7750" y="42"/>
                    <a:pt x="7732" y="30"/>
                    <a:pt x="7726" y="30"/>
                  </a:cubicBezTo>
                  <a:cubicBezTo>
                    <a:pt x="7720" y="30"/>
                    <a:pt x="7708" y="24"/>
                    <a:pt x="7708" y="24"/>
                  </a:cubicBezTo>
                  <a:cubicBezTo>
                    <a:pt x="7696" y="19"/>
                    <a:pt x="7679" y="19"/>
                    <a:pt x="7667" y="13"/>
                  </a:cubicBezTo>
                  <a:lnTo>
                    <a:pt x="7661" y="13"/>
                  </a:lnTo>
                  <a:cubicBezTo>
                    <a:pt x="7643" y="13"/>
                    <a:pt x="7631" y="1"/>
                    <a:pt x="7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8"/>
            <p:cNvSpPr/>
            <p:nvPr/>
          </p:nvSpPr>
          <p:spPr>
            <a:xfrm>
              <a:off x="1695584" y="1473061"/>
              <a:ext cx="814833" cy="550519"/>
            </a:xfrm>
            <a:custGeom>
              <a:avLst/>
              <a:gdLst/>
              <a:ahLst/>
              <a:cxnLst/>
              <a:rect l="l" t="t" r="r" b="b"/>
              <a:pathLst>
                <a:path w="8450" h="5709" extrusionOk="0">
                  <a:moveTo>
                    <a:pt x="366" y="4088"/>
                  </a:moveTo>
                  <a:cubicBezTo>
                    <a:pt x="368" y="4088"/>
                    <a:pt x="371" y="4089"/>
                    <a:pt x="374" y="4092"/>
                  </a:cubicBezTo>
                  <a:lnTo>
                    <a:pt x="362" y="4092"/>
                  </a:lnTo>
                  <a:cubicBezTo>
                    <a:pt x="362" y="4089"/>
                    <a:pt x="364" y="4088"/>
                    <a:pt x="366" y="4088"/>
                  </a:cubicBezTo>
                  <a:close/>
                  <a:moveTo>
                    <a:pt x="434" y="4092"/>
                  </a:moveTo>
                  <a:cubicBezTo>
                    <a:pt x="431" y="4095"/>
                    <a:pt x="428" y="4097"/>
                    <a:pt x="425" y="4097"/>
                  </a:cubicBezTo>
                  <a:cubicBezTo>
                    <a:pt x="422" y="4097"/>
                    <a:pt x="419" y="4095"/>
                    <a:pt x="416" y="4092"/>
                  </a:cubicBezTo>
                  <a:close/>
                  <a:moveTo>
                    <a:pt x="475" y="4110"/>
                  </a:moveTo>
                  <a:lnTo>
                    <a:pt x="475" y="4110"/>
                  </a:lnTo>
                  <a:cubicBezTo>
                    <a:pt x="481" y="4116"/>
                    <a:pt x="487" y="4116"/>
                    <a:pt x="487" y="4116"/>
                  </a:cubicBezTo>
                  <a:cubicBezTo>
                    <a:pt x="481" y="4116"/>
                    <a:pt x="481" y="4116"/>
                    <a:pt x="475" y="4110"/>
                  </a:cubicBezTo>
                  <a:close/>
                  <a:moveTo>
                    <a:pt x="1223" y="5369"/>
                  </a:moveTo>
                  <a:cubicBezTo>
                    <a:pt x="1223" y="5375"/>
                    <a:pt x="1223" y="5387"/>
                    <a:pt x="1218" y="5399"/>
                  </a:cubicBezTo>
                  <a:cubicBezTo>
                    <a:pt x="1218" y="5393"/>
                    <a:pt x="1218" y="5375"/>
                    <a:pt x="1223" y="5369"/>
                  </a:cubicBezTo>
                  <a:close/>
                  <a:moveTo>
                    <a:pt x="1206" y="5428"/>
                  </a:moveTo>
                  <a:cubicBezTo>
                    <a:pt x="1206" y="5446"/>
                    <a:pt x="1206" y="5452"/>
                    <a:pt x="1200" y="5458"/>
                  </a:cubicBezTo>
                  <a:cubicBezTo>
                    <a:pt x="1200" y="5452"/>
                    <a:pt x="1206" y="5446"/>
                    <a:pt x="1206" y="5428"/>
                  </a:cubicBezTo>
                  <a:close/>
                  <a:moveTo>
                    <a:pt x="1188" y="5488"/>
                  </a:moveTo>
                  <a:cubicBezTo>
                    <a:pt x="1188" y="5494"/>
                    <a:pt x="1188" y="5505"/>
                    <a:pt x="1176" y="5511"/>
                  </a:cubicBezTo>
                  <a:cubicBezTo>
                    <a:pt x="1176" y="5505"/>
                    <a:pt x="1188" y="5494"/>
                    <a:pt x="1188" y="5488"/>
                  </a:cubicBezTo>
                  <a:close/>
                  <a:moveTo>
                    <a:pt x="1134" y="5577"/>
                  </a:moveTo>
                  <a:cubicBezTo>
                    <a:pt x="1134" y="5583"/>
                    <a:pt x="1128" y="5594"/>
                    <a:pt x="1117" y="5600"/>
                  </a:cubicBezTo>
                  <a:cubicBezTo>
                    <a:pt x="1128" y="5594"/>
                    <a:pt x="1128" y="5583"/>
                    <a:pt x="1134" y="5577"/>
                  </a:cubicBezTo>
                  <a:close/>
                  <a:moveTo>
                    <a:pt x="1075" y="5660"/>
                  </a:moveTo>
                  <a:lnTo>
                    <a:pt x="1075" y="5660"/>
                  </a:lnTo>
                  <a:cubicBezTo>
                    <a:pt x="1073" y="5661"/>
                    <a:pt x="1071" y="5663"/>
                    <a:pt x="1068" y="5664"/>
                  </a:cubicBezTo>
                  <a:lnTo>
                    <a:pt x="1068" y="5664"/>
                  </a:lnTo>
                  <a:cubicBezTo>
                    <a:pt x="1071" y="5663"/>
                    <a:pt x="1073" y="5662"/>
                    <a:pt x="1075" y="5660"/>
                  </a:cubicBezTo>
                  <a:close/>
                  <a:moveTo>
                    <a:pt x="7547" y="1"/>
                  </a:moveTo>
                  <a:cubicBezTo>
                    <a:pt x="7530" y="1"/>
                    <a:pt x="7518" y="1"/>
                    <a:pt x="7500" y="7"/>
                  </a:cubicBezTo>
                  <a:cubicBezTo>
                    <a:pt x="7488" y="7"/>
                    <a:pt x="7470" y="19"/>
                    <a:pt x="7458" y="25"/>
                  </a:cubicBezTo>
                  <a:lnTo>
                    <a:pt x="7452" y="25"/>
                  </a:lnTo>
                  <a:cubicBezTo>
                    <a:pt x="7440" y="31"/>
                    <a:pt x="7429" y="31"/>
                    <a:pt x="7423" y="37"/>
                  </a:cubicBezTo>
                  <a:cubicBezTo>
                    <a:pt x="7411" y="37"/>
                    <a:pt x="7411" y="48"/>
                    <a:pt x="7405" y="48"/>
                  </a:cubicBezTo>
                  <a:lnTo>
                    <a:pt x="190" y="4134"/>
                  </a:lnTo>
                  <a:cubicBezTo>
                    <a:pt x="77" y="4205"/>
                    <a:pt x="6" y="4336"/>
                    <a:pt x="6" y="4538"/>
                  </a:cubicBezTo>
                  <a:cubicBezTo>
                    <a:pt x="0" y="4929"/>
                    <a:pt x="273" y="5422"/>
                    <a:pt x="612" y="5618"/>
                  </a:cubicBezTo>
                  <a:cubicBezTo>
                    <a:pt x="718" y="5681"/>
                    <a:pt x="814" y="5709"/>
                    <a:pt x="899" y="5709"/>
                  </a:cubicBezTo>
                  <a:cubicBezTo>
                    <a:pt x="963" y="5709"/>
                    <a:pt x="1020" y="5693"/>
                    <a:pt x="1068" y="5664"/>
                  </a:cubicBezTo>
                  <a:lnTo>
                    <a:pt x="1068" y="5664"/>
                  </a:lnTo>
                  <a:cubicBezTo>
                    <a:pt x="1066" y="5665"/>
                    <a:pt x="1062" y="5666"/>
                    <a:pt x="1060" y="5667"/>
                  </a:cubicBezTo>
                  <a:lnTo>
                    <a:pt x="1060" y="5667"/>
                  </a:lnTo>
                  <a:lnTo>
                    <a:pt x="8266" y="1580"/>
                  </a:lnTo>
                  <a:cubicBezTo>
                    <a:pt x="8379" y="1515"/>
                    <a:pt x="8450" y="1384"/>
                    <a:pt x="8450" y="1183"/>
                  </a:cubicBezTo>
                  <a:lnTo>
                    <a:pt x="8450" y="1117"/>
                  </a:lnTo>
                  <a:cubicBezTo>
                    <a:pt x="8450" y="1099"/>
                    <a:pt x="8444" y="1094"/>
                    <a:pt x="8444" y="1088"/>
                  </a:cubicBezTo>
                  <a:cubicBezTo>
                    <a:pt x="8444" y="1070"/>
                    <a:pt x="8444" y="1058"/>
                    <a:pt x="8438" y="1034"/>
                  </a:cubicBezTo>
                  <a:lnTo>
                    <a:pt x="8438" y="1010"/>
                  </a:lnTo>
                  <a:cubicBezTo>
                    <a:pt x="8438" y="999"/>
                    <a:pt x="8432" y="975"/>
                    <a:pt x="8432" y="963"/>
                  </a:cubicBezTo>
                  <a:lnTo>
                    <a:pt x="8432" y="945"/>
                  </a:lnTo>
                  <a:cubicBezTo>
                    <a:pt x="8420" y="921"/>
                    <a:pt x="8420" y="898"/>
                    <a:pt x="8414" y="880"/>
                  </a:cubicBezTo>
                  <a:cubicBezTo>
                    <a:pt x="8414" y="868"/>
                    <a:pt x="8408" y="862"/>
                    <a:pt x="8408" y="856"/>
                  </a:cubicBezTo>
                  <a:cubicBezTo>
                    <a:pt x="8402" y="844"/>
                    <a:pt x="8402" y="820"/>
                    <a:pt x="8391" y="803"/>
                  </a:cubicBezTo>
                  <a:cubicBezTo>
                    <a:pt x="8391" y="797"/>
                    <a:pt x="8385" y="791"/>
                    <a:pt x="8385" y="785"/>
                  </a:cubicBezTo>
                  <a:cubicBezTo>
                    <a:pt x="8379" y="767"/>
                    <a:pt x="8373" y="743"/>
                    <a:pt x="8361" y="731"/>
                  </a:cubicBezTo>
                  <a:cubicBezTo>
                    <a:pt x="8361" y="719"/>
                    <a:pt x="8355" y="719"/>
                    <a:pt x="8355" y="714"/>
                  </a:cubicBezTo>
                  <a:lnTo>
                    <a:pt x="8355" y="708"/>
                  </a:lnTo>
                  <a:cubicBezTo>
                    <a:pt x="8355" y="702"/>
                    <a:pt x="8349" y="690"/>
                    <a:pt x="8349" y="684"/>
                  </a:cubicBezTo>
                  <a:cubicBezTo>
                    <a:pt x="8343" y="666"/>
                    <a:pt x="8331" y="648"/>
                    <a:pt x="8319" y="624"/>
                  </a:cubicBezTo>
                  <a:cubicBezTo>
                    <a:pt x="8313" y="618"/>
                    <a:pt x="8313" y="607"/>
                    <a:pt x="8301" y="595"/>
                  </a:cubicBezTo>
                  <a:cubicBezTo>
                    <a:pt x="8296" y="583"/>
                    <a:pt x="8284" y="559"/>
                    <a:pt x="8272" y="547"/>
                  </a:cubicBezTo>
                  <a:cubicBezTo>
                    <a:pt x="8266" y="535"/>
                    <a:pt x="8260" y="523"/>
                    <a:pt x="8254" y="518"/>
                  </a:cubicBezTo>
                  <a:cubicBezTo>
                    <a:pt x="8242" y="500"/>
                    <a:pt x="8230" y="488"/>
                    <a:pt x="8224" y="464"/>
                  </a:cubicBezTo>
                  <a:cubicBezTo>
                    <a:pt x="8212" y="452"/>
                    <a:pt x="8206" y="440"/>
                    <a:pt x="8201" y="434"/>
                  </a:cubicBezTo>
                  <a:cubicBezTo>
                    <a:pt x="8183" y="417"/>
                    <a:pt x="8177" y="399"/>
                    <a:pt x="8165" y="381"/>
                  </a:cubicBezTo>
                  <a:cubicBezTo>
                    <a:pt x="8153" y="375"/>
                    <a:pt x="8153" y="363"/>
                    <a:pt x="8147" y="357"/>
                  </a:cubicBezTo>
                  <a:lnTo>
                    <a:pt x="8141" y="351"/>
                  </a:lnTo>
                  <a:lnTo>
                    <a:pt x="8141" y="345"/>
                  </a:lnTo>
                  <a:cubicBezTo>
                    <a:pt x="8123" y="328"/>
                    <a:pt x="8111" y="304"/>
                    <a:pt x="8094" y="292"/>
                  </a:cubicBezTo>
                  <a:lnTo>
                    <a:pt x="8088" y="286"/>
                  </a:lnTo>
                  <a:cubicBezTo>
                    <a:pt x="8076" y="268"/>
                    <a:pt x="8058" y="244"/>
                    <a:pt x="8034" y="233"/>
                  </a:cubicBezTo>
                  <a:lnTo>
                    <a:pt x="8028" y="227"/>
                  </a:lnTo>
                  <a:cubicBezTo>
                    <a:pt x="8016" y="209"/>
                    <a:pt x="7999" y="197"/>
                    <a:pt x="7975" y="179"/>
                  </a:cubicBezTo>
                  <a:lnTo>
                    <a:pt x="7969" y="173"/>
                  </a:lnTo>
                  <a:cubicBezTo>
                    <a:pt x="7957" y="155"/>
                    <a:pt x="7933" y="143"/>
                    <a:pt x="7916" y="126"/>
                  </a:cubicBezTo>
                  <a:cubicBezTo>
                    <a:pt x="7910" y="126"/>
                    <a:pt x="7910" y="120"/>
                    <a:pt x="7904" y="120"/>
                  </a:cubicBezTo>
                  <a:cubicBezTo>
                    <a:pt x="7880" y="108"/>
                    <a:pt x="7868" y="96"/>
                    <a:pt x="7844" y="84"/>
                  </a:cubicBezTo>
                  <a:cubicBezTo>
                    <a:pt x="7821" y="66"/>
                    <a:pt x="7809" y="60"/>
                    <a:pt x="7785" y="54"/>
                  </a:cubicBezTo>
                  <a:cubicBezTo>
                    <a:pt x="7779" y="54"/>
                    <a:pt x="7779" y="48"/>
                    <a:pt x="7767" y="48"/>
                  </a:cubicBezTo>
                  <a:cubicBezTo>
                    <a:pt x="7755" y="37"/>
                    <a:pt x="7737" y="31"/>
                    <a:pt x="7725" y="31"/>
                  </a:cubicBezTo>
                  <a:cubicBezTo>
                    <a:pt x="7720" y="31"/>
                    <a:pt x="7708" y="25"/>
                    <a:pt x="7708" y="25"/>
                  </a:cubicBezTo>
                  <a:cubicBezTo>
                    <a:pt x="7696" y="19"/>
                    <a:pt x="7678" y="19"/>
                    <a:pt x="7666" y="7"/>
                  </a:cubicBezTo>
                  <a:lnTo>
                    <a:pt x="7660" y="7"/>
                  </a:lnTo>
                  <a:cubicBezTo>
                    <a:pt x="7642" y="7"/>
                    <a:pt x="7630" y="1"/>
                    <a:pt x="7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8"/>
            <p:cNvSpPr/>
            <p:nvPr/>
          </p:nvSpPr>
          <p:spPr>
            <a:xfrm>
              <a:off x="2816096" y="3508109"/>
              <a:ext cx="1786655" cy="1159571"/>
            </a:xfrm>
            <a:custGeom>
              <a:avLst/>
              <a:gdLst/>
              <a:ahLst/>
              <a:cxnLst/>
              <a:rect l="l" t="t" r="r" b="b"/>
              <a:pathLst>
                <a:path w="18528" h="12025" extrusionOk="0">
                  <a:moveTo>
                    <a:pt x="18527" y="0"/>
                  </a:moveTo>
                  <a:lnTo>
                    <a:pt x="1" y="10778"/>
                  </a:lnTo>
                  <a:lnTo>
                    <a:pt x="1" y="12025"/>
                  </a:lnTo>
                  <a:lnTo>
                    <a:pt x="18527" y="1253"/>
                  </a:lnTo>
                  <a:lnTo>
                    <a:pt x="185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8"/>
            <p:cNvSpPr/>
            <p:nvPr/>
          </p:nvSpPr>
          <p:spPr>
            <a:xfrm>
              <a:off x="-587964" y="2582772"/>
              <a:ext cx="3404172" cy="2084913"/>
            </a:xfrm>
            <a:custGeom>
              <a:avLst/>
              <a:gdLst/>
              <a:ahLst/>
              <a:cxnLst/>
              <a:rect l="l" t="t" r="r" b="b"/>
              <a:pathLst>
                <a:path w="35302" h="21621" extrusionOk="0">
                  <a:moveTo>
                    <a:pt x="7" y="1"/>
                  </a:moveTo>
                  <a:lnTo>
                    <a:pt x="1" y="1254"/>
                  </a:lnTo>
                  <a:lnTo>
                    <a:pt x="35302" y="21621"/>
                  </a:lnTo>
                  <a:lnTo>
                    <a:pt x="35302" y="20374"/>
                  </a:lnTo>
                  <a:lnTo>
                    <a:pt x="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8"/>
            <p:cNvSpPr/>
            <p:nvPr/>
          </p:nvSpPr>
          <p:spPr>
            <a:xfrm>
              <a:off x="-587386" y="1544130"/>
              <a:ext cx="5190152" cy="3003312"/>
            </a:xfrm>
            <a:custGeom>
              <a:avLst/>
              <a:gdLst/>
              <a:ahLst/>
              <a:cxnLst/>
              <a:rect l="l" t="t" r="r" b="b"/>
              <a:pathLst>
                <a:path w="53823" h="31145" extrusionOk="0">
                  <a:moveTo>
                    <a:pt x="18527" y="0"/>
                  </a:moveTo>
                  <a:lnTo>
                    <a:pt x="1" y="10772"/>
                  </a:lnTo>
                  <a:lnTo>
                    <a:pt x="35296" y="31145"/>
                  </a:lnTo>
                  <a:lnTo>
                    <a:pt x="53822" y="20367"/>
                  </a:lnTo>
                  <a:lnTo>
                    <a:pt x="185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8"/>
            <p:cNvSpPr/>
            <p:nvPr/>
          </p:nvSpPr>
          <p:spPr>
            <a:xfrm>
              <a:off x="-463088" y="1606519"/>
              <a:ext cx="4976463" cy="2872843"/>
            </a:xfrm>
            <a:custGeom>
              <a:avLst/>
              <a:gdLst/>
              <a:ahLst/>
              <a:cxnLst/>
              <a:rect l="l" t="t" r="r" b="b"/>
              <a:pathLst>
                <a:path w="51607" h="29792" extrusionOk="0">
                  <a:moveTo>
                    <a:pt x="17321" y="0"/>
                  </a:moveTo>
                  <a:lnTo>
                    <a:pt x="15611" y="980"/>
                  </a:lnTo>
                  <a:lnTo>
                    <a:pt x="6865" y="6033"/>
                  </a:lnTo>
                  <a:lnTo>
                    <a:pt x="0" y="10000"/>
                  </a:lnTo>
                  <a:lnTo>
                    <a:pt x="66" y="10042"/>
                  </a:lnTo>
                  <a:lnTo>
                    <a:pt x="15831" y="19144"/>
                  </a:lnTo>
                  <a:lnTo>
                    <a:pt x="34280" y="29791"/>
                  </a:lnTo>
                  <a:lnTo>
                    <a:pt x="51607" y="19798"/>
                  </a:lnTo>
                  <a:lnTo>
                    <a:pt x="50479" y="19144"/>
                  </a:lnTo>
                  <a:lnTo>
                    <a:pt x="34713" y="10042"/>
                  </a:lnTo>
                  <a:lnTo>
                    <a:pt x="27778" y="6033"/>
                  </a:lnTo>
                  <a:lnTo>
                    <a:pt x="19019" y="980"/>
                  </a:lnTo>
                  <a:lnTo>
                    <a:pt x="173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8"/>
            <p:cNvSpPr/>
            <p:nvPr/>
          </p:nvSpPr>
          <p:spPr>
            <a:xfrm>
              <a:off x="-68595" y="1834961"/>
              <a:ext cx="4188051" cy="2417597"/>
            </a:xfrm>
            <a:custGeom>
              <a:avLst/>
              <a:gdLst/>
              <a:ahLst/>
              <a:cxnLst/>
              <a:rect l="l" t="t" r="r" b="b"/>
              <a:pathLst>
                <a:path w="43431" h="25071" extrusionOk="0">
                  <a:moveTo>
                    <a:pt x="14382" y="3267"/>
                  </a:moveTo>
                  <a:lnTo>
                    <a:pt x="20071" y="6550"/>
                  </a:lnTo>
                  <a:lnTo>
                    <a:pt x="15819" y="9009"/>
                  </a:lnTo>
                  <a:lnTo>
                    <a:pt x="10125" y="5719"/>
                  </a:lnTo>
                  <a:lnTo>
                    <a:pt x="14382" y="3267"/>
                  </a:lnTo>
                  <a:close/>
                  <a:moveTo>
                    <a:pt x="9923" y="5838"/>
                  </a:moveTo>
                  <a:lnTo>
                    <a:pt x="15611" y="9127"/>
                  </a:lnTo>
                  <a:lnTo>
                    <a:pt x="11360" y="11586"/>
                  </a:lnTo>
                  <a:lnTo>
                    <a:pt x="5665" y="8296"/>
                  </a:lnTo>
                  <a:lnTo>
                    <a:pt x="9923" y="5838"/>
                  </a:lnTo>
                  <a:close/>
                  <a:moveTo>
                    <a:pt x="20273" y="6663"/>
                  </a:moveTo>
                  <a:lnTo>
                    <a:pt x="25961" y="9953"/>
                  </a:lnTo>
                  <a:lnTo>
                    <a:pt x="21704" y="12405"/>
                  </a:lnTo>
                  <a:lnTo>
                    <a:pt x="16021" y="9121"/>
                  </a:lnTo>
                  <a:lnTo>
                    <a:pt x="20273" y="6663"/>
                  </a:lnTo>
                  <a:close/>
                  <a:moveTo>
                    <a:pt x="15813" y="9246"/>
                  </a:moveTo>
                  <a:lnTo>
                    <a:pt x="21502" y="12536"/>
                  </a:lnTo>
                  <a:lnTo>
                    <a:pt x="17244" y="14988"/>
                  </a:lnTo>
                  <a:lnTo>
                    <a:pt x="11562" y="11704"/>
                  </a:lnTo>
                  <a:lnTo>
                    <a:pt x="15813" y="9246"/>
                  </a:lnTo>
                  <a:close/>
                  <a:moveTo>
                    <a:pt x="26175" y="10071"/>
                  </a:moveTo>
                  <a:lnTo>
                    <a:pt x="31869" y="13355"/>
                  </a:lnTo>
                  <a:lnTo>
                    <a:pt x="27612" y="15813"/>
                  </a:lnTo>
                  <a:lnTo>
                    <a:pt x="21923" y="12524"/>
                  </a:lnTo>
                  <a:lnTo>
                    <a:pt x="26175" y="10071"/>
                  </a:lnTo>
                  <a:close/>
                  <a:moveTo>
                    <a:pt x="21710" y="12649"/>
                  </a:moveTo>
                  <a:lnTo>
                    <a:pt x="27398" y="15932"/>
                  </a:lnTo>
                  <a:lnTo>
                    <a:pt x="23147" y="18391"/>
                  </a:lnTo>
                  <a:lnTo>
                    <a:pt x="17452" y="15101"/>
                  </a:lnTo>
                  <a:lnTo>
                    <a:pt x="21710" y="12649"/>
                  </a:lnTo>
                  <a:close/>
                  <a:moveTo>
                    <a:pt x="32071" y="13480"/>
                  </a:moveTo>
                  <a:lnTo>
                    <a:pt x="37760" y="16764"/>
                  </a:lnTo>
                  <a:lnTo>
                    <a:pt x="33508" y="19222"/>
                  </a:lnTo>
                  <a:lnTo>
                    <a:pt x="27814" y="15932"/>
                  </a:lnTo>
                  <a:lnTo>
                    <a:pt x="32071" y="13480"/>
                  </a:lnTo>
                  <a:close/>
                  <a:moveTo>
                    <a:pt x="27606" y="16051"/>
                  </a:moveTo>
                  <a:lnTo>
                    <a:pt x="33300" y="19341"/>
                  </a:lnTo>
                  <a:lnTo>
                    <a:pt x="29049" y="21799"/>
                  </a:lnTo>
                  <a:lnTo>
                    <a:pt x="23354" y="18509"/>
                  </a:lnTo>
                  <a:lnTo>
                    <a:pt x="27606" y="16051"/>
                  </a:lnTo>
                  <a:close/>
                  <a:moveTo>
                    <a:pt x="9133" y="1"/>
                  </a:moveTo>
                  <a:lnTo>
                    <a:pt x="8925" y="119"/>
                  </a:lnTo>
                  <a:lnTo>
                    <a:pt x="14174" y="3148"/>
                  </a:lnTo>
                  <a:lnTo>
                    <a:pt x="9923" y="5600"/>
                  </a:lnTo>
                  <a:lnTo>
                    <a:pt x="4674" y="2572"/>
                  </a:lnTo>
                  <a:lnTo>
                    <a:pt x="4466" y="2691"/>
                  </a:lnTo>
                  <a:lnTo>
                    <a:pt x="9709" y="5719"/>
                  </a:lnTo>
                  <a:lnTo>
                    <a:pt x="5457" y="8177"/>
                  </a:lnTo>
                  <a:lnTo>
                    <a:pt x="208" y="5149"/>
                  </a:lnTo>
                  <a:lnTo>
                    <a:pt x="0" y="5268"/>
                  </a:lnTo>
                  <a:lnTo>
                    <a:pt x="5250" y="8296"/>
                  </a:lnTo>
                  <a:lnTo>
                    <a:pt x="1152" y="10665"/>
                  </a:lnTo>
                  <a:lnTo>
                    <a:pt x="1360" y="10784"/>
                  </a:lnTo>
                  <a:lnTo>
                    <a:pt x="5457" y="8415"/>
                  </a:lnTo>
                  <a:lnTo>
                    <a:pt x="11152" y="11704"/>
                  </a:lnTo>
                  <a:lnTo>
                    <a:pt x="7055" y="14068"/>
                  </a:lnTo>
                  <a:lnTo>
                    <a:pt x="7263" y="14186"/>
                  </a:lnTo>
                  <a:lnTo>
                    <a:pt x="11360" y="11823"/>
                  </a:lnTo>
                  <a:lnTo>
                    <a:pt x="17042" y="15107"/>
                  </a:lnTo>
                  <a:lnTo>
                    <a:pt x="12945" y="17476"/>
                  </a:lnTo>
                  <a:lnTo>
                    <a:pt x="13153" y="17595"/>
                  </a:lnTo>
                  <a:lnTo>
                    <a:pt x="17250" y="15226"/>
                  </a:lnTo>
                  <a:lnTo>
                    <a:pt x="22945" y="18515"/>
                  </a:lnTo>
                  <a:lnTo>
                    <a:pt x="18847" y="20884"/>
                  </a:lnTo>
                  <a:lnTo>
                    <a:pt x="19055" y="21003"/>
                  </a:lnTo>
                  <a:lnTo>
                    <a:pt x="23152" y="18634"/>
                  </a:lnTo>
                  <a:lnTo>
                    <a:pt x="28847" y="21924"/>
                  </a:lnTo>
                  <a:lnTo>
                    <a:pt x="24750" y="24293"/>
                  </a:lnTo>
                  <a:lnTo>
                    <a:pt x="24958" y="24412"/>
                  </a:lnTo>
                  <a:lnTo>
                    <a:pt x="29055" y="22042"/>
                  </a:lnTo>
                  <a:lnTo>
                    <a:pt x="34304" y="25071"/>
                  </a:lnTo>
                  <a:lnTo>
                    <a:pt x="34512" y="24952"/>
                  </a:lnTo>
                  <a:lnTo>
                    <a:pt x="29263" y="21924"/>
                  </a:lnTo>
                  <a:lnTo>
                    <a:pt x="33514" y="19465"/>
                  </a:lnTo>
                  <a:lnTo>
                    <a:pt x="38763" y="22494"/>
                  </a:lnTo>
                  <a:lnTo>
                    <a:pt x="38971" y="22375"/>
                  </a:lnTo>
                  <a:lnTo>
                    <a:pt x="33722" y="19347"/>
                  </a:lnTo>
                  <a:lnTo>
                    <a:pt x="37979" y="16888"/>
                  </a:lnTo>
                  <a:lnTo>
                    <a:pt x="43223" y="19917"/>
                  </a:lnTo>
                  <a:lnTo>
                    <a:pt x="43430" y="19798"/>
                  </a:lnTo>
                  <a:lnTo>
                    <a:pt x="38187" y="16769"/>
                  </a:lnTo>
                  <a:lnTo>
                    <a:pt x="42284" y="14406"/>
                  </a:lnTo>
                  <a:lnTo>
                    <a:pt x="42077" y="14287"/>
                  </a:lnTo>
                  <a:lnTo>
                    <a:pt x="37979" y="16651"/>
                  </a:lnTo>
                  <a:lnTo>
                    <a:pt x="32285" y="13367"/>
                  </a:lnTo>
                  <a:lnTo>
                    <a:pt x="36382" y="10998"/>
                  </a:lnTo>
                  <a:lnTo>
                    <a:pt x="36174" y="10879"/>
                  </a:lnTo>
                  <a:lnTo>
                    <a:pt x="32077" y="13248"/>
                  </a:lnTo>
                  <a:lnTo>
                    <a:pt x="26383" y="9959"/>
                  </a:lnTo>
                  <a:lnTo>
                    <a:pt x="30480" y="7589"/>
                  </a:lnTo>
                  <a:lnTo>
                    <a:pt x="30272" y="7471"/>
                  </a:lnTo>
                  <a:lnTo>
                    <a:pt x="26175" y="9840"/>
                  </a:lnTo>
                  <a:lnTo>
                    <a:pt x="20492" y="6550"/>
                  </a:lnTo>
                  <a:lnTo>
                    <a:pt x="24589" y="4181"/>
                  </a:lnTo>
                  <a:lnTo>
                    <a:pt x="24382" y="4062"/>
                  </a:lnTo>
                  <a:lnTo>
                    <a:pt x="20284" y="6432"/>
                  </a:lnTo>
                  <a:lnTo>
                    <a:pt x="14590" y="3148"/>
                  </a:lnTo>
                  <a:lnTo>
                    <a:pt x="18687" y="779"/>
                  </a:lnTo>
                  <a:lnTo>
                    <a:pt x="18479" y="660"/>
                  </a:lnTo>
                  <a:lnTo>
                    <a:pt x="14382" y="3029"/>
                  </a:lnTo>
                  <a:lnTo>
                    <a:pt x="91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8"/>
            <p:cNvSpPr/>
            <p:nvPr/>
          </p:nvSpPr>
          <p:spPr>
            <a:xfrm>
              <a:off x="198805" y="1701020"/>
              <a:ext cx="2016737" cy="487357"/>
            </a:xfrm>
            <a:custGeom>
              <a:avLst/>
              <a:gdLst/>
              <a:ahLst/>
              <a:cxnLst/>
              <a:rect l="l" t="t" r="r" b="b"/>
              <a:pathLst>
                <a:path w="20914" h="5054" extrusionOk="0">
                  <a:moveTo>
                    <a:pt x="8747" y="0"/>
                  </a:moveTo>
                  <a:lnTo>
                    <a:pt x="1" y="5053"/>
                  </a:lnTo>
                  <a:lnTo>
                    <a:pt x="20914" y="5053"/>
                  </a:lnTo>
                  <a:lnTo>
                    <a:pt x="12155"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8"/>
            <p:cNvSpPr/>
            <p:nvPr/>
          </p:nvSpPr>
          <p:spPr>
            <a:xfrm>
              <a:off x="-456820" y="2574768"/>
              <a:ext cx="4861422" cy="877899"/>
            </a:xfrm>
            <a:custGeom>
              <a:avLst/>
              <a:gdLst/>
              <a:ahLst/>
              <a:cxnLst/>
              <a:rect l="l" t="t" r="r" b="b"/>
              <a:pathLst>
                <a:path w="50414" h="9104" extrusionOk="0">
                  <a:moveTo>
                    <a:pt x="1" y="1"/>
                  </a:moveTo>
                  <a:lnTo>
                    <a:pt x="15766" y="9103"/>
                  </a:lnTo>
                  <a:lnTo>
                    <a:pt x="50414" y="9103"/>
                  </a:lnTo>
                  <a:lnTo>
                    <a:pt x="34648"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8"/>
            <p:cNvSpPr/>
            <p:nvPr/>
          </p:nvSpPr>
          <p:spPr>
            <a:xfrm>
              <a:off x="4826460" y="-955227"/>
              <a:ext cx="2744012" cy="487357"/>
            </a:xfrm>
            <a:custGeom>
              <a:avLst/>
              <a:gdLst/>
              <a:ahLst/>
              <a:cxnLst/>
              <a:rect l="l" t="t" r="r" b="b"/>
              <a:pathLst>
                <a:path w="28456" h="5054" extrusionOk="0">
                  <a:moveTo>
                    <a:pt x="8759" y="0"/>
                  </a:moveTo>
                  <a:lnTo>
                    <a:pt x="1" y="5053"/>
                  </a:lnTo>
                  <a:lnTo>
                    <a:pt x="28455" y="5053"/>
                  </a:lnTo>
                  <a:lnTo>
                    <a:pt x="19697"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8"/>
            <p:cNvSpPr/>
            <p:nvPr/>
          </p:nvSpPr>
          <p:spPr>
            <a:xfrm>
              <a:off x="4897529" y="-82057"/>
              <a:ext cx="4607136" cy="877899"/>
            </a:xfrm>
            <a:custGeom>
              <a:avLst/>
              <a:gdLst/>
              <a:ahLst/>
              <a:cxnLst/>
              <a:rect l="l" t="t" r="r" b="b"/>
              <a:pathLst>
                <a:path w="47777" h="9104" extrusionOk="0">
                  <a:moveTo>
                    <a:pt x="0" y="0"/>
                  </a:moveTo>
                  <a:lnTo>
                    <a:pt x="15765" y="9103"/>
                  </a:lnTo>
                  <a:lnTo>
                    <a:pt x="45146" y="9103"/>
                  </a:lnTo>
                  <a:lnTo>
                    <a:pt x="47777" y="7577"/>
                  </a:lnTo>
                  <a:lnTo>
                    <a:pt x="34648"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8"/>
            <p:cNvSpPr/>
            <p:nvPr/>
          </p:nvSpPr>
          <p:spPr>
            <a:xfrm>
              <a:off x="2268007" y="-103408"/>
              <a:ext cx="3582278" cy="2753077"/>
            </a:xfrm>
            <a:custGeom>
              <a:avLst/>
              <a:gdLst/>
              <a:ahLst/>
              <a:cxnLst/>
              <a:rect l="l" t="t" r="r" b="b"/>
              <a:pathLst>
                <a:path w="37149" h="28550" extrusionOk="0">
                  <a:moveTo>
                    <a:pt x="7215" y="0"/>
                  </a:moveTo>
                  <a:cubicBezTo>
                    <a:pt x="3914" y="2530"/>
                    <a:pt x="1188" y="6698"/>
                    <a:pt x="1" y="10861"/>
                  </a:cubicBezTo>
                  <a:lnTo>
                    <a:pt x="29934" y="28550"/>
                  </a:lnTo>
                  <a:cubicBezTo>
                    <a:pt x="31121" y="24381"/>
                    <a:pt x="33847" y="20219"/>
                    <a:pt x="37148" y="17689"/>
                  </a:cubicBezTo>
                  <a:lnTo>
                    <a:pt x="7215"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8"/>
            <p:cNvSpPr/>
            <p:nvPr/>
          </p:nvSpPr>
          <p:spPr>
            <a:xfrm>
              <a:off x="4786442" y="325068"/>
              <a:ext cx="698635" cy="407802"/>
            </a:xfrm>
            <a:custGeom>
              <a:avLst/>
              <a:gdLst/>
              <a:ahLst/>
              <a:cxnLst/>
              <a:rect l="l" t="t" r="r" b="b"/>
              <a:pathLst>
                <a:path w="7245" h="4229" extrusionOk="0">
                  <a:moveTo>
                    <a:pt x="0" y="0"/>
                  </a:moveTo>
                  <a:lnTo>
                    <a:pt x="7185" y="4199"/>
                  </a:lnTo>
                  <a:cubicBezTo>
                    <a:pt x="7202" y="4207"/>
                    <a:pt x="7216" y="4212"/>
                    <a:pt x="7229" y="4219"/>
                  </a:cubicBezTo>
                  <a:lnTo>
                    <a:pt x="7229" y="4219"/>
                  </a:lnTo>
                  <a:lnTo>
                    <a:pt x="60" y="30"/>
                  </a:lnTo>
                  <a:cubicBezTo>
                    <a:pt x="42" y="24"/>
                    <a:pt x="24" y="12"/>
                    <a:pt x="0" y="0"/>
                  </a:cubicBezTo>
                  <a:close/>
                  <a:moveTo>
                    <a:pt x="7229" y="4219"/>
                  </a:moveTo>
                  <a:lnTo>
                    <a:pt x="7244" y="4228"/>
                  </a:lnTo>
                  <a:cubicBezTo>
                    <a:pt x="7239" y="4225"/>
                    <a:pt x="7234" y="4222"/>
                    <a:pt x="7229" y="4219"/>
                  </a:cubicBezTo>
                  <a:close/>
                </a:path>
              </a:pathLst>
            </a:custGeom>
            <a:solidFill>
              <a:srgbClr val="C1C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8"/>
            <p:cNvSpPr/>
            <p:nvPr/>
          </p:nvSpPr>
          <p:spPr>
            <a:xfrm>
              <a:off x="7788675" y="1681550"/>
              <a:ext cx="35725" cy="120850"/>
            </a:xfrm>
            <a:custGeom>
              <a:avLst/>
              <a:gdLst/>
              <a:ahLst/>
              <a:cxnLst/>
              <a:rect l="l" t="t" r="r" b="b"/>
              <a:pathLst>
                <a:path w="1429" h="4834" extrusionOk="0">
                  <a:moveTo>
                    <a:pt x="762" y="0"/>
                  </a:moveTo>
                  <a:lnTo>
                    <a:pt x="1429" y="1048"/>
                  </a:lnTo>
                  <a:lnTo>
                    <a:pt x="762" y="4834"/>
                  </a:lnTo>
                  <a:lnTo>
                    <a:pt x="0" y="2453"/>
                  </a:lnTo>
                  <a:close/>
                </a:path>
              </a:pathLst>
            </a:custGeom>
            <a:solidFill>
              <a:schemeClr val="lt1"/>
            </a:solidFill>
            <a:ln>
              <a:noFill/>
            </a:ln>
          </p:spPr>
        </p:sp>
        <p:grpSp>
          <p:nvGrpSpPr>
            <p:cNvPr id="1406" name="Google Shape;1406;p48"/>
            <p:cNvGrpSpPr/>
            <p:nvPr/>
          </p:nvGrpSpPr>
          <p:grpSpPr>
            <a:xfrm>
              <a:off x="4142325" y="68238"/>
              <a:ext cx="1641200" cy="1382375"/>
              <a:chOff x="8012650" y="-2146075"/>
              <a:chExt cx="1641200" cy="1382375"/>
            </a:xfrm>
          </p:grpSpPr>
          <p:sp>
            <p:nvSpPr>
              <p:cNvPr id="1407" name="Google Shape;1407;p48"/>
              <p:cNvSpPr/>
              <p:nvPr/>
            </p:nvSpPr>
            <p:spPr>
              <a:xfrm>
                <a:off x="8012650" y="-2146075"/>
                <a:ext cx="1272772" cy="1226128"/>
              </a:xfrm>
              <a:custGeom>
                <a:avLst/>
                <a:gdLst/>
                <a:ahLst/>
                <a:cxnLst/>
                <a:rect l="l" t="t" r="r" b="b"/>
                <a:pathLst>
                  <a:path w="32608" h="31413" extrusionOk="0">
                    <a:moveTo>
                      <a:pt x="32583" y="11184"/>
                    </a:moveTo>
                    <a:lnTo>
                      <a:pt x="32608" y="11199"/>
                    </a:lnTo>
                    <a:cubicBezTo>
                      <a:pt x="32600" y="11194"/>
                      <a:pt x="32592" y="11189"/>
                      <a:pt x="32583" y="11184"/>
                    </a:cubicBezTo>
                    <a:close/>
                    <a:moveTo>
                      <a:pt x="12048" y="0"/>
                    </a:moveTo>
                    <a:cubicBezTo>
                      <a:pt x="11991" y="0"/>
                      <a:pt x="11917" y="0"/>
                      <a:pt x="11851" y="17"/>
                    </a:cubicBezTo>
                    <a:lnTo>
                      <a:pt x="11793" y="17"/>
                    </a:lnTo>
                    <a:cubicBezTo>
                      <a:pt x="11743" y="17"/>
                      <a:pt x="11702" y="25"/>
                      <a:pt x="11645" y="25"/>
                    </a:cubicBezTo>
                    <a:cubicBezTo>
                      <a:pt x="11620" y="25"/>
                      <a:pt x="11595" y="33"/>
                      <a:pt x="11562" y="33"/>
                    </a:cubicBezTo>
                    <a:cubicBezTo>
                      <a:pt x="11521" y="33"/>
                      <a:pt x="11480" y="41"/>
                      <a:pt x="11439" y="41"/>
                    </a:cubicBezTo>
                    <a:cubicBezTo>
                      <a:pt x="11414" y="41"/>
                      <a:pt x="11381" y="58"/>
                      <a:pt x="11348" y="58"/>
                    </a:cubicBezTo>
                    <a:cubicBezTo>
                      <a:pt x="11307" y="66"/>
                      <a:pt x="11266" y="66"/>
                      <a:pt x="11224" y="74"/>
                    </a:cubicBezTo>
                    <a:cubicBezTo>
                      <a:pt x="11191" y="74"/>
                      <a:pt x="11167" y="91"/>
                      <a:pt x="11134" y="91"/>
                    </a:cubicBezTo>
                    <a:cubicBezTo>
                      <a:pt x="11092" y="99"/>
                      <a:pt x="11051" y="107"/>
                      <a:pt x="11002" y="107"/>
                    </a:cubicBezTo>
                    <a:cubicBezTo>
                      <a:pt x="10977" y="107"/>
                      <a:pt x="10961" y="115"/>
                      <a:pt x="10936" y="115"/>
                    </a:cubicBezTo>
                    <a:cubicBezTo>
                      <a:pt x="10928" y="115"/>
                      <a:pt x="10919" y="115"/>
                      <a:pt x="10903" y="132"/>
                    </a:cubicBezTo>
                    <a:cubicBezTo>
                      <a:pt x="10895" y="132"/>
                      <a:pt x="10878" y="140"/>
                      <a:pt x="10862" y="140"/>
                    </a:cubicBezTo>
                    <a:cubicBezTo>
                      <a:pt x="10812" y="148"/>
                      <a:pt x="10771" y="157"/>
                      <a:pt x="10722" y="173"/>
                    </a:cubicBezTo>
                    <a:cubicBezTo>
                      <a:pt x="10697" y="173"/>
                      <a:pt x="10689" y="181"/>
                      <a:pt x="10672" y="181"/>
                    </a:cubicBezTo>
                    <a:cubicBezTo>
                      <a:pt x="10615" y="190"/>
                      <a:pt x="10565" y="214"/>
                      <a:pt x="10516" y="223"/>
                    </a:cubicBezTo>
                    <a:cubicBezTo>
                      <a:pt x="10507" y="223"/>
                      <a:pt x="10491" y="223"/>
                      <a:pt x="10491" y="231"/>
                    </a:cubicBezTo>
                    <a:cubicBezTo>
                      <a:pt x="10433" y="256"/>
                      <a:pt x="10367" y="264"/>
                      <a:pt x="10310" y="280"/>
                    </a:cubicBezTo>
                    <a:cubicBezTo>
                      <a:pt x="10301" y="280"/>
                      <a:pt x="10277" y="297"/>
                      <a:pt x="10268" y="297"/>
                    </a:cubicBezTo>
                    <a:cubicBezTo>
                      <a:pt x="10211" y="305"/>
                      <a:pt x="10161" y="321"/>
                      <a:pt x="10120" y="346"/>
                    </a:cubicBezTo>
                    <a:cubicBezTo>
                      <a:pt x="10104" y="354"/>
                      <a:pt x="10087" y="354"/>
                      <a:pt x="10071" y="363"/>
                    </a:cubicBezTo>
                    <a:cubicBezTo>
                      <a:pt x="10021" y="387"/>
                      <a:pt x="9964" y="396"/>
                      <a:pt x="9914" y="420"/>
                    </a:cubicBezTo>
                    <a:cubicBezTo>
                      <a:pt x="9906" y="420"/>
                      <a:pt x="9898" y="429"/>
                      <a:pt x="9881" y="429"/>
                    </a:cubicBezTo>
                    <a:cubicBezTo>
                      <a:pt x="9823" y="445"/>
                      <a:pt x="9758" y="478"/>
                      <a:pt x="9692" y="503"/>
                    </a:cubicBezTo>
                    <a:cubicBezTo>
                      <a:pt x="9675" y="503"/>
                      <a:pt x="9667" y="511"/>
                      <a:pt x="9659" y="511"/>
                    </a:cubicBezTo>
                    <a:cubicBezTo>
                      <a:pt x="9609" y="527"/>
                      <a:pt x="9543" y="552"/>
                      <a:pt x="9494" y="585"/>
                    </a:cubicBezTo>
                    <a:cubicBezTo>
                      <a:pt x="9469" y="593"/>
                      <a:pt x="9461" y="593"/>
                      <a:pt x="9444" y="602"/>
                    </a:cubicBezTo>
                    <a:cubicBezTo>
                      <a:pt x="9387" y="626"/>
                      <a:pt x="9337" y="643"/>
                      <a:pt x="9288" y="676"/>
                    </a:cubicBezTo>
                    <a:cubicBezTo>
                      <a:pt x="9280" y="684"/>
                      <a:pt x="9255" y="684"/>
                      <a:pt x="9247" y="692"/>
                    </a:cubicBezTo>
                    <a:cubicBezTo>
                      <a:pt x="9181" y="725"/>
                      <a:pt x="9115" y="758"/>
                      <a:pt x="9049" y="791"/>
                    </a:cubicBezTo>
                    <a:lnTo>
                      <a:pt x="9041" y="791"/>
                    </a:lnTo>
                    <a:lnTo>
                      <a:pt x="8851" y="882"/>
                    </a:lnTo>
                    <a:cubicBezTo>
                      <a:pt x="8835" y="890"/>
                      <a:pt x="8826" y="898"/>
                      <a:pt x="8802" y="915"/>
                    </a:cubicBezTo>
                    <a:cubicBezTo>
                      <a:pt x="8752" y="939"/>
                      <a:pt x="8703" y="964"/>
                      <a:pt x="8645" y="997"/>
                    </a:cubicBezTo>
                    <a:cubicBezTo>
                      <a:pt x="8629" y="1005"/>
                      <a:pt x="8620" y="1014"/>
                      <a:pt x="8596" y="1022"/>
                    </a:cubicBezTo>
                    <a:cubicBezTo>
                      <a:pt x="8538" y="1055"/>
                      <a:pt x="8464" y="1096"/>
                      <a:pt x="8398" y="1137"/>
                    </a:cubicBezTo>
                    <a:cubicBezTo>
                      <a:pt x="8315" y="1187"/>
                      <a:pt x="8233" y="1228"/>
                      <a:pt x="8151" y="1286"/>
                    </a:cubicBezTo>
                    <a:cubicBezTo>
                      <a:pt x="8134" y="1294"/>
                      <a:pt x="8101" y="1310"/>
                      <a:pt x="8085" y="1335"/>
                    </a:cubicBezTo>
                    <a:cubicBezTo>
                      <a:pt x="8019" y="1368"/>
                      <a:pt x="7969" y="1409"/>
                      <a:pt x="7903" y="1450"/>
                    </a:cubicBezTo>
                    <a:cubicBezTo>
                      <a:pt x="7879" y="1467"/>
                      <a:pt x="7854" y="1475"/>
                      <a:pt x="7821" y="1500"/>
                    </a:cubicBezTo>
                    <a:lnTo>
                      <a:pt x="7640" y="1623"/>
                    </a:lnTo>
                    <a:cubicBezTo>
                      <a:pt x="7615" y="1632"/>
                      <a:pt x="7599" y="1656"/>
                      <a:pt x="7574" y="1665"/>
                    </a:cubicBezTo>
                    <a:cubicBezTo>
                      <a:pt x="7491" y="1714"/>
                      <a:pt x="7409" y="1780"/>
                      <a:pt x="7327" y="1829"/>
                    </a:cubicBezTo>
                    <a:cubicBezTo>
                      <a:pt x="7318" y="1838"/>
                      <a:pt x="7302" y="1846"/>
                      <a:pt x="7285" y="1862"/>
                    </a:cubicBezTo>
                    <a:cubicBezTo>
                      <a:pt x="7228" y="1912"/>
                      <a:pt x="7154" y="1953"/>
                      <a:pt x="7096" y="2002"/>
                    </a:cubicBezTo>
                    <a:cubicBezTo>
                      <a:pt x="7071" y="2027"/>
                      <a:pt x="7038" y="2044"/>
                      <a:pt x="7022" y="2068"/>
                    </a:cubicBezTo>
                    <a:cubicBezTo>
                      <a:pt x="6956" y="2110"/>
                      <a:pt x="6906" y="2151"/>
                      <a:pt x="6849" y="2200"/>
                    </a:cubicBezTo>
                    <a:cubicBezTo>
                      <a:pt x="6824" y="2217"/>
                      <a:pt x="6791" y="2241"/>
                      <a:pt x="6775" y="2258"/>
                    </a:cubicBezTo>
                    <a:cubicBezTo>
                      <a:pt x="6700" y="2316"/>
                      <a:pt x="6643" y="2365"/>
                      <a:pt x="6569" y="2423"/>
                    </a:cubicBezTo>
                    <a:lnTo>
                      <a:pt x="6536" y="2456"/>
                    </a:lnTo>
                    <a:cubicBezTo>
                      <a:pt x="6453" y="2522"/>
                      <a:pt x="6379" y="2588"/>
                      <a:pt x="6297" y="2653"/>
                    </a:cubicBezTo>
                    <a:cubicBezTo>
                      <a:pt x="6280" y="2670"/>
                      <a:pt x="6255" y="2686"/>
                      <a:pt x="6247" y="2703"/>
                    </a:cubicBezTo>
                    <a:cubicBezTo>
                      <a:pt x="6189" y="2752"/>
                      <a:pt x="6124" y="2810"/>
                      <a:pt x="6074" y="2859"/>
                    </a:cubicBezTo>
                    <a:cubicBezTo>
                      <a:pt x="6049" y="2876"/>
                      <a:pt x="6025" y="2901"/>
                      <a:pt x="6000" y="2917"/>
                    </a:cubicBezTo>
                    <a:cubicBezTo>
                      <a:pt x="5942" y="2975"/>
                      <a:pt x="5885" y="3024"/>
                      <a:pt x="5835" y="3074"/>
                    </a:cubicBezTo>
                    <a:lnTo>
                      <a:pt x="5777" y="3140"/>
                    </a:lnTo>
                    <a:cubicBezTo>
                      <a:pt x="5621" y="3280"/>
                      <a:pt x="5473" y="3428"/>
                      <a:pt x="5324" y="3576"/>
                    </a:cubicBezTo>
                    <a:lnTo>
                      <a:pt x="5258" y="3642"/>
                    </a:lnTo>
                    <a:cubicBezTo>
                      <a:pt x="5209" y="3692"/>
                      <a:pt x="5159" y="3758"/>
                      <a:pt x="5094" y="3807"/>
                    </a:cubicBezTo>
                    <a:cubicBezTo>
                      <a:pt x="5077" y="3824"/>
                      <a:pt x="5052" y="3857"/>
                      <a:pt x="5019" y="3881"/>
                    </a:cubicBezTo>
                    <a:cubicBezTo>
                      <a:pt x="4970" y="3939"/>
                      <a:pt x="4912" y="4005"/>
                      <a:pt x="4855" y="4063"/>
                    </a:cubicBezTo>
                    <a:cubicBezTo>
                      <a:pt x="4838" y="4087"/>
                      <a:pt x="4830" y="4104"/>
                      <a:pt x="4805" y="4112"/>
                    </a:cubicBezTo>
                    <a:cubicBezTo>
                      <a:pt x="4731" y="4194"/>
                      <a:pt x="4665" y="4269"/>
                      <a:pt x="4591" y="4351"/>
                    </a:cubicBezTo>
                    <a:cubicBezTo>
                      <a:pt x="4583" y="4359"/>
                      <a:pt x="4558" y="4384"/>
                      <a:pt x="4550" y="4400"/>
                    </a:cubicBezTo>
                    <a:cubicBezTo>
                      <a:pt x="4500" y="4466"/>
                      <a:pt x="4434" y="4540"/>
                      <a:pt x="4385" y="4598"/>
                    </a:cubicBezTo>
                    <a:lnTo>
                      <a:pt x="4352" y="4631"/>
                    </a:lnTo>
                    <a:cubicBezTo>
                      <a:pt x="4344" y="4648"/>
                      <a:pt x="4319" y="4664"/>
                      <a:pt x="4311" y="4681"/>
                    </a:cubicBezTo>
                    <a:lnTo>
                      <a:pt x="4187" y="4837"/>
                    </a:lnTo>
                    <a:cubicBezTo>
                      <a:pt x="4171" y="4870"/>
                      <a:pt x="4138" y="4895"/>
                      <a:pt x="4113" y="4928"/>
                    </a:cubicBezTo>
                    <a:cubicBezTo>
                      <a:pt x="4072" y="4977"/>
                      <a:pt x="4031" y="5035"/>
                      <a:pt x="3989" y="5093"/>
                    </a:cubicBezTo>
                    <a:cubicBezTo>
                      <a:pt x="3973" y="5126"/>
                      <a:pt x="3948" y="5142"/>
                      <a:pt x="3932" y="5175"/>
                    </a:cubicBezTo>
                    <a:cubicBezTo>
                      <a:pt x="3882" y="5249"/>
                      <a:pt x="3825" y="5323"/>
                      <a:pt x="3767" y="5381"/>
                    </a:cubicBezTo>
                    <a:cubicBezTo>
                      <a:pt x="3759" y="5389"/>
                      <a:pt x="3742" y="5406"/>
                      <a:pt x="3734" y="5422"/>
                    </a:cubicBezTo>
                    <a:lnTo>
                      <a:pt x="3553" y="5669"/>
                    </a:lnTo>
                    <a:cubicBezTo>
                      <a:pt x="3528" y="5694"/>
                      <a:pt x="3511" y="5719"/>
                      <a:pt x="3495" y="5744"/>
                    </a:cubicBezTo>
                    <a:cubicBezTo>
                      <a:pt x="3454" y="5801"/>
                      <a:pt x="3412" y="5859"/>
                      <a:pt x="3371" y="5917"/>
                    </a:cubicBezTo>
                    <a:cubicBezTo>
                      <a:pt x="3355" y="5950"/>
                      <a:pt x="3330" y="5983"/>
                      <a:pt x="3305" y="6007"/>
                    </a:cubicBezTo>
                    <a:cubicBezTo>
                      <a:pt x="3264" y="6065"/>
                      <a:pt x="3231" y="6114"/>
                      <a:pt x="3190" y="6172"/>
                    </a:cubicBezTo>
                    <a:cubicBezTo>
                      <a:pt x="3165" y="6205"/>
                      <a:pt x="3149" y="6246"/>
                      <a:pt x="3116" y="6279"/>
                    </a:cubicBezTo>
                    <a:cubicBezTo>
                      <a:pt x="3075" y="6329"/>
                      <a:pt x="3042" y="6395"/>
                      <a:pt x="3000" y="6444"/>
                    </a:cubicBezTo>
                    <a:lnTo>
                      <a:pt x="2943" y="6535"/>
                    </a:lnTo>
                    <a:cubicBezTo>
                      <a:pt x="2902" y="6601"/>
                      <a:pt x="2860" y="6666"/>
                      <a:pt x="2819" y="6732"/>
                    </a:cubicBezTo>
                    <a:cubicBezTo>
                      <a:pt x="2811" y="6749"/>
                      <a:pt x="2786" y="6774"/>
                      <a:pt x="2778" y="6807"/>
                    </a:cubicBezTo>
                    <a:cubicBezTo>
                      <a:pt x="2729" y="6889"/>
                      <a:pt x="2671" y="6980"/>
                      <a:pt x="2613" y="7062"/>
                    </a:cubicBezTo>
                    <a:cubicBezTo>
                      <a:pt x="2588" y="7095"/>
                      <a:pt x="2580" y="7120"/>
                      <a:pt x="2564" y="7153"/>
                    </a:cubicBezTo>
                    <a:cubicBezTo>
                      <a:pt x="2531" y="7219"/>
                      <a:pt x="2490" y="7276"/>
                      <a:pt x="2457" y="7326"/>
                    </a:cubicBezTo>
                    <a:cubicBezTo>
                      <a:pt x="2440" y="7367"/>
                      <a:pt x="2415" y="7400"/>
                      <a:pt x="2399" y="7441"/>
                    </a:cubicBezTo>
                    <a:cubicBezTo>
                      <a:pt x="2366" y="7490"/>
                      <a:pt x="2333" y="7548"/>
                      <a:pt x="2308" y="7606"/>
                    </a:cubicBezTo>
                    <a:cubicBezTo>
                      <a:pt x="2284" y="7647"/>
                      <a:pt x="2259" y="7680"/>
                      <a:pt x="2242" y="7721"/>
                    </a:cubicBezTo>
                    <a:cubicBezTo>
                      <a:pt x="2209" y="7771"/>
                      <a:pt x="2185" y="7820"/>
                      <a:pt x="2152" y="7886"/>
                    </a:cubicBezTo>
                    <a:cubicBezTo>
                      <a:pt x="2127" y="7927"/>
                      <a:pt x="2111" y="7960"/>
                      <a:pt x="2086" y="8001"/>
                    </a:cubicBezTo>
                    <a:cubicBezTo>
                      <a:pt x="2061" y="8059"/>
                      <a:pt x="2028" y="8125"/>
                      <a:pt x="1995" y="8174"/>
                    </a:cubicBezTo>
                    <a:cubicBezTo>
                      <a:pt x="1970" y="8207"/>
                      <a:pt x="1962" y="8232"/>
                      <a:pt x="1946" y="8265"/>
                    </a:cubicBezTo>
                    <a:cubicBezTo>
                      <a:pt x="1905" y="8356"/>
                      <a:pt x="1847" y="8438"/>
                      <a:pt x="1814" y="8537"/>
                    </a:cubicBezTo>
                    <a:cubicBezTo>
                      <a:pt x="1789" y="8562"/>
                      <a:pt x="1781" y="8595"/>
                      <a:pt x="1756" y="8628"/>
                    </a:cubicBezTo>
                    <a:lnTo>
                      <a:pt x="1666" y="8809"/>
                    </a:lnTo>
                    <a:cubicBezTo>
                      <a:pt x="1641" y="8850"/>
                      <a:pt x="1624" y="8891"/>
                      <a:pt x="1616" y="8924"/>
                    </a:cubicBezTo>
                    <a:cubicBezTo>
                      <a:pt x="1583" y="8974"/>
                      <a:pt x="1558" y="9040"/>
                      <a:pt x="1542" y="9089"/>
                    </a:cubicBezTo>
                    <a:lnTo>
                      <a:pt x="1509" y="9155"/>
                    </a:lnTo>
                    <a:cubicBezTo>
                      <a:pt x="1501" y="9180"/>
                      <a:pt x="1484" y="9213"/>
                      <a:pt x="1468" y="9246"/>
                    </a:cubicBezTo>
                    <a:cubicBezTo>
                      <a:pt x="1460" y="9262"/>
                      <a:pt x="1451" y="9287"/>
                      <a:pt x="1451" y="9295"/>
                    </a:cubicBezTo>
                    <a:cubicBezTo>
                      <a:pt x="1377" y="9452"/>
                      <a:pt x="1311" y="9608"/>
                      <a:pt x="1254" y="9757"/>
                    </a:cubicBezTo>
                    <a:cubicBezTo>
                      <a:pt x="1245" y="9781"/>
                      <a:pt x="1229" y="9814"/>
                      <a:pt x="1221" y="9831"/>
                    </a:cubicBezTo>
                    <a:cubicBezTo>
                      <a:pt x="1204" y="9880"/>
                      <a:pt x="1179" y="9946"/>
                      <a:pt x="1163" y="9996"/>
                    </a:cubicBezTo>
                    <a:cubicBezTo>
                      <a:pt x="1146" y="10029"/>
                      <a:pt x="1138" y="10045"/>
                      <a:pt x="1130" y="10078"/>
                    </a:cubicBezTo>
                    <a:cubicBezTo>
                      <a:pt x="1105" y="10144"/>
                      <a:pt x="1089" y="10193"/>
                      <a:pt x="1072" y="10251"/>
                    </a:cubicBezTo>
                    <a:cubicBezTo>
                      <a:pt x="1056" y="10276"/>
                      <a:pt x="1048" y="10292"/>
                      <a:pt x="1048" y="10317"/>
                    </a:cubicBezTo>
                    <a:cubicBezTo>
                      <a:pt x="1015" y="10391"/>
                      <a:pt x="998" y="10457"/>
                      <a:pt x="965" y="10539"/>
                    </a:cubicBezTo>
                    <a:cubicBezTo>
                      <a:pt x="957" y="10572"/>
                      <a:pt x="940" y="10597"/>
                      <a:pt x="932" y="10622"/>
                    </a:cubicBezTo>
                    <a:cubicBezTo>
                      <a:pt x="916" y="10679"/>
                      <a:pt x="907" y="10729"/>
                      <a:pt x="883" y="10770"/>
                    </a:cubicBezTo>
                    <a:lnTo>
                      <a:pt x="850" y="10861"/>
                    </a:lnTo>
                    <a:cubicBezTo>
                      <a:pt x="833" y="10910"/>
                      <a:pt x="825" y="10951"/>
                      <a:pt x="800" y="11009"/>
                    </a:cubicBezTo>
                    <a:lnTo>
                      <a:pt x="767" y="11100"/>
                    </a:lnTo>
                    <a:cubicBezTo>
                      <a:pt x="751" y="11174"/>
                      <a:pt x="718" y="11240"/>
                      <a:pt x="701" y="11314"/>
                    </a:cubicBezTo>
                    <a:cubicBezTo>
                      <a:pt x="685" y="11347"/>
                      <a:pt x="677" y="11380"/>
                      <a:pt x="668" y="11396"/>
                    </a:cubicBezTo>
                    <a:cubicBezTo>
                      <a:pt x="660" y="11446"/>
                      <a:pt x="635" y="11487"/>
                      <a:pt x="627" y="11545"/>
                    </a:cubicBezTo>
                    <a:cubicBezTo>
                      <a:pt x="619" y="11569"/>
                      <a:pt x="603" y="11611"/>
                      <a:pt x="594" y="11644"/>
                    </a:cubicBezTo>
                    <a:cubicBezTo>
                      <a:pt x="586" y="11685"/>
                      <a:pt x="561" y="11734"/>
                      <a:pt x="553" y="11775"/>
                    </a:cubicBezTo>
                    <a:cubicBezTo>
                      <a:pt x="545" y="11808"/>
                      <a:pt x="528" y="11841"/>
                      <a:pt x="520" y="11883"/>
                    </a:cubicBezTo>
                    <a:cubicBezTo>
                      <a:pt x="504" y="11940"/>
                      <a:pt x="495" y="12006"/>
                      <a:pt x="471" y="12064"/>
                    </a:cubicBezTo>
                    <a:cubicBezTo>
                      <a:pt x="462" y="12105"/>
                      <a:pt x="454" y="12138"/>
                      <a:pt x="438" y="12179"/>
                    </a:cubicBezTo>
                    <a:cubicBezTo>
                      <a:pt x="429" y="12229"/>
                      <a:pt x="413" y="12286"/>
                      <a:pt x="397" y="12336"/>
                    </a:cubicBezTo>
                    <a:cubicBezTo>
                      <a:pt x="388" y="12369"/>
                      <a:pt x="380" y="12410"/>
                      <a:pt x="380" y="12435"/>
                    </a:cubicBezTo>
                    <a:cubicBezTo>
                      <a:pt x="372" y="12476"/>
                      <a:pt x="355" y="12534"/>
                      <a:pt x="347" y="12575"/>
                    </a:cubicBezTo>
                    <a:cubicBezTo>
                      <a:pt x="339" y="12599"/>
                      <a:pt x="339" y="12641"/>
                      <a:pt x="322" y="12674"/>
                    </a:cubicBezTo>
                    <a:lnTo>
                      <a:pt x="298" y="12830"/>
                    </a:lnTo>
                    <a:cubicBezTo>
                      <a:pt x="289" y="12863"/>
                      <a:pt x="289" y="12888"/>
                      <a:pt x="273" y="12921"/>
                    </a:cubicBezTo>
                    <a:cubicBezTo>
                      <a:pt x="265" y="12987"/>
                      <a:pt x="248" y="13053"/>
                      <a:pt x="232" y="13119"/>
                    </a:cubicBezTo>
                    <a:cubicBezTo>
                      <a:pt x="223" y="13152"/>
                      <a:pt x="223" y="13176"/>
                      <a:pt x="215" y="13209"/>
                    </a:cubicBezTo>
                    <a:cubicBezTo>
                      <a:pt x="199" y="13259"/>
                      <a:pt x="191" y="13300"/>
                      <a:pt x="191" y="13358"/>
                    </a:cubicBezTo>
                    <a:cubicBezTo>
                      <a:pt x="182" y="13382"/>
                      <a:pt x="182" y="13415"/>
                      <a:pt x="174" y="13448"/>
                    </a:cubicBezTo>
                    <a:cubicBezTo>
                      <a:pt x="158" y="13498"/>
                      <a:pt x="149" y="13547"/>
                      <a:pt x="149" y="13605"/>
                    </a:cubicBezTo>
                    <a:cubicBezTo>
                      <a:pt x="149" y="13630"/>
                      <a:pt x="141" y="13654"/>
                      <a:pt x="141" y="13687"/>
                    </a:cubicBezTo>
                    <a:lnTo>
                      <a:pt x="108" y="13901"/>
                    </a:lnTo>
                    <a:cubicBezTo>
                      <a:pt x="108" y="13934"/>
                      <a:pt x="100" y="13951"/>
                      <a:pt x="100" y="13984"/>
                    </a:cubicBezTo>
                    <a:cubicBezTo>
                      <a:pt x="92" y="14033"/>
                      <a:pt x="92" y="14083"/>
                      <a:pt x="75" y="14140"/>
                    </a:cubicBezTo>
                    <a:cubicBezTo>
                      <a:pt x="75" y="14165"/>
                      <a:pt x="67" y="14198"/>
                      <a:pt x="67" y="14231"/>
                    </a:cubicBezTo>
                    <a:cubicBezTo>
                      <a:pt x="59" y="14280"/>
                      <a:pt x="59" y="14330"/>
                      <a:pt x="59" y="14388"/>
                    </a:cubicBezTo>
                    <a:cubicBezTo>
                      <a:pt x="59" y="14412"/>
                      <a:pt x="59" y="14437"/>
                      <a:pt x="50" y="14470"/>
                    </a:cubicBezTo>
                    <a:cubicBezTo>
                      <a:pt x="42" y="14536"/>
                      <a:pt x="42" y="14610"/>
                      <a:pt x="26" y="14684"/>
                    </a:cubicBezTo>
                    <a:lnTo>
                      <a:pt x="26" y="14734"/>
                    </a:lnTo>
                    <a:cubicBezTo>
                      <a:pt x="26" y="14800"/>
                      <a:pt x="17" y="14849"/>
                      <a:pt x="17" y="14907"/>
                    </a:cubicBezTo>
                    <a:lnTo>
                      <a:pt x="17" y="14989"/>
                    </a:lnTo>
                    <a:cubicBezTo>
                      <a:pt x="17" y="15047"/>
                      <a:pt x="17" y="15096"/>
                      <a:pt x="9" y="15146"/>
                    </a:cubicBezTo>
                    <a:lnTo>
                      <a:pt x="9" y="15220"/>
                    </a:lnTo>
                    <a:lnTo>
                      <a:pt x="9" y="15442"/>
                    </a:lnTo>
                    <a:cubicBezTo>
                      <a:pt x="1" y="18071"/>
                      <a:pt x="907" y="19925"/>
                      <a:pt x="2399" y="20815"/>
                    </a:cubicBezTo>
                    <a:lnTo>
                      <a:pt x="20569" y="31412"/>
                    </a:lnTo>
                    <a:cubicBezTo>
                      <a:pt x="19077" y="30539"/>
                      <a:pt x="18171" y="28668"/>
                      <a:pt x="18179" y="26048"/>
                    </a:cubicBezTo>
                    <a:lnTo>
                      <a:pt x="18179" y="25817"/>
                    </a:lnTo>
                    <a:lnTo>
                      <a:pt x="18179" y="25743"/>
                    </a:lnTo>
                    <a:cubicBezTo>
                      <a:pt x="18179" y="25693"/>
                      <a:pt x="18179" y="25644"/>
                      <a:pt x="18187" y="25594"/>
                    </a:cubicBezTo>
                    <a:lnTo>
                      <a:pt x="18187" y="25512"/>
                    </a:lnTo>
                    <a:cubicBezTo>
                      <a:pt x="18187" y="25446"/>
                      <a:pt x="18196" y="25397"/>
                      <a:pt x="18196" y="25331"/>
                    </a:cubicBezTo>
                    <a:lnTo>
                      <a:pt x="18196" y="25281"/>
                    </a:lnTo>
                    <a:cubicBezTo>
                      <a:pt x="18212" y="25207"/>
                      <a:pt x="18212" y="25141"/>
                      <a:pt x="18220" y="25059"/>
                    </a:cubicBezTo>
                    <a:cubicBezTo>
                      <a:pt x="18220" y="25034"/>
                      <a:pt x="18220" y="25001"/>
                      <a:pt x="18229" y="24985"/>
                    </a:cubicBezTo>
                    <a:cubicBezTo>
                      <a:pt x="18229" y="24935"/>
                      <a:pt x="18237" y="24878"/>
                      <a:pt x="18253" y="24828"/>
                    </a:cubicBezTo>
                    <a:cubicBezTo>
                      <a:pt x="18253" y="24795"/>
                      <a:pt x="18262" y="24779"/>
                      <a:pt x="18262" y="24746"/>
                    </a:cubicBezTo>
                    <a:cubicBezTo>
                      <a:pt x="18270" y="24696"/>
                      <a:pt x="18270" y="24630"/>
                      <a:pt x="18278" y="24581"/>
                    </a:cubicBezTo>
                    <a:cubicBezTo>
                      <a:pt x="18278" y="24564"/>
                      <a:pt x="18295" y="24540"/>
                      <a:pt x="18295" y="24507"/>
                    </a:cubicBezTo>
                    <a:cubicBezTo>
                      <a:pt x="18303" y="24441"/>
                      <a:pt x="18311" y="24358"/>
                      <a:pt x="18319" y="24284"/>
                    </a:cubicBezTo>
                    <a:cubicBezTo>
                      <a:pt x="18319" y="24259"/>
                      <a:pt x="18327" y="24243"/>
                      <a:pt x="18327" y="24218"/>
                    </a:cubicBezTo>
                    <a:cubicBezTo>
                      <a:pt x="18344" y="24169"/>
                      <a:pt x="18352" y="24111"/>
                      <a:pt x="18360" y="24053"/>
                    </a:cubicBezTo>
                    <a:cubicBezTo>
                      <a:pt x="18360" y="24029"/>
                      <a:pt x="18369" y="24004"/>
                      <a:pt x="18369" y="23971"/>
                    </a:cubicBezTo>
                    <a:cubicBezTo>
                      <a:pt x="18385" y="23922"/>
                      <a:pt x="18393" y="23872"/>
                      <a:pt x="18402" y="23806"/>
                    </a:cubicBezTo>
                    <a:cubicBezTo>
                      <a:pt x="18402" y="23790"/>
                      <a:pt x="18410" y="23757"/>
                      <a:pt x="18410" y="23740"/>
                    </a:cubicBezTo>
                    <a:cubicBezTo>
                      <a:pt x="18426" y="23666"/>
                      <a:pt x="18443" y="23584"/>
                      <a:pt x="18451" y="23510"/>
                    </a:cubicBezTo>
                    <a:cubicBezTo>
                      <a:pt x="18451" y="23501"/>
                      <a:pt x="18451" y="23493"/>
                      <a:pt x="18468" y="23477"/>
                    </a:cubicBezTo>
                    <a:cubicBezTo>
                      <a:pt x="18476" y="23419"/>
                      <a:pt x="18492" y="23345"/>
                      <a:pt x="18509" y="23287"/>
                    </a:cubicBezTo>
                    <a:cubicBezTo>
                      <a:pt x="18517" y="23262"/>
                      <a:pt x="18517" y="23229"/>
                      <a:pt x="18525" y="23213"/>
                    </a:cubicBezTo>
                    <a:cubicBezTo>
                      <a:pt x="18533" y="23164"/>
                      <a:pt x="18550" y="23098"/>
                      <a:pt x="18566" y="23048"/>
                    </a:cubicBezTo>
                    <a:cubicBezTo>
                      <a:pt x="18575" y="23023"/>
                      <a:pt x="18575" y="22999"/>
                      <a:pt x="18591" y="22974"/>
                    </a:cubicBezTo>
                    <a:cubicBezTo>
                      <a:pt x="18608" y="22900"/>
                      <a:pt x="18616" y="22834"/>
                      <a:pt x="18641" y="22760"/>
                    </a:cubicBezTo>
                    <a:lnTo>
                      <a:pt x="18641" y="22735"/>
                    </a:lnTo>
                    <a:cubicBezTo>
                      <a:pt x="18657" y="22653"/>
                      <a:pt x="18682" y="22587"/>
                      <a:pt x="18698" y="22504"/>
                    </a:cubicBezTo>
                    <a:cubicBezTo>
                      <a:pt x="18715" y="22480"/>
                      <a:pt x="18715" y="22463"/>
                      <a:pt x="18723" y="22438"/>
                    </a:cubicBezTo>
                    <a:cubicBezTo>
                      <a:pt x="18740" y="22381"/>
                      <a:pt x="18756" y="22315"/>
                      <a:pt x="18772" y="22265"/>
                    </a:cubicBezTo>
                    <a:cubicBezTo>
                      <a:pt x="18781" y="22241"/>
                      <a:pt x="18781" y="22224"/>
                      <a:pt x="18797" y="22191"/>
                    </a:cubicBezTo>
                    <a:cubicBezTo>
                      <a:pt x="18814" y="22117"/>
                      <a:pt x="18838" y="22059"/>
                      <a:pt x="18855" y="21985"/>
                    </a:cubicBezTo>
                    <a:cubicBezTo>
                      <a:pt x="18855" y="21977"/>
                      <a:pt x="18863" y="21969"/>
                      <a:pt x="18863" y="21952"/>
                    </a:cubicBezTo>
                    <a:cubicBezTo>
                      <a:pt x="18888" y="21870"/>
                      <a:pt x="18921" y="21787"/>
                      <a:pt x="18937" y="21721"/>
                    </a:cubicBezTo>
                    <a:cubicBezTo>
                      <a:pt x="18937" y="21697"/>
                      <a:pt x="18946" y="21689"/>
                      <a:pt x="18962" y="21664"/>
                    </a:cubicBezTo>
                    <a:cubicBezTo>
                      <a:pt x="18978" y="21606"/>
                      <a:pt x="19003" y="21540"/>
                      <a:pt x="19020" y="21474"/>
                    </a:cubicBezTo>
                    <a:cubicBezTo>
                      <a:pt x="19028" y="21450"/>
                      <a:pt x="19028" y="21433"/>
                      <a:pt x="19044" y="21408"/>
                    </a:cubicBezTo>
                    <a:cubicBezTo>
                      <a:pt x="19061" y="21351"/>
                      <a:pt x="19086" y="21285"/>
                      <a:pt x="19110" y="21211"/>
                    </a:cubicBezTo>
                    <a:cubicBezTo>
                      <a:pt x="19127" y="21194"/>
                      <a:pt x="19127" y="21186"/>
                      <a:pt x="19135" y="21161"/>
                    </a:cubicBezTo>
                    <a:cubicBezTo>
                      <a:pt x="19168" y="21079"/>
                      <a:pt x="19193" y="20996"/>
                      <a:pt x="19226" y="20922"/>
                    </a:cubicBezTo>
                    <a:cubicBezTo>
                      <a:pt x="19226" y="20914"/>
                      <a:pt x="19234" y="20906"/>
                      <a:pt x="19234" y="20897"/>
                    </a:cubicBezTo>
                    <a:cubicBezTo>
                      <a:pt x="19267" y="20823"/>
                      <a:pt x="19292" y="20757"/>
                      <a:pt x="19316" y="20691"/>
                    </a:cubicBezTo>
                    <a:lnTo>
                      <a:pt x="19349" y="20626"/>
                    </a:lnTo>
                    <a:cubicBezTo>
                      <a:pt x="19374" y="20568"/>
                      <a:pt x="19399" y="20502"/>
                      <a:pt x="19423" y="20452"/>
                    </a:cubicBezTo>
                    <a:cubicBezTo>
                      <a:pt x="19432" y="20428"/>
                      <a:pt x="19440" y="20411"/>
                      <a:pt x="19440" y="20387"/>
                    </a:cubicBezTo>
                    <a:cubicBezTo>
                      <a:pt x="19473" y="20304"/>
                      <a:pt x="19506" y="20238"/>
                      <a:pt x="19547" y="20156"/>
                    </a:cubicBezTo>
                    <a:cubicBezTo>
                      <a:pt x="19580" y="20082"/>
                      <a:pt x="19605" y="19999"/>
                      <a:pt x="19646" y="19925"/>
                    </a:cubicBezTo>
                    <a:cubicBezTo>
                      <a:pt x="19662" y="19909"/>
                      <a:pt x="19671" y="19876"/>
                      <a:pt x="19679" y="19851"/>
                    </a:cubicBezTo>
                    <a:cubicBezTo>
                      <a:pt x="19704" y="19810"/>
                      <a:pt x="19720" y="19760"/>
                      <a:pt x="19745" y="19719"/>
                    </a:cubicBezTo>
                    <a:lnTo>
                      <a:pt x="19835" y="19538"/>
                    </a:lnTo>
                    <a:cubicBezTo>
                      <a:pt x="19844" y="19505"/>
                      <a:pt x="19868" y="19472"/>
                      <a:pt x="19877" y="19439"/>
                    </a:cubicBezTo>
                    <a:cubicBezTo>
                      <a:pt x="19910" y="19373"/>
                      <a:pt x="19951" y="19291"/>
                      <a:pt x="19992" y="19216"/>
                    </a:cubicBezTo>
                    <a:cubicBezTo>
                      <a:pt x="20000" y="19192"/>
                      <a:pt x="20009" y="19175"/>
                      <a:pt x="20017" y="19167"/>
                    </a:cubicBezTo>
                    <a:cubicBezTo>
                      <a:pt x="20074" y="19068"/>
                      <a:pt x="20116" y="18977"/>
                      <a:pt x="20165" y="18887"/>
                    </a:cubicBezTo>
                    <a:cubicBezTo>
                      <a:pt x="20173" y="18862"/>
                      <a:pt x="20182" y="18846"/>
                      <a:pt x="20198" y="18837"/>
                    </a:cubicBezTo>
                    <a:cubicBezTo>
                      <a:pt x="20239" y="18763"/>
                      <a:pt x="20280" y="18689"/>
                      <a:pt x="20305" y="18607"/>
                    </a:cubicBezTo>
                    <a:cubicBezTo>
                      <a:pt x="20330" y="18574"/>
                      <a:pt x="20338" y="18549"/>
                      <a:pt x="20363" y="18524"/>
                    </a:cubicBezTo>
                    <a:cubicBezTo>
                      <a:pt x="20388" y="18467"/>
                      <a:pt x="20429" y="18401"/>
                      <a:pt x="20462" y="18326"/>
                    </a:cubicBezTo>
                    <a:cubicBezTo>
                      <a:pt x="20486" y="18302"/>
                      <a:pt x="20495" y="18269"/>
                      <a:pt x="20511" y="18236"/>
                    </a:cubicBezTo>
                    <a:cubicBezTo>
                      <a:pt x="20544" y="18178"/>
                      <a:pt x="20585" y="18112"/>
                      <a:pt x="20618" y="18055"/>
                    </a:cubicBezTo>
                    <a:cubicBezTo>
                      <a:pt x="20635" y="18022"/>
                      <a:pt x="20651" y="17989"/>
                      <a:pt x="20668" y="17972"/>
                    </a:cubicBezTo>
                    <a:cubicBezTo>
                      <a:pt x="20709" y="17898"/>
                      <a:pt x="20750" y="17824"/>
                      <a:pt x="20800" y="17750"/>
                    </a:cubicBezTo>
                    <a:cubicBezTo>
                      <a:pt x="20816" y="17733"/>
                      <a:pt x="20824" y="17725"/>
                      <a:pt x="20833" y="17700"/>
                    </a:cubicBezTo>
                    <a:cubicBezTo>
                      <a:pt x="20882" y="17610"/>
                      <a:pt x="20948" y="17519"/>
                      <a:pt x="20997" y="17420"/>
                    </a:cubicBezTo>
                    <a:cubicBezTo>
                      <a:pt x="21006" y="17412"/>
                      <a:pt x="21006" y="17404"/>
                      <a:pt x="21022" y="17395"/>
                    </a:cubicBezTo>
                    <a:cubicBezTo>
                      <a:pt x="21072" y="17313"/>
                      <a:pt x="21121" y="17239"/>
                      <a:pt x="21170" y="17156"/>
                    </a:cubicBezTo>
                    <a:cubicBezTo>
                      <a:pt x="21195" y="17132"/>
                      <a:pt x="21203" y="17107"/>
                      <a:pt x="21228" y="17082"/>
                    </a:cubicBezTo>
                    <a:lnTo>
                      <a:pt x="21352" y="16901"/>
                    </a:lnTo>
                    <a:cubicBezTo>
                      <a:pt x="21368" y="16868"/>
                      <a:pt x="21393" y="16835"/>
                      <a:pt x="21409" y="16819"/>
                    </a:cubicBezTo>
                    <a:cubicBezTo>
                      <a:pt x="21451" y="16753"/>
                      <a:pt x="21492" y="16695"/>
                      <a:pt x="21533" y="16637"/>
                    </a:cubicBezTo>
                    <a:cubicBezTo>
                      <a:pt x="21558" y="16613"/>
                      <a:pt x="21574" y="16588"/>
                      <a:pt x="21599" y="16555"/>
                    </a:cubicBezTo>
                    <a:cubicBezTo>
                      <a:pt x="21640" y="16497"/>
                      <a:pt x="21690" y="16423"/>
                      <a:pt x="21731" y="16365"/>
                    </a:cubicBezTo>
                    <a:cubicBezTo>
                      <a:pt x="21739" y="16341"/>
                      <a:pt x="21764" y="16324"/>
                      <a:pt x="21772" y="16299"/>
                    </a:cubicBezTo>
                    <a:cubicBezTo>
                      <a:pt x="21830" y="16217"/>
                      <a:pt x="21896" y="16135"/>
                      <a:pt x="21953" y="16044"/>
                    </a:cubicBezTo>
                    <a:cubicBezTo>
                      <a:pt x="21970" y="16036"/>
                      <a:pt x="21970" y="16019"/>
                      <a:pt x="21978" y="16019"/>
                    </a:cubicBezTo>
                    <a:cubicBezTo>
                      <a:pt x="22027" y="15953"/>
                      <a:pt x="22093" y="15879"/>
                      <a:pt x="22143" y="15805"/>
                    </a:cubicBezTo>
                    <a:cubicBezTo>
                      <a:pt x="22159" y="15772"/>
                      <a:pt x="22184" y="15756"/>
                      <a:pt x="22200" y="15723"/>
                    </a:cubicBezTo>
                    <a:lnTo>
                      <a:pt x="22324" y="15566"/>
                    </a:lnTo>
                    <a:cubicBezTo>
                      <a:pt x="22357" y="15541"/>
                      <a:pt x="22382" y="15508"/>
                      <a:pt x="22406" y="15475"/>
                    </a:cubicBezTo>
                    <a:cubicBezTo>
                      <a:pt x="22448" y="15426"/>
                      <a:pt x="22489" y="15385"/>
                      <a:pt x="22522" y="15335"/>
                    </a:cubicBezTo>
                    <a:cubicBezTo>
                      <a:pt x="22555" y="15302"/>
                      <a:pt x="22571" y="15269"/>
                      <a:pt x="22604" y="15236"/>
                    </a:cubicBezTo>
                    <a:cubicBezTo>
                      <a:pt x="22654" y="15179"/>
                      <a:pt x="22711" y="15113"/>
                      <a:pt x="22761" y="15063"/>
                    </a:cubicBezTo>
                    <a:cubicBezTo>
                      <a:pt x="22777" y="15047"/>
                      <a:pt x="22794" y="15022"/>
                      <a:pt x="22810" y="15006"/>
                    </a:cubicBezTo>
                    <a:cubicBezTo>
                      <a:pt x="22884" y="14923"/>
                      <a:pt x="22942" y="14849"/>
                      <a:pt x="23016" y="14767"/>
                    </a:cubicBezTo>
                    <a:lnTo>
                      <a:pt x="23082" y="14701"/>
                    </a:lnTo>
                    <a:cubicBezTo>
                      <a:pt x="23132" y="14643"/>
                      <a:pt x="23181" y="14594"/>
                      <a:pt x="23230" y="14528"/>
                    </a:cubicBezTo>
                    <a:cubicBezTo>
                      <a:pt x="23255" y="14495"/>
                      <a:pt x="23288" y="14478"/>
                      <a:pt x="23305" y="14445"/>
                    </a:cubicBezTo>
                    <a:cubicBezTo>
                      <a:pt x="23354" y="14396"/>
                      <a:pt x="23412" y="14330"/>
                      <a:pt x="23461" y="14280"/>
                    </a:cubicBezTo>
                    <a:cubicBezTo>
                      <a:pt x="23478" y="14264"/>
                      <a:pt x="23502" y="14231"/>
                      <a:pt x="23535" y="14206"/>
                    </a:cubicBezTo>
                    <a:lnTo>
                      <a:pt x="23750" y="13992"/>
                    </a:lnTo>
                    <a:cubicBezTo>
                      <a:pt x="23824" y="13918"/>
                      <a:pt x="23906" y="13852"/>
                      <a:pt x="23972" y="13778"/>
                    </a:cubicBezTo>
                    <a:lnTo>
                      <a:pt x="24038" y="13712"/>
                    </a:lnTo>
                    <a:cubicBezTo>
                      <a:pt x="24087" y="13662"/>
                      <a:pt x="24153" y="13613"/>
                      <a:pt x="24203" y="13564"/>
                    </a:cubicBezTo>
                    <a:cubicBezTo>
                      <a:pt x="24219" y="13539"/>
                      <a:pt x="24252" y="13522"/>
                      <a:pt x="24277" y="13489"/>
                    </a:cubicBezTo>
                    <a:cubicBezTo>
                      <a:pt x="24335" y="13440"/>
                      <a:pt x="24384" y="13382"/>
                      <a:pt x="24450" y="13333"/>
                    </a:cubicBezTo>
                    <a:cubicBezTo>
                      <a:pt x="24467" y="13316"/>
                      <a:pt x="24491" y="13300"/>
                      <a:pt x="24508" y="13283"/>
                    </a:cubicBezTo>
                    <a:cubicBezTo>
                      <a:pt x="24590" y="13209"/>
                      <a:pt x="24664" y="13152"/>
                      <a:pt x="24747" y="13086"/>
                    </a:cubicBezTo>
                    <a:cubicBezTo>
                      <a:pt x="24755" y="13077"/>
                      <a:pt x="24780" y="13069"/>
                      <a:pt x="24788" y="13053"/>
                    </a:cubicBezTo>
                    <a:cubicBezTo>
                      <a:pt x="24854" y="13003"/>
                      <a:pt x="24920" y="12954"/>
                      <a:pt x="24986" y="12904"/>
                    </a:cubicBezTo>
                    <a:cubicBezTo>
                      <a:pt x="25019" y="12880"/>
                      <a:pt x="25035" y="12863"/>
                      <a:pt x="25068" y="12838"/>
                    </a:cubicBezTo>
                    <a:cubicBezTo>
                      <a:pt x="25118" y="12797"/>
                      <a:pt x="25183" y="12756"/>
                      <a:pt x="25233" y="12707"/>
                    </a:cubicBezTo>
                    <a:cubicBezTo>
                      <a:pt x="25266" y="12682"/>
                      <a:pt x="25282" y="12665"/>
                      <a:pt x="25315" y="12641"/>
                    </a:cubicBezTo>
                    <a:cubicBezTo>
                      <a:pt x="25373" y="12591"/>
                      <a:pt x="25447" y="12550"/>
                      <a:pt x="25513" y="12501"/>
                    </a:cubicBezTo>
                    <a:cubicBezTo>
                      <a:pt x="25530" y="12492"/>
                      <a:pt x="25538" y="12476"/>
                      <a:pt x="25562" y="12468"/>
                    </a:cubicBezTo>
                    <a:cubicBezTo>
                      <a:pt x="25645" y="12410"/>
                      <a:pt x="25727" y="12352"/>
                      <a:pt x="25810" y="12303"/>
                    </a:cubicBezTo>
                    <a:cubicBezTo>
                      <a:pt x="25826" y="12295"/>
                      <a:pt x="25851" y="12270"/>
                      <a:pt x="25867" y="12262"/>
                    </a:cubicBezTo>
                    <a:lnTo>
                      <a:pt x="26057" y="12138"/>
                    </a:lnTo>
                    <a:cubicBezTo>
                      <a:pt x="26090" y="12122"/>
                      <a:pt x="26106" y="12097"/>
                      <a:pt x="26139" y="12089"/>
                    </a:cubicBezTo>
                    <a:cubicBezTo>
                      <a:pt x="26197" y="12047"/>
                      <a:pt x="26255" y="12014"/>
                      <a:pt x="26312" y="11973"/>
                    </a:cubicBezTo>
                    <a:cubicBezTo>
                      <a:pt x="26345" y="11957"/>
                      <a:pt x="26362" y="11940"/>
                      <a:pt x="26395" y="11924"/>
                    </a:cubicBezTo>
                    <a:cubicBezTo>
                      <a:pt x="26477" y="11874"/>
                      <a:pt x="26560" y="11817"/>
                      <a:pt x="26642" y="11775"/>
                    </a:cubicBezTo>
                    <a:cubicBezTo>
                      <a:pt x="26708" y="11734"/>
                      <a:pt x="26774" y="11710"/>
                      <a:pt x="26840" y="11677"/>
                    </a:cubicBezTo>
                    <a:lnTo>
                      <a:pt x="26897" y="11644"/>
                    </a:lnTo>
                    <a:cubicBezTo>
                      <a:pt x="26939" y="11627"/>
                      <a:pt x="26996" y="11594"/>
                      <a:pt x="27038" y="11569"/>
                    </a:cubicBezTo>
                    <a:lnTo>
                      <a:pt x="27095" y="11545"/>
                    </a:lnTo>
                    <a:cubicBezTo>
                      <a:pt x="27145" y="11512"/>
                      <a:pt x="27202" y="11487"/>
                      <a:pt x="27252" y="11462"/>
                    </a:cubicBezTo>
                    <a:cubicBezTo>
                      <a:pt x="27260" y="11446"/>
                      <a:pt x="27268" y="11446"/>
                      <a:pt x="27285" y="11438"/>
                    </a:cubicBezTo>
                    <a:lnTo>
                      <a:pt x="27466" y="11347"/>
                    </a:lnTo>
                    <a:lnTo>
                      <a:pt x="27532" y="11314"/>
                    </a:lnTo>
                    <a:cubicBezTo>
                      <a:pt x="27573" y="11298"/>
                      <a:pt x="27623" y="11273"/>
                      <a:pt x="27664" y="11256"/>
                    </a:cubicBezTo>
                    <a:lnTo>
                      <a:pt x="27721" y="11223"/>
                    </a:lnTo>
                    <a:cubicBezTo>
                      <a:pt x="27779" y="11199"/>
                      <a:pt x="27820" y="11182"/>
                      <a:pt x="27870" y="11157"/>
                    </a:cubicBezTo>
                    <a:cubicBezTo>
                      <a:pt x="27886" y="11149"/>
                      <a:pt x="27903" y="11149"/>
                      <a:pt x="27919" y="11141"/>
                    </a:cubicBezTo>
                    <a:cubicBezTo>
                      <a:pt x="27985" y="11116"/>
                      <a:pt x="28043" y="11092"/>
                      <a:pt x="28109" y="11067"/>
                    </a:cubicBezTo>
                    <a:cubicBezTo>
                      <a:pt x="28125" y="11059"/>
                      <a:pt x="28133" y="11059"/>
                      <a:pt x="28158" y="11050"/>
                    </a:cubicBezTo>
                    <a:cubicBezTo>
                      <a:pt x="28199" y="11026"/>
                      <a:pt x="28249" y="11017"/>
                      <a:pt x="28290" y="10993"/>
                    </a:cubicBezTo>
                    <a:cubicBezTo>
                      <a:pt x="28315" y="10984"/>
                      <a:pt x="28331" y="10984"/>
                      <a:pt x="28356" y="10976"/>
                    </a:cubicBezTo>
                    <a:cubicBezTo>
                      <a:pt x="28397" y="10968"/>
                      <a:pt x="28438" y="10943"/>
                      <a:pt x="28488" y="10935"/>
                    </a:cubicBezTo>
                    <a:cubicBezTo>
                      <a:pt x="28504" y="10927"/>
                      <a:pt x="28529" y="10927"/>
                      <a:pt x="28545" y="10910"/>
                    </a:cubicBezTo>
                    <a:cubicBezTo>
                      <a:pt x="28611" y="10894"/>
                      <a:pt x="28661" y="10885"/>
                      <a:pt x="28727" y="10861"/>
                    </a:cubicBezTo>
                    <a:cubicBezTo>
                      <a:pt x="28743" y="10861"/>
                      <a:pt x="28752" y="10853"/>
                      <a:pt x="28776" y="10853"/>
                    </a:cubicBezTo>
                    <a:lnTo>
                      <a:pt x="28900" y="10820"/>
                    </a:lnTo>
                    <a:cubicBezTo>
                      <a:pt x="28916" y="10811"/>
                      <a:pt x="28949" y="10811"/>
                      <a:pt x="28974" y="10803"/>
                    </a:cubicBezTo>
                    <a:cubicBezTo>
                      <a:pt x="28999" y="10787"/>
                      <a:pt x="29040" y="10778"/>
                      <a:pt x="29073" y="10778"/>
                    </a:cubicBezTo>
                    <a:cubicBezTo>
                      <a:pt x="29098" y="10770"/>
                      <a:pt x="29122" y="10770"/>
                      <a:pt x="29147" y="10762"/>
                    </a:cubicBezTo>
                    <a:cubicBezTo>
                      <a:pt x="29164" y="10762"/>
                      <a:pt x="29180" y="10745"/>
                      <a:pt x="29196" y="10745"/>
                    </a:cubicBezTo>
                    <a:cubicBezTo>
                      <a:pt x="29246" y="10737"/>
                      <a:pt x="29312" y="10729"/>
                      <a:pt x="29361" y="10721"/>
                    </a:cubicBezTo>
                    <a:cubicBezTo>
                      <a:pt x="29386" y="10721"/>
                      <a:pt x="29402" y="10704"/>
                      <a:pt x="29427" y="10704"/>
                    </a:cubicBezTo>
                    <a:cubicBezTo>
                      <a:pt x="29477" y="10696"/>
                      <a:pt x="29526" y="10688"/>
                      <a:pt x="29576" y="10688"/>
                    </a:cubicBezTo>
                    <a:cubicBezTo>
                      <a:pt x="29600" y="10688"/>
                      <a:pt x="29617" y="10679"/>
                      <a:pt x="29650" y="10679"/>
                    </a:cubicBezTo>
                    <a:cubicBezTo>
                      <a:pt x="29699" y="10663"/>
                      <a:pt x="29757" y="10663"/>
                      <a:pt x="29806" y="10655"/>
                    </a:cubicBezTo>
                    <a:cubicBezTo>
                      <a:pt x="29823" y="10655"/>
                      <a:pt x="29847" y="10655"/>
                      <a:pt x="29864" y="10647"/>
                    </a:cubicBezTo>
                    <a:cubicBezTo>
                      <a:pt x="29930" y="10647"/>
                      <a:pt x="29979" y="10638"/>
                      <a:pt x="30045" y="10638"/>
                    </a:cubicBezTo>
                    <a:lnTo>
                      <a:pt x="30086" y="10638"/>
                    </a:lnTo>
                    <a:cubicBezTo>
                      <a:pt x="30152" y="10638"/>
                      <a:pt x="30218" y="10622"/>
                      <a:pt x="30292" y="10622"/>
                    </a:cubicBezTo>
                    <a:lnTo>
                      <a:pt x="30556" y="10622"/>
                    </a:lnTo>
                    <a:cubicBezTo>
                      <a:pt x="30597" y="10622"/>
                      <a:pt x="30647" y="10622"/>
                      <a:pt x="30688" y="10638"/>
                    </a:cubicBezTo>
                    <a:cubicBezTo>
                      <a:pt x="30713" y="10638"/>
                      <a:pt x="30729" y="10638"/>
                      <a:pt x="30762" y="10647"/>
                    </a:cubicBezTo>
                    <a:cubicBezTo>
                      <a:pt x="30803" y="10647"/>
                      <a:pt x="30845" y="10655"/>
                      <a:pt x="30886" y="10655"/>
                    </a:cubicBezTo>
                    <a:cubicBezTo>
                      <a:pt x="30910" y="10655"/>
                      <a:pt x="30927" y="10655"/>
                      <a:pt x="30960" y="10663"/>
                    </a:cubicBezTo>
                    <a:cubicBezTo>
                      <a:pt x="31001" y="10679"/>
                      <a:pt x="31051" y="10679"/>
                      <a:pt x="31092" y="10688"/>
                    </a:cubicBezTo>
                    <a:cubicBezTo>
                      <a:pt x="31116" y="10688"/>
                      <a:pt x="31133" y="10696"/>
                      <a:pt x="31158" y="10696"/>
                    </a:cubicBezTo>
                    <a:cubicBezTo>
                      <a:pt x="31207" y="10704"/>
                      <a:pt x="31257" y="10721"/>
                      <a:pt x="31322" y="10729"/>
                    </a:cubicBezTo>
                    <a:lnTo>
                      <a:pt x="31339" y="10729"/>
                    </a:lnTo>
                    <a:cubicBezTo>
                      <a:pt x="31405" y="10737"/>
                      <a:pt x="31463" y="10762"/>
                      <a:pt x="31528" y="10770"/>
                    </a:cubicBezTo>
                    <a:cubicBezTo>
                      <a:pt x="31537" y="10770"/>
                      <a:pt x="31545" y="10778"/>
                      <a:pt x="31570" y="10778"/>
                    </a:cubicBezTo>
                    <a:cubicBezTo>
                      <a:pt x="31619" y="10787"/>
                      <a:pt x="31660" y="10811"/>
                      <a:pt x="31710" y="10820"/>
                    </a:cubicBezTo>
                    <a:cubicBezTo>
                      <a:pt x="31735" y="10828"/>
                      <a:pt x="31751" y="10828"/>
                      <a:pt x="31759" y="10844"/>
                    </a:cubicBezTo>
                    <a:cubicBezTo>
                      <a:pt x="31800" y="10853"/>
                      <a:pt x="31842" y="10869"/>
                      <a:pt x="31883" y="10885"/>
                    </a:cubicBezTo>
                    <a:cubicBezTo>
                      <a:pt x="31908" y="10894"/>
                      <a:pt x="31924" y="10894"/>
                      <a:pt x="31949" y="10902"/>
                    </a:cubicBezTo>
                    <a:cubicBezTo>
                      <a:pt x="31990" y="10910"/>
                      <a:pt x="32023" y="10935"/>
                      <a:pt x="32064" y="10943"/>
                    </a:cubicBezTo>
                    <a:cubicBezTo>
                      <a:pt x="32081" y="10951"/>
                      <a:pt x="32105" y="10951"/>
                      <a:pt x="32122" y="10968"/>
                    </a:cubicBezTo>
                    <a:cubicBezTo>
                      <a:pt x="32163" y="10984"/>
                      <a:pt x="32204" y="10993"/>
                      <a:pt x="32245" y="11017"/>
                    </a:cubicBezTo>
                    <a:cubicBezTo>
                      <a:pt x="32270" y="11026"/>
                      <a:pt x="32278" y="11026"/>
                      <a:pt x="32295" y="11034"/>
                    </a:cubicBezTo>
                    <a:cubicBezTo>
                      <a:pt x="32353" y="11059"/>
                      <a:pt x="32402" y="11092"/>
                      <a:pt x="32451" y="11116"/>
                    </a:cubicBezTo>
                    <a:lnTo>
                      <a:pt x="32460" y="11116"/>
                    </a:lnTo>
                    <a:cubicBezTo>
                      <a:pt x="32506" y="11143"/>
                      <a:pt x="32547" y="11164"/>
                      <a:pt x="32583" y="11184"/>
                    </a:cubicBezTo>
                    <a:lnTo>
                      <a:pt x="32583" y="11184"/>
                    </a:lnTo>
                    <a:lnTo>
                      <a:pt x="14323" y="593"/>
                    </a:lnTo>
                    <a:cubicBezTo>
                      <a:pt x="14273" y="560"/>
                      <a:pt x="14232" y="544"/>
                      <a:pt x="14183" y="511"/>
                    </a:cubicBezTo>
                    <a:lnTo>
                      <a:pt x="14174" y="511"/>
                    </a:lnTo>
                    <a:cubicBezTo>
                      <a:pt x="14117" y="478"/>
                      <a:pt x="14067" y="462"/>
                      <a:pt x="14018" y="429"/>
                    </a:cubicBezTo>
                    <a:cubicBezTo>
                      <a:pt x="13993" y="420"/>
                      <a:pt x="13985" y="420"/>
                      <a:pt x="13968" y="404"/>
                    </a:cubicBezTo>
                    <a:cubicBezTo>
                      <a:pt x="13919" y="387"/>
                      <a:pt x="13894" y="379"/>
                      <a:pt x="13853" y="354"/>
                    </a:cubicBezTo>
                    <a:cubicBezTo>
                      <a:pt x="13828" y="346"/>
                      <a:pt x="13812" y="338"/>
                      <a:pt x="13787" y="338"/>
                    </a:cubicBezTo>
                    <a:cubicBezTo>
                      <a:pt x="13746" y="321"/>
                      <a:pt x="13721" y="305"/>
                      <a:pt x="13680" y="297"/>
                    </a:cubicBezTo>
                    <a:cubicBezTo>
                      <a:pt x="13655" y="280"/>
                      <a:pt x="13639" y="272"/>
                      <a:pt x="13614" y="272"/>
                    </a:cubicBezTo>
                    <a:cubicBezTo>
                      <a:pt x="13573" y="264"/>
                      <a:pt x="13540" y="239"/>
                      <a:pt x="13499" y="231"/>
                    </a:cubicBezTo>
                    <a:cubicBezTo>
                      <a:pt x="13482" y="223"/>
                      <a:pt x="13457" y="223"/>
                      <a:pt x="13441" y="206"/>
                    </a:cubicBezTo>
                    <a:cubicBezTo>
                      <a:pt x="13400" y="198"/>
                      <a:pt x="13350" y="181"/>
                      <a:pt x="13309" y="173"/>
                    </a:cubicBezTo>
                    <a:cubicBezTo>
                      <a:pt x="13293" y="173"/>
                      <a:pt x="13276" y="157"/>
                      <a:pt x="13268" y="157"/>
                    </a:cubicBezTo>
                    <a:cubicBezTo>
                      <a:pt x="13202" y="148"/>
                      <a:pt x="13144" y="132"/>
                      <a:pt x="13078" y="115"/>
                    </a:cubicBezTo>
                    <a:cubicBezTo>
                      <a:pt x="13070" y="115"/>
                      <a:pt x="13062" y="115"/>
                      <a:pt x="13045" y="107"/>
                    </a:cubicBezTo>
                    <a:lnTo>
                      <a:pt x="12897" y="74"/>
                    </a:lnTo>
                    <a:cubicBezTo>
                      <a:pt x="12872" y="74"/>
                      <a:pt x="12856" y="66"/>
                      <a:pt x="12831" y="66"/>
                    </a:cubicBezTo>
                    <a:cubicBezTo>
                      <a:pt x="12790" y="58"/>
                      <a:pt x="12749" y="58"/>
                      <a:pt x="12708" y="41"/>
                    </a:cubicBezTo>
                    <a:cubicBezTo>
                      <a:pt x="12691" y="41"/>
                      <a:pt x="12658" y="33"/>
                      <a:pt x="12633" y="33"/>
                    </a:cubicBezTo>
                    <a:cubicBezTo>
                      <a:pt x="12592" y="33"/>
                      <a:pt x="12551" y="25"/>
                      <a:pt x="12510" y="25"/>
                    </a:cubicBezTo>
                    <a:cubicBezTo>
                      <a:pt x="12493" y="25"/>
                      <a:pt x="12460" y="25"/>
                      <a:pt x="12444" y="17"/>
                    </a:cubicBezTo>
                    <a:cubicBezTo>
                      <a:pt x="12403" y="17"/>
                      <a:pt x="12361" y="17"/>
                      <a:pt x="123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8"/>
              <p:cNvSpPr/>
              <p:nvPr/>
            </p:nvSpPr>
            <p:spPr>
              <a:xfrm>
                <a:off x="8719919" y="-1732331"/>
                <a:ext cx="654653" cy="834632"/>
              </a:xfrm>
              <a:custGeom>
                <a:avLst/>
                <a:gdLst/>
                <a:ahLst/>
                <a:cxnLst/>
                <a:rect l="l" t="t" r="r" b="b"/>
                <a:pathLst>
                  <a:path w="16772" h="21383" extrusionOk="0">
                    <a:moveTo>
                      <a:pt x="12141" y="0"/>
                    </a:moveTo>
                    <a:cubicBezTo>
                      <a:pt x="11025" y="0"/>
                      <a:pt x="9765" y="359"/>
                      <a:pt x="8431" y="1118"/>
                    </a:cubicBezTo>
                    <a:cubicBezTo>
                      <a:pt x="3809" y="3746"/>
                      <a:pt x="51" y="10149"/>
                      <a:pt x="18" y="15431"/>
                    </a:cubicBezTo>
                    <a:cubicBezTo>
                      <a:pt x="0" y="19202"/>
                      <a:pt x="1877" y="21382"/>
                      <a:pt x="4630" y="21382"/>
                    </a:cubicBezTo>
                    <a:cubicBezTo>
                      <a:pt x="5746" y="21382"/>
                      <a:pt x="7005" y="21024"/>
                      <a:pt x="8341" y="20268"/>
                    </a:cubicBezTo>
                    <a:cubicBezTo>
                      <a:pt x="12964" y="17648"/>
                      <a:pt x="16738" y="11229"/>
                      <a:pt x="16754" y="5947"/>
                    </a:cubicBezTo>
                    <a:cubicBezTo>
                      <a:pt x="16772" y="2183"/>
                      <a:pt x="14892" y="0"/>
                      <a:pt x="121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8"/>
              <p:cNvSpPr/>
              <p:nvPr/>
            </p:nvSpPr>
            <p:spPr>
              <a:xfrm>
                <a:off x="8814182" y="-1645288"/>
                <a:ext cx="757855" cy="862657"/>
              </a:xfrm>
              <a:custGeom>
                <a:avLst/>
                <a:gdLst/>
                <a:ahLst/>
                <a:cxnLst/>
                <a:rect l="l" t="t" r="r" b="b"/>
                <a:pathLst>
                  <a:path w="19416" h="22101" extrusionOk="0">
                    <a:moveTo>
                      <a:pt x="19276" y="4590"/>
                    </a:moveTo>
                    <a:lnTo>
                      <a:pt x="19280" y="4593"/>
                    </a:lnTo>
                    <a:lnTo>
                      <a:pt x="19280" y="4593"/>
                    </a:lnTo>
                    <a:cubicBezTo>
                      <a:pt x="19279" y="4591"/>
                      <a:pt x="19277" y="4590"/>
                      <a:pt x="19276" y="4590"/>
                    </a:cubicBezTo>
                    <a:close/>
                    <a:moveTo>
                      <a:pt x="19280" y="4593"/>
                    </a:moveTo>
                    <a:lnTo>
                      <a:pt x="19280" y="4593"/>
                    </a:lnTo>
                    <a:cubicBezTo>
                      <a:pt x="19284" y="4597"/>
                      <a:pt x="19285" y="4607"/>
                      <a:pt x="19292" y="4607"/>
                    </a:cubicBezTo>
                    <a:cubicBezTo>
                      <a:pt x="19317" y="4617"/>
                      <a:pt x="19343" y="4630"/>
                      <a:pt x="19369" y="4645"/>
                    </a:cubicBezTo>
                    <a:lnTo>
                      <a:pt x="19369" y="4645"/>
                    </a:lnTo>
                    <a:lnTo>
                      <a:pt x="19280" y="4593"/>
                    </a:lnTo>
                    <a:close/>
                    <a:moveTo>
                      <a:pt x="19369" y="4645"/>
                    </a:moveTo>
                    <a:lnTo>
                      <a:pt x="19415" y="4672"/>
                    </a:lnTo>
                    <a:cubicBezTo>
                      <a:pt x="19400" y="4663"/>
                      <a:pt x="19384" y="4654"/>
                      <a:pt x="19369" y="4645"/>
                    </a:cubicBezTo>
                    <a:close/>
                    <a:moveTo>
                      <a:pt x="10392" y="0"/>
                    </a:moveTo>
                    <a:cubicBezTo>
                      <a:pt x="10334" y="0"/>
                      <a:pt x="10285" y="0"/>
                      <a:pt x="10219" y="8"/>
                    </a:cubicBezTo>
                    <a:lnTo>
                      <a:pt x="10178" y="8"/>
                    </a:lnTo>
                    <a:cubicBezTo>
                      <a:pt x="10137" y="8"/>
                      <a:pt x="10087" y="17"/>
                      <a:pt x="10046" y="17"/>
                    </a:cubicBezTo>
                    <a:cubicBezTo>
                      <a:pt x="10021" y="17"/>
                      <a:pt x="10005" y="17"/>
                      <a:pt x="9980" y="25"/>
                    </a:cubicBezTo>
                    <a:cubicBezTo>
                      <a:pt x="9939" y="25"/>
                      <a:pt x="9914" y="41"/>
                      <a:pt x="9873" y="41"/>
                    </a:cubicBezTo>
                    <a:cubicBezTo>
                      <a:pt x="9848" y="41"/>
                      <a:pt x="9815" y="50"/>
                      <a:pt x="9799" y="50"/>
                    </a:cubicBezTo>
                    <a:cubicBezTo>
                      <a:pt x="9766" y="50"/>
                      <a:pt x="9724" y="58"/>
                      <a:pt x="9692" y="66"/>
                    </a:cubicBezTo>
                    <a:cubicBezTo>
                      <a:pt x="9667" y="66"/>
                      <a:pt x="9642" y="83"/>
                      <a:pt x="9609" y="83"/>
                    </a:cubicBezTo>
                    <a:cubicBezTo>
                      <a:pt x="9584" y="91"/>
                      <a:pt x="9543" y="91"/>
                      <a:pt x="9510" y="99"/>
                    </a:cubicBezTo>
                    <a:cubicBezTo>
                      <a:pt x="9486" y="99"/>
                      <a:pt x="9469" y="107"/>
                      <a:pt x="9444" y="107"/>
                    </a:cubicBezTo>
                    <a:cubicBezTo>
                      <a:pt x="9436" y="107"/>
                      <a:pt x="9428" y="107"/>
                      <a:pt x="9420" y="124"/>
                    </a:cubicBezTo>
                    <a:cubicBezTo>
                      <a:pt x="9403" y="124"/>
                      <a:pt x="9395" y="124"/>
                      <a:pt x="9387" y="132"/>
                    </a:cubicBezTo>
                    <a:cubicBezTo>
                      <a:pt x="9345" y="140"/>
                      <a:pt x="9296" y="149"/>
                      <a:pt x="9255" y="165"/>
                    </a:cubicBezTo>
                    <a:cubicBezTo>
                      <a:pt x="9238" y="165"/>
                      <a:pt x="9230" y="173"/>
                      <a:pt x="9222" y="173"/>
                    </a:cubicBezTo>
                    <a:cubicBezTo>
                      <a:pt x="9172" y="181"/>
                      <a:pt x="9131" y="190"/>
                      <a:pt x="9074" y="214"/>
                    </a:cubicBezTo>
                    <a:lnTo>
                      <a:pt x="9065" y="214"/>
                    </a:lnTo>
                    <a:cubicBezTo>
                      <a:pt x="9016" y="223"/>
                      <a:pt x="8950" y="247"/>
                      <a:pt x="8900" y="264"/>
                    </a:cubicBezTo>
                    <a:cubicBezTo>
                      <a:pt x="8892" y="264"/>
                      <a:pt x="8884" y="272"/>
                      <a:pt x="8867" y="272"/>
                    </a:cubicBezTo>
                    <a:cubicBezTo>
                      <a:pt x="8826" y="289"/>
                      <a:pt x="8785" y="305"/>
                      <a:pt x="8736" y="313"/>
                    </a:cubicBezTo>
                    <a:cubicBezTo>
                      <a:pt x="8727" y="313"/>
                      <a:pt x="8703" y="330"/>
                      <a:pt x="8694" y="330"/>
                    </a:cubicBezTo>
                    <a:cubicBezTo>
                      <a:pt x="8653" y="338"/>
                      <a:pt x="8604" y="355"/>
                      <a:pt x="8563" y="371"/>
                    </a:cubicBezTo>
                    <a:cubicBezTo>
                      <a:pt x="8554" y="371"/>
                      <a:pt x="8538" y="379"/>
                      <a:pt x="8530" y="379"/>
                    </a:cubicBezTo>
                    <a:cubicBezTo>
                      <a:pt x="8480" y="396"/>
                      <a:pt x="8414" y="420"/>
                      <a:pt x="8365" y="437"/>
                    </a:cubicBezTo>
                    <a:cubicBezTo>
                      <a:pt x="8357" y="437"/>
                      <a:pt x="8348" y="453"/>
                      <a:pt x="8332" y="453"/>
                    </a:cubicBezTo>
                    <a:cubicBezTo>
                      <a:pt x="8291" y="470"/>
                      <a:pt x="8241" y="495"/>
                      <a:pt x="8200" y="503"/>
                    </a:cubicBezTo>
                    <a:cubicBezTo>
                      <a:pt x="8184" y="511"/>
                      <a:pt x="8167" y="511"/>
                      <a:pt x="8151" y="519"/>
                    </a:cubicBezTo>
                    <a:cubicBezTo>
                      <a:pt x="8109" y="544"/>
                      <a:pt x="8068" y="561"/>
                      <a:pt x="8027" y="577"/>
                    </a:cubicBezTo>
                    <a:cubicBezTo>
                      <a:pt x="8019" y="585"/>
                      <a:pt x="7994" y="585"/>
                      <a:pt x="7986" y="594"/>
                    </a:cubicBezTo>
                    <a:cubicBezTo>
                      <a:pt x="7936" y="618"/>
                      <a:pt x="7870" y="643"/>
                      <a:pt x="7821" y="676"/>
                    </a:cubicBezTo>
                    <a:cubicBezTo>
                      <a:pt x="7813" y="676"/>
                      <a:pt x="7813" y="684"/>
                      <a:pt x="7796" y="684"/>
                    </a:cubicBezTo>
                    <a:cubicBezTo>
                      <a:pt x="7747" y="709"/>
                      <a:pt x="7697" y="742"/>
                      <a:pt x="7656" y="758"/>
                    </a:cubicBezTo>
                    <a:cubicBezTo>
                      <a:pt x="7631" y="767"/>
                      <a:pt x="7623" y="783"/>
                      <a:pt x="7607" y="791"/>
                    </a:cubicBezTo>
                    <a:lnTo>
                      <a:pt x="7483" y="849"/>
                    </a:lnTo>
                    <a:cubicBezTo>
                      <a:pt x="7458" y="865"/>
                      <a:pt x="7450" y="874"/>
                      <a:pt x="7425" y="882"/>
                    </a:cubicBezTo>
                    <a:cubicBezTo>
                      <a:pt x="7376" y="915"/>
                      <a:pt x="7318" y="948"/>
                      <a:pt x="7252" y="973"/>
                    </a:cubicBezTo>
                    <a:lnTo>
                      <a:pt x="7038" y="1096"/>
                    </a:lnTo>
                    <a:cubicBezTo>
                      <a:pt x="7013" y="1113"/>
                      <a:pt x="6997" y="1129"/>
                      <a:pt x="6972" y="1137"/>
                    </a:cubicBezTo>
                    <a:lnTo>
                      <a:pt x="6824" y="1236"/>
                    </a:lnTo>
                    <a:cubicBezTo>
                      <a:pt x="6799" y="1244"/>
                      <a:pt x="6766" y="1261"/>
                      <a:pt x="6750" y="1277"/>
                    </a:cubicBezTo>
                    <a:cubicBezTo>
                      <a:pt x="6700" y="1302"/>
                      <a:pt x="6643" y="1343"/>
                      <a:pt x="6585" y="1376"/>
                    </a:cubicBezTo>
                    <a:cubicBezTo>
                      <a:pt x="6560" y="1385"/>
                      <a:pt x="6544" y="1401"/>
                      <a:pt x="6535" y="1418"/>
                    </a:cubicBezTo>
                    <a:cubicBezTo>
                      <a:pt x="6461" y="1467"/>
                      <a:pt x="6387" y="1508"/>
                      <a:pt x="6329" y="1566"/>
                    </a:cubicBezTo>
                    <a:cubicBezTo>
                      <a:pt x="6313" y="1574"/>
                      <a:pt x="6297" y="1582"/>
                      <a:pt x="6288" y="1591"/>
                    </a:cubicBezTo>
                    <a:cubicBezTo>
                      <a:pt x="6231" y="1632"/>
                      <a:pt x="6173" y="1673"/>
                      <a:pt x="6123" y="1714"/>
                    </a:cubicBezTo>
                    <a:cubicBezTo>
                      <a:pt x="6099" y="1739"/>
                      <a:pt x="6066" y="1747"/>
                      <a:pt x="6049" y="1772"/>
                    </a:cubicBezTo>
                    <a:cubicBezTo>
                      <a:pt x="6000" y="1797"/>
                      <a:pt x="5959" y="1838"/>
                      <a:pt x="5901" y="1879"/>
                    </a:cubicBezTo>
                    <a:cubicBezTo>
                      <a:pt x="5884" y="1904"/>
                      <a:pt x="5852" y="1920"/>
                      <a:pt x="5835" y="1937"/>
                    </a:cubicBezTo>
                    <a:cubicBezTo>
                      <a:pt x="5777" y="1978"/>
                      <a:pt x="5728" y="2019"/>
                      <a:pt x="5670" y="2069"/>
                    </a:cubicBezTo>
                    <a:cubicBezTo>
                      <a:pt x="5654" y="2077"/>
                      <a:pt x="5637" y="2085"/>
                      <a:pt x="5629" y="2110"/>
                    </a:cubicBezTo>
                    <a:cubicBezTo>
                      <a:pt x="5563" y="2159"/>
                      <a:pt x="5489" y="2225"/>
                      <a:pt x="5431" y="2275"/>
                    </a:cubicBezTo>
                    <a:cubicBezTo>
                      <a:pt x="5407" y="2291"/>
                      <a:pt x="5390" y="2316"/>
                      <a:pt x="5365" y="2324"/>
                    </a:cubicBezTo>
                    <a:cubicBezTo>
                      <a:pt x="5324" y="2365"/>
                      <a:pt x="5275" y="2406"/>
                      <a:pt x="5234" y="2448"/>
                    </a:cubicBezTo>
                    <a:cubicBezTo>
                      <a:pt x="5217" y="2472"/>
                      <a:pt x="5184" y="2489"/>
                      <a:pt x="5159" y="2522"/>
                    </a:cubicBezTo>
                    <a:cubicBezTo>
                      <a:pt x="5118" y="2563"/>
                      <a:pt x="5077" y="2604"/>
                      <a:pt x="5036" y="2637"/>
                    </a:cubicBezTo>
                    <a:cubicBezTo>
                      <a:pt x="5019" y="2654"/>
                      <a:pt x="4986" y="2678"/>
                      <a:pt x="4970" y="2703"/>
                    </a:cubicBezTo>
                    <a:cubicBezTo>
                      <a:pt x="4912" y="2761"/>
                      <a:pt x="4854" y="2810"/>
                      <a:pt x="4805" y="2868"/>
                    </a:cubicBezTo>
                    <a:lnTo>
                      <a:pt x="4747" y="2926"/>
                    </a:lnTo>
                    <a:lnTo>
                      <a:pt x="4599" y="3074"/>
                    </a:lnTo>
                    <a:lnTo>
                      <a:pt x="4525" y="3148"/>
                    </a:lnTo>
                    <a:cubicBezTo>
                      <a:pt x="4484" y="3189"/>
                      <a:pt x="4442" y="3230"/>
                      <a:pt x="4409" y="3272"/>
                    </a:cubicBezTo>
                    <a:cubicBezTo>
                      <a:pt x="4393" y="3305"/>
                      <a:pt x="4360" y="3321"/>
                      <a:pt x="4335" y="3354"/>
                    </a:cubicBezTo>
                    <a:cubicBezTo>
                      <a:pt x="4294" y="3395"/>
                      <a:pt x="4253" y="3445"/>
                      <a:pt x="4212" y="3486"/>
                    </a:cubicBezTo>
                    <a:cubicBezTo>
                      <a:pt x="4195" y="3511"/>
                      <a:pt x="4171" y="3527"/>
                      <a:pt x="4154" y="3560"/>
                    </a:cubicBezTo>
                    <a:cubicBezTo>
                      <a:pt x="4088" y="3626"/>
                      <a:pt x="4039" y="3692"/>
                      <a:pt x="3981" y="3758"/>
                    </a:cubicBezTo>
                    <a:cubicBezTo>
                      <a:pt x="3956" y="3774"/>
                      <a:pt x="3948" y="3799"/>
                      <a:pt x="3923" y="3807"/>
                    </a:cubicBezTo>
                    <a:cubicBezTo>
                      <a:pt x="3882" y="3857"/>
                      <a:pt x="3833" y="3914"/>
                      <a:pt x="3791" y="3964"/>
                    </a:cubicBezTo>
                    <a:cubicBezTo>
                      <a:pt x="3783" y="3972"/>
                      <a:pt x="3775" y="3980"/>
                      <a:pt x="3775" y="3997"/>
                    </a:cubicBezTo>
                    <a:cubicBezTo>
                      <a:pt x="3758" y="4013"/>
                      <a:pt x="3742" y="4021"/>
                      <a:pt x="3734" y="4046"/>
                    </a:cubicBezTo>
                    <a:cubicBezTo>
                      <a:pt x="3701" y="4087"/>
                      <a:pt x="3660" y="4129"/>
                      <a:pt x="3627" y="4170"/>
                    </a:cubicBezTo>
                    <a:cubicBezTo>
                      <a:pt x="3610" y="4203"/>
                      <a:pt x="3585" y="4219"/>
                      <a:pt x="3569" y="4252"/>
                    </a:cubicBezTo>
                    <a:cubicBezTo>
                      <a:pt x="3536" y="4293"/>
                      <a:pt x="3495" y="4343"/>
                      <a:pt x="3462" y="4384"/>
                    </a:cubicBezTo>
                    <a:cubicBezTo>
                      <a:pt x="3445" y="4409"/>
                      <a:pt x="3421" y="4433"/>
                      <a:pt x="3404" y="4458"/>
                    </a:cubicBezTo>
                    <a:cubicBezTo>
                      <a:pt x="3363" y="4516"/>
                      <a:pt x="3305" y="4574"/>
                      <a:pt x="3264" y="4631"/>
                    </a:cubicBezTo>
                    <a:cubicBezTo>
                      <a:pt x="3256" y="4639"/>
                      <a:pt x="3248" y="4656"/>
                      <a:pt x="3239" y="4672"/>
                    </a:cubicBezTo>
                    <a:lnTo>
                      <a:pt x="3083" y="4887"/>
                    </a:lnTo>
                    <a:cubicBezTo>
                      <a:pt x="3058" y="4911"/>
                      <a:pt x="3050" y="4928"/>
                      <a:pt x="3033" y="4961"/>
                    </a:cubicBezTo>
                    <a:cubicBezTo>
                      <a:pt x="2992" y="5010"/>
                      <a:pt x="2959" y="5068"/>
                      <a:pt x="2926" y="5117"/>
                    </a:cubicBezTo>
                    <a:cubicBezTo>
                      <a:pt x="2910" y="5150"/>
                      <a:pt x="2885" y="5167"/>
                      <a:pt x="2869" y="5200"/>
                    </a:cubicBezTo>
                    <a:cubicBezTo>
                      <a:pt x="2836" y="5249"/>
                      <a:pt x="2803" y="5290"/>
                      <a:pt x="2770" y="5340"/>
                    </a:cubicBezTo>
                    <a:cubicBezTo>
                      <a:pt x="2753" y="5373"/>
                      <a:pt x="2728" y="5406"/>
                      <a:pt x="2712" y="5422"/>
                    </a:cubicBezTo>
                    <a:cubicBezTo>
                      <a:pt x="2679" y="5480"/>
                      <a:pt x="2646" y="5521"/>
                      <a:pt x="2621" y="5571"/>
                    </a:cubicBezTo>
                    <a:cubicBezTo>
                      <a:pt x="2597" y="5604"/>
                      <a:pt x="2588" y="5620"/>
                      <a:pt x="2564" y="5653"/>
                    </a:cubicBezTo>
                    <a:cubicBezTo>
                      <a:pt x="2522" y="5711"/>
                      <a:pt x="2498" y="5768"/>
                      <a:pt x="2457" y="5826"/>
                    </a:cubicBezTo>
                    <a:cubicBezTo>
                      <a:pt x="2440" y="5851"/>
                      <a:pt x="2432" y="5859"/>
                      <a:pt x="2424" y="5876"/>
                    </a:cubicBezTo>
                    <a:cubicBezTo>
                      <a:pt x="2374" y="5950"/>
                      <a:pt x="2333" y="6032"/>
                      <a:pt x="2275" y="6106"/>
                    </a:cubicBezTo>
                    <a:cubicBezTo>
                      <a:pt x="2267" y="6123"/>
                      <a:pt x="2259" y="6147"/>
                      <a:pt x="2234" y="6164"/>
                    </a:cubicBezTo>
                    <a:cubicBezTo>
                      <a:pt x="2209" y="6222"/>
                      <a:pt x="2168" y="6279"/>
                      <a:pt x="2135" y="6329"/>
                    </a:cubicBezTo>
                    <a:cubicBezTo>
                      <a:pt x="2110" y="6362"/>
                      <a:pt x="2102" y="6386"/>
                      <a:pt x="2086" y="6411"/>
                    </a:cubicBezTo>
                    <a:lnTo>
                      <a:pt x="1987" y="6568"/>
                    </a:lnTo>
                    <a:cubicBezTo>
                      <a:pt x="1970" y="6601"/>
                      <a:pt x="1962" y="6634"/>
                      <a:pt x="1937" y="6650"/>
                    </a:cubicBezTo>
                    <a:cubicBezTo>
                      <a:pt x="1904" y="6700"/>
                      <a:pt x="1880" y="6757"/>
                      <a:pt x="1855" y="6807"/>
                    </a:cubicBezTo>
                    <a:cubicBezTo>
                      <a:pt x="1847" y="6840"/>
                      <a:pt x="1822" y="6856"/>
                      <a:pt x="1814" y="6889"/>
                    </a:cubicBezTo>
                    <a:cubicBezTo>
                      <a:pt x="1781" y="6947"/>
                      <a:pt x="1756" y="7013"/>
                      <a:pt x="1715" y="7070"/>
                    </a:cubicBezTo>
                    <a:cubicBezTo>
                      <a:pt x="1698" y="7095"/>
                      <a:pt x="1690" y="7103"/>
                      <a:pt x="1682" y="7128"/>
                    </a:cubicBezTo>
                    <a:lnTo>
                      <a:pt x="1558" y="7375"/>
                    </a:lnTo>
                    <a:cubicBezTo>
                      <a:pt x="1550" y="7384"/>
                      <a:pt x="1550" y="7400"/>
                      <a:pt x="1534" y="7416"/>
                    </a:cubicBezTo>
                    <a:cubicBezTo>
                      <a:pt x="1509" y="7482"/>
                      <a:pt x="1476" y="7548"/>
                      <a:pt x="1435" y="7622"/>
                    </a:cubicBezTo>
                    <a:cubicBezTo>
                      <a:pt x="1426" y="7639"/>
                      <a:pt x="1410" y="7672"/>
                      <a:pt x="1402" y="7688"/>
                    </a:cubicBezTo>
                    <a:cubicBezTo>
                      <a:pt x="1369" y="7754"/>
                      <a:pt x="1352" y="7812"/>
                      <a:pt x="1319" y="7870"/>
                    </a:cubicBezTo>
                    <a:cubicBezTo>
                      <a:pt x="1311" y="7878"/>
                      <a:pt x="1311" y="7886"/>
                      <a:pt x="1303" y="7911"/>
                    </a:cubicBezTo>
                    <a:cubicBezTo>
                      <a:pt x="1303" y="7919"/>
                      <a:pt x="1286" y="7927"/>
                      <a:pt x="1286" y="7936"/>
                    </a:cubicBezTo>
                    <a:cubicBezTo>
                      <a:pt x="1196" y="8142"/>
                      <a:pt x="1105" y="8348"/>
                      <a:pt x="1023" y="8554"/>
                    </a:cubicBezTo>
                    <a:cubicBezTo>
                      <a:pt x="1014" y="8578"/>
                      <a:pt x="998" y="8595"/>
                      <a:pt x="998" y="8620"/>
                    </a:cubicBezTo>
                    <a:lnTo>
                      <a:pt x="874" y="8924"/>
                    </a:lnTo>
                    <a:cubicBezTo>
                      <a:pt x="874" y="8941"/>
                      <a:pt x="874" y="8941"/>
                      <a:pt x="866" y="8949"/>
                    </a:cubicBezTo>
                    <a:cubicBezTo>
                      <a:pt x="825" y="9040"/>
                      <a:pt x="792" y="9147"/>
                      <a:pt x="767" y="9238"/>
                    </a:cubicBezTo>
                    <a:cubicBezTo>
                      <a:pt x="751" y="9254"/>
                      <a:pt x="751" y="9279"/>
                      <a:pt x="743" y="9295"/>
                    </a:cubicBezTo>
                    <a:cubicBezTo>
                      <a:pt x="710" y="9402"/>
                      <a:pt x="668" y="9501"/>
                      <a:pt x="644" y="9608"/>
                    </a:cubicBezTo>
                    <a:cubicBezTo>
                      <a:pt x="644" y="9617"/>
                      <a:pt x="627" y="9625"/>
                      <a:pt x="627" y="9650"/>
                    </a:cubicBezTo>
                    <a:cubicBezTo>
                      <a:pt x="602" y="9740"/>
                      <a:pt x="569" y="9831"/>
                      <a:pt x="545" y="9930"/>
                    </a:cubicBezTo>
                    <a:cubicBezTo>
                      <a:pt x="537" y="9946"/>
                      <a:pt x="537" y="9971"/>
                      <a:pt x="528" y="9987"/>
                    </a:cubicBezTo>
                    <a:cubicBezTo>
                      <a:pt x="495" y="10095"/>
                      <a:pt x="462" y="10193"/>
                      <a:pt x="446" y="10301"/>
                    </a:cubicBezTo>
                    <a:cubicBezTo>
                      <a:pt x="446" y="10317"/>
                      <a:pt x="438" y="10325"/>
                      <a:pt x="438" y="10350"/>
                    </a:cubicBezTo>
                    <a:cubicBezTo>
                      <a:pt x="413" y="10441"/>
                      <a:pt x="380" y="10531"/>
                      <a:pt x="363" y="10614"/>
                    </a:cubicBezTo>
                    <a:cubicBezTo>
                      <a:pt x="363" y="10638"/>
                      <a:pt x="355" y="10655"/>
                      <a:pt x="355" y="10671"/>
                    </a:cubicBezTo>
                    <a:cubicBezTo>
                      <a:pt x="331" y="10770"/>
                      <a:pt x="298" y="10877"/>
                      <a:pt x="281" y="10968"/>
                    </a:cubicBezTo>
                    <a:cubicBezTo>
                      <a:pt x="281" y="10985"/>
                      <a:pt x="273" y="11009"/>
                      <a:pt x="273" y="11026"/>
                    </a:cubicBezTo>
                    <a:cubicBezTo>
                      <a:pt x="248" y="11125"/>
                      <a:pt x="232" y="11215"/>
                      <a:pt x="215" y="11298"/>
                    </a:cubicBezTo>
                    <a:cubicBezTo>
                      <a:pt x="215" y="11314"/>
                      <a:pt x="207" y="11331"/>
                      <a:pt x="207" y="11347"/>
                    </a:cubicBezTo>
                    <a:cubicBezTo>
                      <a:pt x="190" y="11454"/>
                      <a:pt x="166" y="11553"/>
                      <a:pt x="157" y="11644"/>
                    </a:cubicBezTo>
                    <a:cubicBezTo>
                      <a:pt x="157" y="11668"/>
                      <a:pt x="149" y="11685"/>
                      <a:pt x="149" y="11710"/>
                    </a:cubicBezTo>
                    <a:cubicBezTo>
                      <a:pt x="133" y="11800"/>
                      <a:pt x="116" y="11891"/>
                      <a:pt x="108" y="11990"/>
                    </a:cubicBezTo>
                    <a:lnTo>
                      <a:pt x="108" y="12031"/>
                    </a:lnTo>
                    <a:cubicBezTo>
                      <a:pt x="92" y="12130"/>
                      <a:pt x="83" y="12221"/>
                      <a:pt x="75" y="12328"/>
                    </a:cubicBezTo>
                    <a:cubicBezTo>
                      <a:pt x="75" y="12344"/>
                      <a:pt x="75" y="12369"/>
                      <a:pt x="67" y="12385"/>
                    </a:cubicBezTo>
                    <a:cubicBezTo>
                      <a:pt x="50" y="12484"/>
                      <a:pt x="42" y="12575"/>
                      <a:pt x="42" y="12666"/>
                    </a:cubicBezTo>
                    <a:lnTo>
                      <a:pt x="42" y="12690"/>
                    </a:lnTo>
                    <a:cubicBezTo>
                      <a:pt x="34" y="12789"/>
                      <a:pt x="34" y="12880"/>
                      <a:pt x="26" y="12987"/>
                    </a:cubicBezTo>
                    <a:lnTo>
                      <a:pt x="26" y="13061"/>
                    </a:lnTo>
                    <a:cubicBezTo>
                      <a:pt x="26" y="13160"/>
                      <a:pt x="9" y="13251"/>
                      <a:pt x="9" y="13358"/>
                    </a:cubicBezTo>
                    <a:cubicBezTo>
                      <a:pt x="1" y="15624"/>
                      <a:pt x="792" y="17231"/>
                      <a:pt x="2069" y="17989"/>
                    </a:cubicBezTo>
                    <a:lnTo>
                      <a:pt x="9139" y="22101"/>
                    </a:lnTo>
                    <a:cubicBezTo>
                      <a:pt x="7854" y="21343"/>
                      <a:pt x="7071" y="19744"/>
                      <a:pt x="7079" y="17470"/>
                    </a:cubicBezTo>
                    <a:cubicBezTo>
                      <a:pt x="7079" y="17371"/>
                      <a:pt x="7079" y="17272"/>
                      <a:pt x="7088" y="17181"/>
                    </a:cubicBezTo>
                    <a:lnTo>
                      <a:pt x="7088" y="17107"/>
                    </a:lnTo>
                    <a:cubicBezTo>
                      <a:pt x="7088" y="17016"/>
                      <a:pt x="7096" y="16909"/>
                      <a:pt x="7112" y="16819"/>
                    </a:cubicBezTo>
                    <a:lnTo>
                      <a:pt x="7112" y="16786"/>
                    </a:lnTo>
                    <a:cubicBezTo>
                      <a:pt x="7121" y="16695"/>
                      <a:pt x="7121" y="16613"/>
                      <a:pt x="7129" y="16522"/>
                    </a:cubicBezTo>
                    <a:cubicBezTo>
                      <a:pt x="7129" y="16497"/>
                      <a:pt x="7129" y="16473"/>
                      <a:pt x="7137" y="16448"/>
                    </a:cubicBezTo>
                    <a:cubicBezTo>
                      <a:pt x="7154" y="16357"/>
                      <a:pt x="7162" y="16250"/>
                      <a:pt x="7170" y="16159"/>
                    </a:cubicBezTo>
                    <a:cubicBezTo>
                      <a:pt x="7170" y="16143"/>
                      <a:pt x="7170" y="16126"/>
                      <a:pt x="7178" y="16110"/>
                    </a:cubicBezTo>
                    <a:cubicBezTo>
                      <a:pt x="7195" y="16028"/>
                      <a:pt x="7203" y="15945"/>
                      <a:pt x="7219" y="15855"/>
                    </a:cubicBezTo>
                    <a:cubicBezTo>
                      <a:pt x="7219" y="15830"/>
                      <a:pt x="7236" y="15797"/>
                      <a:pt x="7236" y="15780"/>
                    </a:cubicBezTo>
                    <a:cubicBezTo>
                      <a:pt x="7252" y="15681"/>
                      <a:pt x="7261" y="15583"/>
                      <a:pt x="7285" y="15492"/>
                    </a:cubicBezTo>
                    <a:cubicBezTo>
                      <a:pt x="7285" y="15467"/>
                      <a:pt x="7294" y="15451"/>
                      <a:pt x="7294" y="15426"/>
                    </a:cubicBezTo>
                    <a:cubicBezTo>
                      <a:pt x="7318" y="15344"/>
                      <a:pt x="7327" y="15261"/>
                      <a:pt x="7343" y="15179"/>
                    </a:cubicBezTo>
                    <a:cubicBezTo>
                      <a:pt x="7360" y="15162"/>
                      <a:pt x="7360" y="15129"/>
                      <a:pt x="7368" y="15113"/>
                    </a:cubicBezTo>
                    <a:cubicBezTo>
                      <a:pt x="7384" y="15014"/>
                      <a:pt x="7409" y="14915"/>
                      <a:pt x="7442" y="14825"/>
                    </a:cubicBezTo>
                    <a:cubicBezTo>
                      <a:pt x="7450" y="14800"/>
                      <a:pt x="7450" y="14767"/>
                      <a:pt x="7458" y="14750"/>
                    </a:cubicBezTo>
                    <a:lnTo>
                      <a:pt x="7524" y="14503"/>
                    </a:lnTo>
                    <a:cubicBezTo>
                      <a:pt x="7533" y="14478"/>
                      <a:pt x="7533" y="14462"/>
                      <a:pt x="7541" y="14429"/>
                    </a:cubicBezTo>
                    <a:cubicBezTo>
                      <a:pt x="7574" y="14338"/>
                      <a:pt x="7590" y="14231"/>
                      <a:pt x="7623" y="14141"/>
                    </a:cubicBezTo>
                    <a:cubicBezTo>
                      <a:pt x="7631" y="14108"/>
                      <a:pt x="7648" y="14091"/>
                      <a:pt x="7648" y="14058"/>
                    </a:cubicBezTo>
                    <a:cubicBezTo>
                      <a:pt x="7664" y="13976"/>
                      <a:pt x="7697" y="13893"/>
                      <a:pt x="7730" y="13803"/>
                    </a:cubicBezTo>
                    <a:cubicBezTo>
                      <a:pt x="7739" y="13778"/>
                      <a:pt x="7739" y="13762"/>
                      <a:pt x="7747" y="13737"/>
                    </a:cubicBezTo>
                    <a:cubicBezTo>
                      <a:pt x="7780" y="13638"/>
                      <a:pt x="7813" y="13539"/>
                      <a:pt x="7854" y="13440"/>
                    </a:cubicBezTo>
                    <a:cubicBezTo>
                      <a:pt x="7862" y="13407"/>
                      <a:pt x="7870" y="13391"/>
                      <a:pt x="7879" y="13358"/>
                    </a:cubicBezTo>
                    <a:cubicBezTo>
                      <a:pt x="7912" y="13267"/>
                      <a:pt x="7945" y="13185"/>
                      <a:pt x="7978" y="13094"/>
                    </a:cubicBezTo>
                    <a:cubicBezTo>
                      <a:pt x="7978" y="13078"/>
                      <a:pt x="7986" y="13069"/>
                      <a:pt x="7986" y="13053"/>
                    </a:cubicBezTo>
                    <a:cubicBezTo>
                      <a:pt x="8027" y="12946"/>
                      <a:pt x="8060" y="12855"/>
                      <a:pt x="8101" y="12748"/>
                    </a:cubicBezTo>
                    <a:cubicBezTo>
                      <a:pt x="8109" y="12731"/>
                      <a:pt x="8118" y="12699"/>
                      <a:pt x="8126" y="12674"/>
                    </a:cubicBezTo>
                    <a:cubicBezTo>
                      <a:pt x="8167" y="12575"/>
                      <a:pt x="8208" y="12484"/>
                      <a:pt x="8249" y="12377"/>
                    </a:cubicBezTo>
                    <a:lnTo>
                      <a:pt x="8249" y="12369"/>
                    </a:lnTo>
                    <a:cubicBezTo>
                      <a:pt x="8291" y="12262"/>
                      <a:pt x="8348" y="12171"/>
                      <a:pt x="8390" y="12072"/>
                    </a:cubicBezTo>
                    <a:cubicBezTo>
                      <a:pt x="8398" y="12039"/>
                      <a:pt x="8406" y="12015"/>
                      <a:pt x="8414" y="11990"/>
                    </a:cubicBezTo>
                    <a:cubicBezTo>
                      <a:pt x="8439" y="11932"/>
                      <a:pt x="8472" y="11874"/>
                      <a:pt x="8497" y="11825"/>
                    </a:cubicBezTo>
                    <a:cubicBezTo>
                      <a:pt x="8513" y="11800"/>
                      <a:pt x="8521" y="11767"/>
                      <a:pt x="8530" y="11751"/>
                    </a:cubicBezTo>
                    <a:cubicBezTo>
                      <a:pt x="8563" y="11677"/>
                      <a:pt x="8604" y="11603"/>
                      <a:pt x="8637" y="11537"/>
                    </a:cubicBezTo>
                    <a:cubicBezTo>
                      <a:pt x="8637" y="11528"/>
                      <a:pt x="8645" y="11512"/>
                      <a:pt x="8645" y="11504"/>
                    </a:cubicBezTo>
                    <a:lnTo>
                      <a:pt x="8769" y="11256"/>
                    </a:lnTo>
                    <a:cubicBezTo>
                      <a:pt x="8769" y="11248"/>
                      <a:pt x="8777" y="11232"/>
                      <a:pt x="8777" y="11223"/>
                    </a:cubicBezTo>
                    <a:cubicBezTo>
                      <a:pt x="8818" y="11149"/>
                      <a:pt x="8851" y="11083"/>
                      <a:pt x="8892" y="11009"/>
                    </a:cubicBezTo>
                    <a:lnTo>
                      <a:pt x="8925" y="10952"/>
                    </a:lnTo>
                    <a:cubicBezTo>
                      <a:pt x="8950" y="10886"/>
                      <a:pt x="8983" y="10828"/>
                      <a:pt x="9024" y="10770"/>
                    </a:cubicBezTo>
                    <a:cubicBezTo>
                      <a:pt x="9032" y="10754"/>
                      <a:pt x="9049" y="10729"/>
                      <a:pt x="9065" y="10704"/>
                    </a:cubicBezTo>
                    <a:cubicBezTo>
                      <a:pt x="9098" y="10638"/>
                      <a:pt x="9131" y="10589"/>
                      <a:pt x="9172" y="10523"/>
                    </a:cubicBezTo>
                    <a:cubicBezTo>
                      <a:pt x="9181" y="10507"/>
                      <a:pt x="9189" y="10482"/>
                      <a:pt x="9214" y="10465"/>
                    </a:cubicBezTo>
                    <a:cubicBezTo>
                      <a:pt x="9255" y="10399"/>
                      <a:pt x="9296" y="10334"/>
                      <a:pt x="9321" y="10268"/>
                    </a:cubicBezTo>
                    <a:cubicBezTo>
                      <a:pt x="9337" y="10259"/>
                      <a:pt x="9337" y="10243"/>
                      <a:pt x="9345" y="10235"/>
                    </a:cubicBezTo>
                    <a:cubicBezTo>
                      <a:pt x="9395" y="10152"/>
                      <a:pt x="9436" y="10086"/>
                      <a:pt x="9486" y="10004"/>
                    </a:cubicBezTo>
                    <a:cubicBezTo>
                      <a:pt x="9486" y="9987"/>
                      <a:pt x="9502" y="9987"/>
                      <a:pt x="9502" y="9979"/>
                    </a:cubicBezTo>
                    <a:cubicBezTo>
                      <a:pt x="9543" y="9905"/>
                      <a:pt x="9593" y="9831"/>
                      <a:pt x="9634" y="9773"/>
                    </a:cubicBezTo>
                    <a:cubicBezTo>
                      <a:pt x="9642" y="9757"/>
                      <a:pt x="9667" y="9732"/>
                      <a:pt x="9675" y="9716"/>
                    </a:cubicBezTo>
                    <a:cubicBezTo>
                      <a:pt x="9708" y="9658"/>
                      <a:pt x="9749" y="9608"/>
                      <a:pt x="9774" y="9551"/>
                    </a:cubicBezTo>
                    <a:cubicBezTo>
                      <a:pt x="9799" y="9526"/>
                      <a:pt x="9807" y="9493"/>
                      <a:pt x="9832" y="9477"/>
                    </a:cubicBezTo>
                    <a:cubicBezTo>
                      <a:pt x="9856" y="9427"/>
                      <a:pt x="9898" y="9369"/>
                      <a:pt x="9930" y="9320"/>
                    </a:cubicBezTo>
                    <a:cubicBezTo>
                      <a:pt x="9955" y="9304"/>
                      <a:pt x="9963" y="9271"/>
                      <a:pt x="9980" y="9246"/>
                    </a:cubicBezTo>
                    <a:cubicBezTo>
                      <a:pt x="10021" y="9196"/>
                      <a:pt x="10054" y="9147"/>
                      <a:pt x="10095" y="9097"/>
                    </a:cubicBezTo>
                    <a:cubicBezTo>
                      <a:pt x="10104" y="9073"/>
                      <a:pt x="10128" y="9056"/>
                      <a:pt x="10137" y="9032"/>
                    </a:cubicBezTo>
                    <a:lnTo>
                      <a:pt x="10293" y="8817"/>
                    </a:lnTo>
                    <a:cubicBezTo>
                      <a:pt x="10301" y="8809"/>
                      <a:pt x="10310" y="8793"/>
                      <a:pt x="10310" y="8784"/>
                    </a:cubicBezTo>
                    <a:cubicBezTo>
                      <a:pt x="10351" y="8727"/>
                      <a:pt x="10408" y="8661"/>
                      <a:pt x="10450" y="8611"/>
                    </a:cubicBezTo>
                    <a:cubicBezTo>
                      <a:pt x="10466" y="8587"/>
                      <a:pt x="10491" y="8562"/>
                      <a:pt x="10507" y="8537"/>
                    </a:cubicBezTo>
                    <a:cubicBezTo>
                      <a:pt x="10540" y="8496"/>
                      <a:pt x="10581" y="8447"/>
                      <a:pt x="10614" y="8405"/>
                    </a:cubicBezTo>
                    <a:cubicBezTo>
                      <a:pt x="10631" y="8372"/>
                      <a:pt x="10656" y="8356"/>
                      <a:pt x="10672" y="8323"/>
                    </a:cubicBezTo>
                    <a:cubicBezTo>
                      <a:pt x="10705" y="8282"/>
                      <a:pt x="10746" y="8241"/>
                      <a:pt x="10779" y="8199"/>
                    </a:cubicBezTo>
                    <a:cubicBezTo>
                      <a:pt x="10796" y="8166"/>
                      <a:pt x="10820" y="8150"/>
                      <a:pt x="10837" y="8117"/>
                    </a:cubicBezTo>
                    <a:cubicBezTo>
                      <a:pt x="10878" y="8067"/>
                      <a:pt x="10928" y="8002"/>
                      <a:pt x="10969" y="7952"/>
                    </a:cubicBezTo>
                    <a:cubicBezTo>
                      <a:pt x="10985" y="7927"/>
                      <a:pt x="11002" y="7919"/>
                      <a:pt x="11010" y="7903"/>
                    </a:cubicBezTo>
                    <a:cubicBezTo>
                      <a:pt x="11076" y="7828"/>
                      <a:pt x="11134" y="7763"/>
                      <a:pt x="11200" y="7697"/>
                    </a:cubicBezTo>
                    <a:cubicBezTo>
                      <a:pt x="11216" y="7672"/>
                      <a:pt x="11232" y="7655"/>
                      <a:pt x="11249" y="7639"/>
                    </a:cubicBezTo>
                    <a:cubicBezTo>
                      <a:pt x="11290" y="7590"/>
                      <a:pt x="11340" y="7540"/>
                      <a:pt x="11381" y="7491"/>
                    </a:cubicBezTo>
                    <a:cubicBezTo>
                      <a:pt x="11406" y="7466"/>
                      <a:pt x="11422" y="7449"/>
                      <a:pt x="11447" y="7416"/>
                    </a:cubicBezTo>
                    <a:cubicBezTo>
                      <a:pt x="11488" y="7367"/>
                      <a:pt x="11537" y="7326"/>
                      <a:pt x="11579" y="7268"/>
                    </a:cubicBezTo>
                    <a:lnTo>
                      <a:pt x="11644" y="7210"/>
                    </a:lnTo>
                    <a:cubicBezTo>
                      <a:pt x="11702" y="7145"/>
                      <a:pt x="11768" y="7079"/>
                      <a:pt x="11834" y="7013"/>
                    </a:cubicBezTo>
                    <a:cubicBezTo>
                      <a:pt x="11900" y="6955"/>
                      <a:pt x="11974" y="6889"/>
                      <a:pt x="12032" y="6831"/>
                    </a:cubicBezTo>
                    <a:cubicBezTo>
                      <a:pt x="12057" y="6807"/>
                      <a:pt x="12073" y="6798"/>
                      <a:pt x="12081" y="6774"/>
                    </a:cubicBezTo>
                    <a:cubicBezTo>
                      <a:pt x="12139" y="6733"/>
                      <a:pt x="12180" y="6683"/>
                      <a:pt x="12230" y="6642"/>
                    </a:cubicBezTo>
                    <a:lnTo>
                      <a:pt x="12287" y="6584"/>
                    </a:lnTo>
                    <a:cubicBezTo>
                      <a:pt x="12345" y="6543"/>
                      <a:pt x="12394" y="6485"/>
                      <a:pt x="12444" y="6444"/>
                    </a:cubicBezTo>
                    <a:cubicBezTo>
                      <a:pt x="12469" y="6436"/>
                      <a:pt x="12477" y="6419"/>
                      <a:pt x="12493" y="6403"/>
                    </a:cubicBezTo>
                    <a:cubicBezTo>
                      <a:pt x="12567" y="6345"/>
                      <a:pt x="12633" y="6296"/>
                      <a:pt x="12699" y="6230"/>
                    </a:cubicBezTo>
                    <a:cubicBezTo>
                      <a:pt x="12716" y="6222"/>
                      <a:pt x="12724" y="6213"/>
                      <a:pt x="12732" y="6213"/>
                    </a:cubicBezTo>
                    <a:cubicBezTo>
                      <a:pt x="12798" y="6156"/>
                      <a:pt x="12848" y="6115"/>
                      <a:pt x="12905" y="6065"/>
                    </a:cubicBezTo>
                    <a:cubicBezTo>
                      <a:pt x="12930" y="6049"/>
                      <a:pt x="12946" y="6032"/>
                      <a:pt x="12971" y="6016"/>
                    </a:cubicBezTo>
                    <a:cubicBezTo>
                      <a:pt x="13021" y="5974"/>
                      <a:pt x="13070" y="5933"/>
                      <a:pt x="13128" y="5900"/>
                    </a:cubicBezTo>
                    <a:cubicBezTo>
                      <a:pt x="13144" y="5884"/>
                      <a:pt x="13169" y="5867"/>
                      <a:pt x="13185" y="5851"/>
                    </a:cubicBezTo>
                    <a:cubicBezTo>
                      <a:pt x="13243" y="5810"/>
                      <a:pt x="13301" y="5768"/>
                      <a:pt x="13358" y="5719"/>
                    </a:cubicBezTo>
                    <a:cubicBezTo>
                      <a:pt x="13367" y="5702"/>
                      <a:pt x="13383" y="5694"/>
                      <a:pt x="13391" y="5694"/>
                    </a:cubicBezTo>
                    <a:cubicBezTo>
                      <a:pt x="13466" y="5645"/>
                      <a:pt x="13540" y="5595"/>
                      <a:pt x="13606" y="5554"/>
                    </a:cubicBezTo>
                    <a:cubicBezTo>
                      <a:pt x="13630" y="5538"/>
                      <a:pt x="13639" y="5529"/>
                      <a:pt x="13655" y="5521"/>
                    </a:cubicBezTo>
                    <a:cubicBezTo>
                      <a:pt x="13713" y="5480"/>
                      <a:pt x="13762" y="5447"/>
                      <a:pt x="13820" y="5414"/>
                    </a:cubicBezTo>
                    <a:cubicBezTo>
                      <a:pt x="13845" y="5406"/>
                      <a:pt x="13878" y="5389"/>
                      <a:pt x="13894" y="5373"/>
                    </a:cubicBezTo>
                    <a:lnTo>
                      <a:pt x="14051" y="5282"/>
                    </a:lnTo>
                    <a:cubicBezTo>
                      <a:pt x="14067" y="5274"/>
                      <a:pt x="14092" y="5249"/>
                      <a:pt x="14108" y="5241"/>
                    </a:cubicBezTo>
                    <a:lnTo>
                      <a:pt x="14331" y="5117"/>
                    </a:lnTo>
                    <a:cubicBezTo>
                      <a:pt x="14389" y="5084"/>
                      <a:pt x="14438" y="5060"/>
                      <a:pt x="14496" y="5027"/>
                    </a:cubicBezTo>
                    <a:cubicBezTo>
                      <a:pt x="14512" y="5019"/>
                      <a:pt x="14520" y="5002"/>
                      <a:pt x="14545" y="4994"/>
                    </a:cubicBezTo>
                    <a:lnTo>
                      <a:pt x="14669" y="4936"/>
                    </a:lnTo>
                    <a:cubicBezTo>
                      <a:pt x="14685" y="4920"/>
                      <a:pt x="14702" y="4911"/>
                      <a:pt x="14718" y="4903"/>
                    </a:cubicBezTo>
                    <a:cubicBezTo>
                      <a:pt x="14768" y="4878"/>
                      <a:pt x="14809" y="4854"/>
                      <a:pt x="14866" y="4829"/>
                    </a:cubicBezTo>
                    <a:cubicBezTo>
                      <a:pt x="14875" y="4829"/>
                      <a:pt x="14883" y="4821"/>
                      <a:pt x="14883" y="4821"/>
                    </a:cubicBezTo>
                    <a:cubicBezTo>
                      <a:pt x="14932" y="4788"/>
                      <a:pt x="14998" y="4771"/>
                      <a:pt x="15048" y="4747"/>
                    </a:cubicBezTo>
                    <a:cubicBezTo>
                      <a:pt x="15056" y="4738"/>
                      <a:pt x="15081" y="4738"/>
                      <a:pt x="15089" y="4730"/>
                    </a:cubicBezTo>
                    <a:cubicBezTo>
                      <a:pt x="15130" y="4705"/>
                      <a:pt x="15171" y="4681"/>
                      <a:pt x="15213" y="4672"/>
                    </a:cubicBezTo>
                    <a:cubicBezTo>
                      <a:pt x="15237" y="4664"/>
                      <a:pt x="15246" y="4664"/>
                      <a:pt x="15262" y="4656"/>
                    </a:cubicBezTo>
                    <a:cubicBezTo>
                      <a:pt x="15303" y="4631"/>
                      <a:pt x="15344" y="4623"/>
                      <a:pt x="15402" y="4607"/>
                    </a:cubicBezTo>
                    <a:cubicBezTo>
                      <a:pt x="15410" y="4607"/>
                      <a:pt x="15419" y="4590"/>
                      <a:pt x="15427" y="4590"/>
                    </a:cubicBezTo>
                    <a:cubicBezTo>
                      <a:pt x="15484" y="4574"/>
                      <a:pt x="15534" y="4549"/>
                      <a:pt x="15592" y="4532"/>
                    </a:cubicBezTo>
                    <a:cubicBezTo>
                      <a:pt x="15608" y="4532"/>
                      <a:pt x="15625" y="4524"/>
                      <a:pt x="15633" y="4524"/>
                    </a:cubicBezTo>
                    <a:cubicBezTo>
                      <a:pt x="15674" y="4508"/>
                      <a:pt x="15715" y="4491"/>
                      <a:pt x="15756" y="4483"/>
                    </a:cubicBezTo>
                    <a:cubicBezTo>
                      <a:pt x="15781" y="4466"/>
                      <a:pt x="15789" y="4466"/>
                      <a:pt x="15814" y="4458"/>
                    </a:cubicBezTo>
                    <a:cubicBezTo>
                      <a:pt x="15855" y="4450"/>
                      <a:pt x="15896" y="4442"/>
                      <a:pt x="15921" y="4417"/>
                    </a:cubicBezTo>
                    <a:cubicBezTo>
                      <a:pt x="15938" y="4417"/>
                      <a:pt x="15954" y="4409"/>
                      <a:pt x="15962" y="4409"/>
                    </a:cubicBezTo>
                    <a:cubicBezTo>
                      <a:pt x="16020" y="4384"/>
                      <a:pt x="16070" y="4376"/>
                      <a:pt x="16119" y="4368"/>
                    </a:cubicBezTo>
                    <a:cubicBezTo>
                      <a:pt x="16127" y="4368"/>
                      <a:pt x="16144" y="4359"/>
                      <a:pt x="16160" y="4359"/>
                    </a:cubicBezTo>
                    <a:cubicBezTo>
                      <a:pt x="16201" y="4343"/>
                      <a:pt x="16243" y="4335"/>
                      <a:pt x="16276" y="4326"/>
                    </a:cubicBezTo>
                    <a:cubicBezTo>
                      <a:pt x="16292" y="4326"/>
                      <a:pt x="16317" y="4318"/>
                      <a:pt x="16333" y="4318"/>
                    </a:cubicBezTo>
                    <a:cubicBezTo>
                      <a:pt x="16366" y="4302"/>
                      <a:pt x="16399" y="4302"/>
                      <a:pt x="16440" y="4293"/>
                    </a:cubicBezTo>
                    <a:cubicBezTo>
                      <a:pt x="16457" y="4293"/>
                      <a:pt x="16482" y="4285"/>
                      <a:pt x="16498" y="4285"/>
                    </a:cubicBezTo>
                    <a:cubicBezTo>
                      <a:pt x="16523" y="4285"/>
                      <a:pt x="16531" y="4277"/>
                      <a:pt x="16556" y="4277"/>
                    </a:cubicBezTo>
                    <a:cubicBezTo>
                      <a:pt x="16605" y="4260"/>
                      <a:pt x="16646" y="4252"/>
                      <a:pt x="16688" y="4252"/>
                    </a:cubicBezTo>
                    <a:cubicBezTo>
                      <a:pt x="16704" y="4252"/>
                      <a:pt x="16729" y="4244"/>
                      <a:pt x="16745" y="4244"/>
                    </a:cubicBezTo>
                    <a:cubicBezTo>
                      <a:pt x="16786" y="4236"/>
                      <a:pt x="16828" y="4236"/>
                      <a:pt x="16869" y="4219"/>
                    </a:cubicBezTo>
                    <a:cubicBezTo>
                      <a:pt x="16894" y="4219"/>
                      <a:pt x="16910" y="4211"/>
                      <a:pt x="16935" y="4211"/>
                    </a:cubicBezTo>
                    <a:cubicBezTo>
                      <a:pt x="16976" y="4203"/>
                      <a:pt x="17017" y="4203"/>
                      <a:pt x="17058" y="4203"/>
                    </a:cubicBezTo>
                    <a:cubicBezTo>
                      <a:pt x="17075" y="4203"/>
                      <a:pt x="17100" y="4203"/>
                      <a:pt x="17108" y="4195"/>
                    </a:cubicBezTo>
                    <a:cubicBezTo>
                      <a:pt x="17157" y="4195"/>
                      <a:pt x="17198" y="4178"/>
                      <a:pt x="17256" y="4178"/>
                    </a:cubicBezTo>
                    <a:lnTo>
                      <a:pt x="17281" y="4178"/>
                    </a:lnTo>
                    <a:cubicBezTo>
                      <a:pt x="17347" y="4178"/>
                      <a:pt x="17404" y="4178"/>
                      <a:pt x="17462" y="4170"/>
                    </a:cubicBezTo>
                    <a:lnTo>
                      <a:pt x="17685" y="4170"/>
                    </a:lnTo>
                    <a:cubicBezTo>
                      <a:pt x="17726" y="4170"/>
                      <a:pt x="17767" y="4170"/>
                      <a:pt x="17800" y="4178"/>
                    </a:cubicBezTo>
                    <a:lnTo>
                      <a:pt x="17858" y="4178"/>
                    </a:lnTo>
                    <a:cubicBezTo>
                      <a:pt x="17899" y="4178"/>
                      <a:pt x="17932" y="4195"/>
                      <a:pt x="17973" y="4195"/>
                    </a:cubicBezTo>
                    <a:cubicBezTo>
                      <a:pt x="17998" y="4195"/>
                      <a:pt x="18014" y="4195"/>
                      <a:pt x="18039" y="4203"/>
                    </a:cubicBezTo>
                    <a:cubicBezTo>
                      <a:pt x="18080" y="4203"/>
                      <a:pt x="18105" y="4211"/>
                      <a:pt x="18146" y="4219"/>
                    </a:cubicBezTo>
                    <a:cubicBezTo>
                      <a:pt x="18171" y="4219"/>
                      <a:pt x="18179" y="4219"/>
                      <a:pt x="18204" y="4236"/>
                    </a:cubicBezTo>
                    <a:cubicBezTo>
                      <a:pt x="18245" y="4244"/>
                      <a:pt x="18294" y="4252"/>
                      <a:pt x="18336" y="4252"/>
                    </a:cubicBezTo>
                    <a:lnTo>
                      <a:pt x="18352" y="4252"/>
                    </a:lnTo>
                    <a:cubicBezTo>
                      <a:pt x="18410" y="4260"/>
                      <a:pt x="18459" y="4277"/>
                      <a:pt x="18509" y="4293"/>
                    </a:cubicBezTo>
                    <a:cubicBezTo>
                      <a:pt x="18517" y="4293"/>
                      <a:pt x="18533" y="4302"/>
                      <a:pt x="18550" y="4302"/>
                    </a:cubicBezTo>
                    <a:cubicBezTo>
                      <a:pt x="18591" y="4318"/>
                      <a:pt x="18632" y="4326"/>
                      <a:pt x="18665" y="4335"/>
                    </a:cubicBezTo>
                    <a:cubicBezTo>
                      <a:pt x="18682" y="4343"/>
                      <a:pt x="18698" y="4343"/>
                      <a:pt x="18715" y="4359"/>
                    </a:cubicBezTo>
                    <a:cubicBezTo>
                      <a:pt x="18748" y="4368"/>
                      <a:pt x="18781" y="4376"/>
                      <a:pt x="18822" y="4384"/>
                    </a:cubicBezTo>
                    <a:cubicBezTo>
                      <a:pt x="18838" y="4401"/>
                      <a:pt x="18863" y="4401"/>
                      <a:pt x="18871" y="4409"/>
                    </a:cubicBezTo>
                    <a:cubicBezTo>
                      <a:pt x="18904" y="4417"/>
                      <a:pt x="18929" y="4425"/>
                      <a:pt x="18962" y="4450"/>
                    </a:cubicBezTo>
                    <a:cubicBezTo>
                      <a:pt x="18987" y="4458"/>
                      <a:pt x="19003" y="4458"/>
                      <a:pt x="19011" y="4466"/>
                    </a:cubicBezTo>
                    <a:cubicBezTo>
                      <a:pt x="19044" y="4483"/>
                      <a:pt x="19077" y="4499"/>
                      <a:pt x="19110" y="4508"/>
                    </a:cubicBezTo>
                    <a:cubicBezTo>
                      <a:pt x="19127" y="4524"/>
                      <a:pt x="19135" y="4524"/>
                      <a:pt x="19160" y="4532"/>
                    </a:cubicBezTo>
                    <a:cubicBezTo>
                      <a:pt x="19201" y="4549"/>
                      <a:pt x="19242" y="4574"/>
                      <a:pt x="19275" y="4590"/>
                    </a:cubicBezTo>
                    <a:cubicBezTo>
                      <a:pt x="19275" y="4590"/>
                      <a:pt x="19275" y="4590"/>
                      <a:pt x="19276" y="4590"/>
                    </a:cubicBezTo>
                    <a:lnTo>
                      <a:pt x="19276" y="4590"/>
                    </a:lnTo>
                    <a:lnTo>
                      <a:pt x="12370" y="511"/>
                    </a:lnTo>
                    <a:cubicBezTo>
                      <a:pt x="12328" y="495"/>
                      <a:pt x="12287" y="462"/>
                      <a:pt x="12246" y="437"/>
                    </a:cubicBezTo>
                    <a:cubicBezTo>
                      <a:pt x="12238" y="437"/>
                      <a:pt x="12238" y="429"/>
                      <a:pt x="12230" y="429"/>
                    </a:cubicBezTo>
                    <a:cubicBezTo>
                      <a:pt x="12188" y="412"/>
                      <a:pt x="12147" y="388"/>
                      <a:pt x="12114" y="371"/>
                    </a:cubicBezTo>
                    <a:cubicBezTo>
                      <a:pt x="12098" y="363"/>
                      <a:pt x="12081" y="363"/>
                      <a:pt x="12065" y="346"/>
                    </a:cubicBezTo>
                    <a:cubicBezTo>
                      <a:pt x="12032" y="338"/>
                      <a:pt x="11999" y="322"/>
                      <a:pt x="11974" y="305"/>
                    </a:cubicBezTo>
                    <a:cubicBezTo>
                      <a:pt x="11949" y="297"/>
                      <a:pt x="11941" y="297"/>
                      <a:pt x="11916" y="289"/>
                    </a:cubicBezTo>
                    <a:cubicBezTo>
                      <a:pt x="11892" y="280"/>
                      <a:pt x="11859" y="264"/>
                      <a:pt x="11826" y="247"/>
                    </a:cubicBezTo>
                    <a:cubicBezTo>
                      <a:pt x="11801" y="231"/>
                      <a:pt x="11785" y="231"/>
                      <a:pt x="11776" y="223"/>
                    </a:cubicBezTo>
                    <a:cubicBezTo>
                      <a:pt x="11743" y="214"/>
                      <a:pt x="11710" y="206"/>
                      <a:pt x="11669" y="190"/>
                    </a:cubicBezTo>
                    <a:cubicBezTo>
                      <a:pt x="11653" y="181"/>
                      <a:pt x="11644" y="181"/>
                      <a:pt x="11620" y="173"/>
                    </a:cubicBezTo>
                    <a:lnTo>
                      <a:pt x="11496" y="140"/>
                    </a:lnTo>
                    <a:cubicBezTo>
                      <a:pt x="11488" y="140"/>
                      <a:pt x="11471" y="132"/>
                      <a:pt x="11463" y="132"/>
                    </a:cubicBezTo>
                    <a:cubicBezTo>
                      <a:pt x="11414" y="124"/>
                      <a:pt x="11364" y="99"/>
                      <a:pt x="11298" y="91"/>
                    </a:cubicBezTo>
                    <a:lnTo>
                      <a:pt x="11282" y="91"/>
                    </a:lnTo>
                    <a:cubicBezTo>
                      <a:pt x="11232" y="83"/>
                      <a:pt x="11183" y="66"/>
                      <a:pt x="11134" y="58"/>
                    </a:cubicBezTo>
                    <a:cubicBezTo>
                      <a:pt x="11117" y="58"/>
                      <a:pt x="11101" y="58"/>
                      <a:pt x="11084" y="50"/>
                    </a:cubicBezTo>
                    <a:cubicBezTo>
                      <a:pt x="11043" y="41"/>
                      <a:pt x="11010" y="41"/>
                      <a:pt x="10969" y="25"/>
                    </a:cubicBezTo>
                    <a:cubicBezTo>
                      <a:pt x="10952" y="25"/>
                      <a:pt x="10928" y="25"/>
                      <a:pt x="10919" y="17"/>
                    </a:cubicBezTo>
                    <a:cubicBezTo>
                      <a:pt x="10878" y="17"/>
                      <a:pt x="10845" y="8"/>
                      <a:pt x="10804" y="8"/>
                    </a:cubicBezTo>
                    <a:lnTo>
                      <a:pt x="10746" y="8"/>
                    </a:lnTo>
                    <a:cubicBezTo>
                      <a:pt x="10705" y="8"/>
                      <a:pt x="10664" y="8"/>
                      <a:pt x="106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8"/>
              <p:cNvSpPr/>
              <p:nvPr/>
            </p:nvSpPr>
            <p:spPr>
              <a:xfrm>
                <a:off x="9088191" y="-1484825"/>
                <a:ext cx="565659" cy="721125"/>
              </a:xfrm>
              <a:custGeom>
                <a:avLst/>
                <a:gdLst/>
                <a:ahLst/>
                <a:cxnLst/>
                <a:rect l="l" t="t" r="r" b="b"/>
                <a:pathLst>
                  <a:path w="14492" h="18475" extrusionOk="0">
                    <a:moveTo>
                      <a:pt x="10494" y="1"/>
                    </a:moveTo>
                    <a:cubicBezTo>
                      <a:pt x="9529" y="1"/>
                      <a:pt x="8440" y="311"/>
                      <a:pt x="7286" y="965"/>
                    </a:cubicBezTo>
                    <a:cubicBezTo>
                      <a:pt x="3290" y="3231"/>
                      <a:pt x="35" y="8777"/>
                      <a:pt x="18" y="13334"/>
                    </a:cubicBezTo>
                    <a:cubicBezTo>
                      <a:pt x="1" y="16589"/>
                      <a:pt x="1623" y="18475"/>
                      <a:pt x="4001" y="18475"/>
                    </a:cubicBezTo>
                    <a:cubicBezTo>
                      <a:pt x="4964" y="18475"/>
                      <a:pt x="6051" y="18165"/>
                      <a:pt x="7204" y="17512"/>
                    </a:cubicBezTo>
                    <a:cubicBezTo>
                      <a:pt x="11200" y="15246"/>
                      <a:pt x="14455" y="9700"/>
                      <a:pt x="14480" y="5135"/>
                    </a:cubicBezTo>
                    <a:cubicBezTo>
                      <a:pt x="14492" y="1882"/>
                      <a:pt x="12869" y="1"/>
                      <a:pt x="104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48"/>
            <p:cNvGrpSpPr/>
            <p:nvPr/>
          </p:nvGrpSpPr>
          <p:grpSpPr>
            <a:xfrm>
              <a:off x="4142325" y="58813"/>
              <a:ext cx="1641200" cy="1382375"/>
              <a:chOff x="8012650" y="-2146075"/>
              <a:chExt cx="1641200" cy="1382375"/>
            </a:xfrm>
          </p:grpSpPr>
          <p:sp>
            <p:nvSpPr>
              <p:cNvPr id="1412" name="Google Shape;1412;p48"/>
              <p:cNvSpPr/>
              <p:nvPr/>
            </p:nvSpPr>
            <p:spPr>
              <a:xfrm>
                <a:off x="8012650" y="-2146075"/>
                <a:ext cx="1272772" cy="1226128"/>
              </a:xfrm>
              <a:custGeom>
                <a:avLst/>
                <a:gdLst/>
                <a:ahLst/>
                <a:cxnLst/>
                <a:rect l="l" t="t" r="r" b="b"/>
                <a:pathLst>
                  <a:path w="32608" h="31413" extrusionOk="0">
                    <a:moveTo>
                      <a:pt x="32583" y="11184"/>
                    </a:moveTo>
                    <a:lnTo>
                      <a:pt x="32608" y="11199"/>
                    </a:lnTo>
                    <a:cubicBezTo>
                      <a:pt x="32600" y="11194"/>
                      <a:pt x="32592" y="11189"/>
                      <a:pt x="32583" y="11184"/>
                    </a:cubicBezTo>
                    <a:close/>
                    <a:moveTo>
                      <a:pt x="12048" y="0"/>
                    </a:moveTo>
                    <a:cubicBezTo>
                      <a:pt x="11991" y="0"/>
                      <a:pt x="11917" y="0"/>
                      <a:pt x="11851" y="17"/>
                    </a:cubicBezTo>
                    <a:lnTo>
                      <a:pt x="11793" y="17"/>
                    </a:lnTo>
                    <a:cubicBezTo>
                      <a:pt x="11743" y="17"/>
                      <a:pt x="11702" y="25"/>
                      <a:pt x="11645" y="25"/>
                    </a:cubicBezTo>
                    <a:cubicBezTo>
                      <a:pt x="11620" y="25"/>
                      <a:pt x="11595" y="33"/>
                      <a:pt x="11562" y="33"/>
                    </a:cubicBezTo>
                    <a:cubicBezTo>
                      <a:pt x="11521" y="33"/>
                      <a:pt x="11480" y="41"/>
                      <a:pt x="11439" y="41"/>
                    </a:cubicBezTo>
                    <a:cubicBezTo>
                      <a:pt x="11414" y="41"/>
                      <a:pt x="11381" y="58"/>
                      <a:pt x="11348" y="58"/>
                    </a:cubicBezTo>
                    <a:cubicBezTo>
                      <a:pt x="11307" y="66"/>
                      <a:pt x="11266" y="66"/>
                      <a:pt x="11224" y="74"/>
                    </a:cubicBezTo>
                    <a:cubicBezTo>
                      <a:pt x="11191" y="74"/>
                      <a:pt x="11167" y="91"/>
                      <a:pt x="11134" y="91"/>
                    </a:cubicBezTo>
                    <a:cubicBezTo>
                      <a:pt x="11092" y="99"/>
                      <a:pt x="11051" y="107"/>
                      <a:pt x="11002" y="107"/>
                    </a:cubicBezTo>
                    <a:cubicBezTo>
                      <a:pt x="10977" y="107"/>
                      <a:pt x="10961" y="115"/>
                      <a:pt x="10936" y="115"/>
                    </a:cubicBezTo>
                    <a:cubicBezTo>
                      <a:pt x="10928" y="115"/>
                      <a:pt x="10919" y="115"/>
                      <a:pt x="10903" y="132"/>
                    </a:cubicBezTo>
                    <a:cubicBezTo>
                      <a:pt x="10895" y="132"/>
                      <a:pt x="10878" y="140"/>
                      <a:pt x="10862" y="140"/>
                    </a:cubicBezTo>
                    <a:cubicBezTo>
                      <a:pt x="10812" y="148"/>
                      <a:pt x="10771" y="157"/>
                      <a:pt x="10722" y="173"/>
                    </a:cubicBezTo>
                    <a:cubicBezTo>
                      <a:pt x="10697" y="173"/>
                      <a:pt x="10689" y="181"/>
                      <a:pt x="10672" y="181"/>
                    </a:cubicBezTo>
                    <a:cubicBezTo>
                      <a:pt x="10615" y="190"/>
                      <a:pt x="10565" y="214"/>
                      <a:pt x="10516" y="223"/>
                    </a:cubicBezTo>
                    <a:cubicBezTo>
                      <a:pt x="10507" y="223"/>
                      <a:pt x="10491" y="223"/>
                      <a:pt x="10491" y="231"/>
                    </a:cubicBezTo>
                    <a:cubicBezTo>
                      <a:pt x="10433" y="256"/>
                      <a:pt x="10367" y="264"/>
                      <a:pt x="10310" y="280"/>
                    </a:cubicBezTo>
                    <a:cubicBezTo>
                      <a:pt x="10301" y="280"/>
                      <a:pt x="10277" y="297"/>
                      <a:pt x="10268" y="297"/>
                    </a:cubicBezTo>
                    <a:cubicBezTo>
                      <a:pt x="10211" y="305"/>
                      <a:pt x="10161" y="321"/>
                      <a:pt x="10120" y="346"/>
                    </a:cubicBezTo>
                    <a:cubicBezTo>
                      <a:pt x="10104" y="354"/>
                      <a:pt x="10087" y="354"/>
                      <a:pt x="10071" y="363"/>
                    </a:cubicBezTo>
                    <a:cubicBezTo>
                      <a:pt x="10021" y="387"/>
                      <a:pt x="9964" y="396"/>
                      <a:pt x="9914" y="420"/>
                    </a:cubicBezTo>
                    <a:cubicBezTo>
                      <a:pt x="9906" y="420"/>
                      <a:pt x="9898" y="429"/>
                      <a:pt x="9881" y="429"/>
                    </a:cubicBezTo>
                    <a:cubicBezTo>
                      <a:pt x="9823" y="445"/>
                      <a:pt x="9758" y="478"/>
                      <a:pt x="9692" y="503"/>
                    </a:cubicBezTo>
                    <a:cubicBezTo>
                      <a:pt x="9675" y="503"/>
                      <a:pt x="9667" y="511"/>
                      <a:pt x="9659" y="511"/>
                    </a:cubicBezTo>
                    <a:cubicBezTo>
                      <a:pt x="9609" y="527"/>
                      <a:pt x="9543" y="552"/>
                      <a:pt x="9494" y="585"/>
                    </a:cubicBezTo>
                    <a:cubicBezTo>
                      <a:pt x="9469" y="593"/>
                      <a:pt x="9461" y="593"/>
                      <a:pt x="9444" y="602"/>
                    </a:cubicBezTo>
                    <a:cubicBezTo>
                      <a:pt x="9387" y="626"/>
                      <a:pt x="9337" y="643"/>
                      <a:pt x="9288" y="676"/>
                    </a:cubicBezTo>
                    <a:cubicBezTo>
                      <a:pt x="9280" y="684"/>
                      <a:pt x="9255" y="684"/>
                      <a:pt x="9247" y="692"/>
                    </a:cubicBezTo>
                    <a:cubicBezTo>
                      <a:pt x="9181" y="725"/>
                      <a:pt x="9115" y="758"/>
                      <a:pt x="9049" y="791"/>
                    </a:cubicBezTo>
                    <a:lnTo>
                      <a:pt x="9041" y="791"/>
                    </a:lnTo>
                    <a:lnTo>
                      <a:pt x="8851" y="882"/>
                    </a:lnTo>
                    <a:cubicBezTo>
                      <a:pt x="8835" y="890"/>
                      <a:pt x="8826" y="898"/>
                      <a:pt x="8802" y="915"/>
                    </a:cubicBezTo>
                    <a:cubicBezTo>
                      <a:pt x="8752" y="939"/>
                      <a:pt x="8703" y="964"/>
                      <a:pt x="8645" y="997"/>
                    </a:cubicBezTo>
                    <a:cubicBezTo>
                      <a:pt x="8629" y="1005"/>
                      <a:pt x="8620" y="1014"/>
                      <a:pt x="8596" y="1022"/>
                    </a:cubicBezTo>
                    <a:cubicBezTo>
                      <a:pt x="8538" y="1055"/>
                      <a:pt x="8464" y="1096"/>
                      <a:pt x="8398" y="1137"/>
                    </a:cubicBezTo>
                    <a:cubicBezTo>
                      <a:pt x="8315" y="1187"/>
                      <a:pt x="8233" y="1228"/>
                      <a:pt x="8151" y="1286"/>
                    </a:cubicBezTo>
                    <a:cubicBezTo>
                      <a:pt x="8134" y="1294"/>
                      <a:pt x="8101" y="1310"/>
                      <a:pt x="8085" y="1335"/>
                    </a:cubicBezTo>
                    <a:cubicBezTo>
                      <a:pt x="8019" y="1368"/>
                      <a:pt x="7969" y="1409"/>
                      <a:pt x="7903" y="1450"/>
                    </a:cubicBezTo>
                    <a:cubicBezTo>
                      <a:pt x="7879" y="1467"/>
                      <a:pt x="7854" y="1475"/>
                      <a:pt x="7821" y="1500"/>
                    </a:cubicBezTo>
                    <a:lnTo>
                      <a:pt x="7640" y="1623"/>
                    </a:lnTo>
                    <a:cubicBezTo>
                      <a:pt x="7615" y="1632"/>
                      <a:pt x="7599" y="1656"/>
                      <a:pt x="7574" y="1665"/>
                    </a:cubicBezTo>
                    <a:cubicBezTo>
                      <a:pt x="7491" y="1714"/>
                      <a:pt x="7409" y="1780"/>
                      <a:pt x="7327" y="1829"/>
                    </a:cubicBezTo>
                    <a:cubicBezTo>
                      <a:pt x="7318" y="1838"/>
                      <a:pt x="7302" y="1846"/>
                      <a:pt x="7285" y="1862"/>
                    </a:cubicBezTo>
                    <a:cubicBezTo>
                      <a:pt x="7228" y="1912"/>
                      <a:pt x="7154" y="1953"/>
                      <a:pt x="7096" y="2002"/>
                    </a:cubicBezTo>
                    <a:cubicBezTo>
                      <a:pt x="7071" y="2027"/>
                      <a:pt x="7038" y="2044"/>
                      <a:pt x="7022" y="2068"/>
                    </a:cubicBezTo>
                    <a:cubicBezTo>
                      <a:pt x="6956" y="2110"/>
                      <a:pt x="6906" y="2151"/>
                      <a:pt x="6849" y="2200"/>
                    </a:cubicBezTo>
                    <a:cubicBezTo>
                      <a:pt x="6824" y="2217"/>
                      <a:pt x="6791" y="2241"/>
                      <a:pt x="6775" y="2258"/>
                    </a:cubicBezTo>
                    <a:cubicBezTo>
                      <a:pt x="6700" y="2316"/>
                      <a:pt x="6643" y="2365"/>
                      <a:pt x="6569" y="2423"/>
                    </a:cubicBezTo>
                    <a:lnTo>
                      <a:pt x="6536" y="2456"/>
                    </a:lnTo>
                    <a:cubicBezTo>
                      <a:pt x="6453" y="2522"/>
                      <a:pt x="6379" y="2588"/>
                      <a:pt x="6297" y="2653"/>
                    </a:cubicBezTo>
                    <a:cubicBezTo>
                      <a:pt x="6280" y="2670"/>
                      <a:pt x="6255" y="2686"/>
                      <a:pt x="6247" y="2703"/>
                    </a:cubicBezTo>
                    <a:cubicBezTo>
                      <a:pt x="6189" y="2752"/>
                      <a:pt x="6124" y="2810"/>
                      <a:pt x="6074" y="2859"/>
                    </a:cubicBezTo>
                    <a:cubicBezTo>
                      <a:pt x="6049" y="2876"/>
                      <a:pt x="6025" y="2901"/>
                      <a:pt x="6000" y="2917"/>
                    </a:cubicBezTo>
                    <a:cubicBezTo>
                      <a:pt x="5942" y="2975"/>
                      <a:pt x="5885" y="3024"/>
                      <a:pt x="5835" y="3074"/>
                    </a:cubicBezTo>
                    <a:lnTo>
                      <a:pt x="5777" y="3140"/>
                    </a:lnTo>
                    <a:cubicBezTo>
                      <a:pt x="5621" y="3280"/>
                      <a:pt x="5473" y="3428"/>
                      <a:pt x="5324" y="3576"/>
                    </a:cubicBezTo>
                    <a:lnTo>
                      <a:pt x="5258" y="3642"/>
                    </a:lnTo>
                    <a:cubicBezTo>
                      <a:pt x="5209" y="3692"/>
                      <a:pt x="5159" y="3758"/>
                      <a:pt x="5094" y="3807"/>
                    </a:cubicBezTo>
                    <a:cubicBezTo>
                      <a:pt x="5077" y="3824"/>
                      <a:pt x="5052" y="3857"/>
                      <a:pt x="5019" y="3881"/>
                    </a:cubicBezTo>
                    <a:cubicBezTo>
                      <a:pt x="4970" y="3939"/>
                      <a:pt x="4912" y="4005"/>
                      <a:pt x="4855" y="4063"/>
                    </a:cubicBezTo>
                    <a:cubicBezTo>
                      <a:pt x="4838" y="4087"/>
                      <a:pt x="4830" y="4104"/>
                      <a:pt x="4805" y="4112"/>
                    </a:cubicBezTo>
                    <a:cubicBezTo>
                      <a:pt x="4731" y="4194"/>
                      <a:pt x="4665" y="4269"/>
                      <a:pt x="4591" y="4351"/>
                    </a:cubicBezTo>
                    <a:cubicBezTo>
                      <a:pt x="4583" y="4359"/>
                      <a:pt x="4558" y="4384"/>
                      <a:pt x="4550" y="4400"/>
                    </a:cubicBezTo>
                    <a:cubicBezTo>
                      <a:pt x="4500" y="4466"/>
                      <a:pt x="4434" y="4540"/>
                      <a:pt x="4385" y="4598"/>
                    </a:cubicBezTo>
                    <a:lnTo>
                      <a:pt x="4352" y="4631"/>
                    </a:lnTo>
                    <a:cubicBezTo>
                      <a:pt x="4344" y="4648"/>
                      <a:pt x="4319" y="4664"/>
                      <a:pt x="4311" y="4681"/>
                    </a:cubicBezTo>
                    <a:lnTo>
                      <a:pt x="4187" y="4837"/>
                    </a:lnTo>
                    <a:cubicBezTo>
                      <a:pt x="4171" y="4870"/>
                      <a:pt x="4138" y="4895"/>
                      <a:pt x="4113" y="4928"/>
                    </a:cubicBezTo>
                    <a:cubicBezTo>
                      <a:pt x="4072" y="4977"/>
                      <a:pt x="4031" y="5035"/>
                      <a:pt x="3989" y="5093"/>
                    </a:cubicBezTo>
                    <a:cubicBezTo>
                      <a:pt x="3973" y="5126"/>
                      <a:pt x="3948" y="5142"/>
                      <a:pt x="3932" y="5175"/>
                    </a:cubicBezTo>
                    <a:cubicBezTo>
                      <a:pt x="3882" y="5249"/>
                      <a:pt x="3825" y="5323"/>
                      <a:pt x="3767" y="5381"/>
                    </a:cubicBezTo>
                    <a:cubicBezTo>
                      <a:pt x="3759" y="5389"/>
                      <a:pt x="3742" y="5406"/>
                      <a:pt x="3734" y="5422"/>
                    </a:cubicBezTo>
                    <a:lnTo>
                      <a:pt x="3553" y="5669"/>
                    </a:lnTo>
                    <a:cubicBezTo>
                      <a:pt x="3528" y="5694"/>
                      <a:pt x="3511" y="5719"/>
                      <a:pt x="3495" y="5744"/>
                    </a:cubicBezTo>
                    <a:cubicBezTo>
                      <a:pt x="3454" y="5801"/>
                      <a:pt x="3412" y="5859"/>
                      <a:pt x="3371" y="5917"/>
                    </a:cubicBezTo>
                    <a:cubicBezTo>
                      <a:pt x="3355" y="5950"/>
                      <a:pt x="3330" y="5983"/>
                      <a:pt x="3305" y="6007"/>
                    </a:cubicBezTo>
                    <a:cubicBezTo>
                      <a:pt x="3264" y="6065"/>
                      <a:pt x="3231" y="6114"/>
                      <a:pt x="3190" y="6172"/>
                    </a:cubicBezTo>
                    <a:cubicBezTo>
                      <a:pt x="3165" y="6205"/>
                      <a:pt x="3149" y="6246"/>
                      <a:pt x="3116" y="6279"/>
                    </a:cubicBezTo>
                    <a:cubicBezTo>
                      <a:pt x="3075" y="6329"/>
                      <a:pt x="3042" y="6395"/>
                      <a:pt x="3000" y="6444"/>
                    </a:cubicBezTo>
                    <a:lnTo>
                      <a:pt x="2943" y="6535"/>
                    </a:lnTo>
                    <a:cubicBezTo>
                      <a:pt x="2902" y="6601"/>
                      <a:pt x="2860" y="6666"/>
                      <a:pt x="2819" y="6732"/>
                    </a:cubicBezTo>
                    <a:cubicBezTo>
                      <a:pt x="2811" y="6749"/>
                      <a:pt x="2786" y="6774"/>
                      <a:pt x="2778" y="6807"/>
                    </a:cubicBezTo>
                    <a:cubicBezTo>
                      <a:pt x="2729" y="6889"/>
                      <a:pt x="2671" y="6980"/>
                      <a:pt x="2613" y="7062"/>
                    </a:cubicBezTo>
                    <a:cubicBezTo>
                      <a:pt x="2588" y="7095"/>
                      <a:pt x="2580" y="7120"/>
                      <a:pt x="2564" y="7153"/>
                    </a:cubicBezTo>
                    <a:cubicBezTo>
                      <a:pt x="2531" y="7219"/>
                      <a:pt x="2490" y="7276"/>
                      <a:pt x="2457" y="7326"/>
                    </a:cubicBezTo>
                    <a:cubicBezTo>
                      <a:pt x="2440" y="7367"/>
                      <a:pt x="2415" y="7400"/>
                      <a:pt x="2399" y="7441"/>
                    </a:cubicBezTo>
                    <a:cubicBezTo>
                      <a:pt x="2366" y="7490"/>
                      <a:pt x="2333" y="7548"/>
                      <a:pt x="2308" y="7606"/>
                    </a:cubicBezTo>
                    <a:cubicBezTo>
                      <a:pt x="2284" y="7647"/>
                      <a:pt x="2259" y="7680"/>
                      <a:pt x="2242" y="7721"/>
                    </a:cubicBezTo>
                    <a:cubicBezTo>
                      <a:pt x="2209" y="7771"/>
                      <a:pt x="2185" y="7820"/>
                      <a:pt x="2152" y="7886"/>
                    </a:cubicBezTo>
                    <a:cubicBezTo>
                      <a:pt x="2127" y="7927"/>
                      <a:pt x="2111" y="7960"/>
                      <a:pt x="2086" y="8001"/>
                    </a:cubicBezTo>
                    <a:cubicBezTo>
                      <a:pt x="2061" y="8059"/>
                      <a:pt x="2028" y="8125"/>
                      <a:pt x="1995" y="8174"/>
                    </a:cubicBezTo>
                    <a:cubicBezTo>
                      <a:pt x="1970" y="8207"/>
                      <a:pt x="1962" y="8232"/>
                      <a:pt x="1946" y="8265"/>
                    </a:cubicBezTo>
                    <a:cubicBezTo>
                      <a:pt x="1905" y="8356"/>
                      <a:pt x="1847" y="8438"/>
                      <a:pt x="1814" y="8537"/>
                    </a:cubicBezTo>
                    <a:cubicBezTo>
                      <a:pt x="1789" y="8562"/>
                      <a:pt x="1781" y="8595"/>
                      <a:pt x="1756" y="8628"/>
                    </a:cubicBezTo>
                    <a:lnTo>
                      <a:pt x="1666" y="8809"/>
                    </a:lnTo>
                    <a:cubicBezTo>
                      <a:pt x="1641" y="8850"/>
                      <a:pt x="1624" y="8891"/>
                      <a:pt x="1616" y="8924"/>
                    </a:cubicBezTo>
                    <a:cubicBezTo>
                      <a:pt x="1583" y="8974"/>
                      <a:pt x="1558" y="9040"/>
                      <a:pt x="1542" y="9089"/>
                    </a:cubicBezTo>
                    <a:lnTo>
                      <a:pt x="1509" y="9155"/>
                    </a:lnTo>
                    <a:cubicBezTo>
                      <a:pt x="1501" y="9180"/>
                      <a:pt x="1484" y="9213"/>
                      <a:pt x="1468" y="9246"/>
                    </a:cubicBezTo>
                    <a:cubicBezTo>
                      <a:pt x="1460" y="9262"/>
                      <a:pt x="1451" y="9287"/>
                      <a:pt x="1451" y="9295"/>
                    </a:cubicBezTo>
                    <a:cubicBezTo>
                      <a:pt x="1377" y="9452"/>
                      <a:pt x="1311" y="9608"/>
                      <a:pt x="1254" y="9757"/>
                    </a:cubicBezTo>
                    <a:cubicBezTo>
                      <a:pt x="1245" y="9781"/>
                      <a:pt x="1229" y="9814"/>
                      <a:pt x="1221" y="9831"/>
                    </a:cubicBezTo>
                    <a:cubicBezTo>
                      <a:pt x="1204" y="9880"/>
                      <a:pt x="1179" y="9946"/>
                      <a:pt x="1163" y="9996"/>
                    </a:cubicBezTo>
                    <a:cubicBezTo>
                      <a:pt x="1146" y="10029"/>
                      <a:pt x="1138" y="10045"/>
                      <a:pt x="1130" y="10078"/>
                    </a:cubicBezTo>
                    <a:cubicBezTo>
                      <a:pt x="1105" y="10144"/>
                      <a:pt x="1089" y="10193"/>
                      <a:pt x="1072" y="10251"/>
                    </a:cubicBezTo>
                    <a:cubicBezTo>
                      <a:pt x="1056" y="10276"/>
                      <a:pt x="1048" y="10292"/>
                      <a:pt x="1048" y="10317"/>
                    </a:cubicBezTo>
                    <a:cubicBezTo>
                      <a:pt x="1015" y="10391"/>
                      <a:pt x="998" y="10457"/>
                      <a:pt x="965" y="10539"/>
                    </a:cubicBezTo>
                    <a:cubicBezTo>
                      <a:pt x="957" y="10572"/>
                      <a:pt x="940" y="10597"/>
                      <a:pt x="932" y="10622"/>
                    </a:cubicBezTo>
                    <a:cubicBezTo>
                      <a:pt x="916" y="10679"/>
                      <a:pt x="907" y="10729"/>
                      <a:pt x="883" y="10770"/>
                    </a:cubicBezTo>
                    <a:lnTo>
                      <a:pt x="850" y="10861"/>
                    </a:lnTo>
                    <a:cubicBezTo>
                      <a:pt x="833" y="10910"/>
                      <a:pt x="825" y="10951"/>
                      <a:pt x="800" y="11009"/>
                    </a:cubicBezTo>
                    <a:lnTo>
                      <a:pt x="767" y="11100"/>
                    </a:lnTo>
                    <a:cubicBezTo>
                      <a:pt x="751" y="11174"/>
                      <a:pt x="718" y="11240"/>
                      <a:pt x="701" y="11314"/>
                    </a:cubicBezTo>
                    <a:cubicBezTo>
                      <a:pt x="685" y="11347"/>
                      <a:pt x="677" y="11380"/>
                      <a:pt x="668" y="11396"/>
                    </a:cubicBezTo>
                    <a:cubicBezTo>
                      <a:pt x="660" y="11446"/>
                      <a:pt x="635" y="11487"/>
                      <a:pt x="627" y="11545"/>
                    </a:cubicBezTo>
                    <a:cubicBezTo>
                      <a:pt x="619" y="11569"/>
                      <a:pt x="603" y="11611"/>
                      <a:pt x="594" y="11644"/>
                    </a:cubicBezTo>
                    <a:cubicBezTo>
                      <a:pt x="586" y="11685"/>
                      <a:pt x="561" y="11734"/>
                      <a:pt x="553" y="11775"/>
                    </a:cubicBezTo>
                    <a:cubicBezTo>
                      <a:pt x="545" y="11808"/>
                      <a:pt x="528" y="11841"/>
                      <a:pt x="520" y="11883"/>
                    </a:cubicBezTo>
                    <a:cubicBezTo>
                      <a:pt x="504" y="11940"/>
                      <a:pt x="495" y="12006"/>
                      <a:pt x="471" y="12064"/>
                    </a:cubicBezTo>
                    <a:cubicBezTo>
                      <a:pt x="462" y="12105"/>
                      <a:pt x="454" y="12138"/>
                      <a:pt x="438" y="12179"/>
                    </a:cubicBezTo>
                    <a:cubicBezTo>
                      <a:pt x="429" y="12229"/>
                      <a:pt x="413" y="12286"/>
                      <a:pt x="397" y="12336"/>
                    </a:cubicBezTo>
                    <a:cubicBezTo>
                      <a:pt x="388" y="12369"/>
                      <a:pt x="380" y="12410"/>
                      <a:pt x="380" y="12435"/>
                    </a:cubicBezTo>
                    <a:cubicBezTo>
                      <a:pt x="372" y="12476"/>
                      <a:pt x="355" y="12534"/>
                      <a:pt x="347" y="12575"/>
                    </a:cubicBezTo>
                    <a:cubicBezTo>
                      <a:pt x="339" y="12599"/>
                      <a:pt x="339" y="12641"/>
                      <a:pt x="322" y="12674"/>
                    </a:cubicBezTo>
                    <a:lnTo>
                      <a:pt x="298" y="12830"/>
                    </a:lnTo>
                    <a:cubicBezTo>
                      <a:pt x="289" y="12863"/>
                      <a:pt x="289" y="12888"/>
                      <a:pt x="273" y="12921"/>
                    </a:cubicBezTo>
                    <a:cubicBezTo>
                      <a:pt x="265" y="12987"/>
                      <a:pt x="248" y="13053"/>
                      <a:pt x="232" y="13119"/>
                    </a:cubicBezTo>
                    <a:cubicBezTo>
                      <a:pt x="223" y="13152"/>
                      <a:pt x="223" y="13176"/>
                      <a:pt x="215" y="13209"/>
                    </a:cubicBezTo>
                    <a:cubicBezTo>
                      <a:pt x="199" y="13259"/>
                      <a:pt x="191" y="13300"/>
                      <a:pt x="191" y="13358"/>
                    </a:cubicBezTo>
                    <a:cubicBezTo>
                      <a:pt x="182" y="13382"/>
                      <a:pt x="182" y="13415"/>
                      <a:pt x="174" y="13448"/>
                    </a:cubicBezTo>
                    <a:cubicBezTo>
                      <a:pt x="158" y="13498"/>
                      <a:pt x="149" y="13547"/>
                      <a:pt x="149" y="13605"/>
                    </a:cubicBezTo>
                    <a:cubicBezTo>
                      <a:pt x="149" y="13630"/>
                      <a:pt x="141" y="13654"/>
                      <a:pt x="141" y="13687"/>
                    </a:cubicBezTo>
                    <a:lnTo>
                      <a:pt x="108" y="13901"/>
                    </a:lnTo>
                    <a:cubicBezTo>
                      <a:pt x="108" y="13934"/>
                      <a:pt x="100" y="13951"/>
                      <a:pt x="100" y="13984"/>
                    </a:cubicBezTo>
                    <a:cubicBezTo>
                      <a:pt x="92" y="14033"/>
                      <a:pt x="92" y="14083"/>
                      <a:pt x="75" y="14140"/>
                    </a:cubicBezTo>
                    <a:cubicBezTo>
                      <a:pt x="75" y="14165"/>
                      <a:pt x="67" y="14198"/>
                      <a:pt x="67" y="14231"/>
                    </a:cubicBezTo>
                    <a:cubicBezTo>
                      <a:pt x="59" y="14280"/>
                      <a:pt x="59" y="14330"/>
                      <a:pt x="59" y="14388"/>
                    </a:cubicBezTo>
                    <a:cubicBezTo>
                      <a:pt x="59" y="14412"/>
                      <a:pt x="59" y="14437"/>
                      <a:pt x="50" y="14470"/>
                    </a:cubicBezTo>
                    <a:cubicBezTo>
                      <a:pt x="42" y="14536"/>
                      <a:pt x="42" y="14610"/>
                      <a:pt x="26" y="14684"/>
                    </a:cubicBezTo>
                    <a:lnTo>
                      <a:pt x="26" y="14734"/>
                    </a:lnTo>
                    <a:cubicBezTo>
                      <a:pt x="26" y="14800"/>
                      <a:pt x="17" y="14849"/>
                      <a:pt x="17" y="14907"/>
                    </a:cubicBezTo>
                    <a:lnTo>
                      <a:pt x="17" y="14989"/>
                    </a:lnTo>
                    <a:cubicBezTo>
                      <a:pt x="17" y="15047"/>
                      <a:pt x="17" y="15096"/>
                      <a:pt x="9" y="15146"/>
                    </a:cubicBezTo>
                    <a:lnTo>
                      <a:pt x="9" y="15220"/>
                    </a:lnTo>
                    <a:lnTo>
                      <a:pt x="9" y="15442"/>
                    </a:lnTo>
                    <a:cubicBezTo>
                      <a:pt x="1" y="18071"/>
                      <a:pt x="907" y="19925"/>
                      <a:pt x="2399" y="20815"/>
                    </a:cubicBezTo>
                    <a:lnTo>
                      <a:pt x="20569" y="31412"/>
                    </a:lnTo>
                    <a:cubicBezTo>
                      <a:pt x="19077" y="30539"/>
                      <a:pt x="18171" y="28668"/>
                      <a:pt x="18179" y="26048"/>
                    </a:cubicBezTo>
                    <a:lnTo>
                      <a:pt x="18179" y="25817"/>
                    </a:lnTo>
                    <a:lnTo>
                      <a:pt x="18179" y="25743"/>
                    </a:lnTo>
                    <a:cubicBezTo>
                      <a:pt x="18179" y="25693"/>
                      <a:pt x="18179" y="25644"/>
                      <a:pt x="18187" y="25594"/>
                    </a:cubicBezTo>
                    <a:lnTo>
                      <a:pt x="18187" y="25512"/>
                    </a:lnTo>
                    <a:cubicBezTo>
                      <a:pt x="18187" y="25446"/>
                      <a:pt x="18196" y="25397"/>
                      <a:pt x="18196" y="25331"/>
                    </a:cubicBezTo>
                    <a:lnTo>
                      <a:pt x="18196" y="25281"/>
                    </a:lnTo>
                    <a:cubicBezTo>
                      <a:pt x="18212" y="25207"/>
                      <a:pt x="18212" y="25141"/>
                      <a:pt x="18220" y="25059"/>
                    </a:cubicBezTo>
                    <a:cubicBezTo>
                      <a:pt x="18220" y="25034"/>
                      <a:pt x="18220" y="25001"/>
                      <a:pt x="18229" y="24985"/>
                    </a:cubicBezTo>
                    <a:cubicBezTo>
                      <a:pt x="18229" y="24935"/>
                      <a:pt x="18237" y="24878"/>
                      <a:pt x="18253" y="24828"/>
                    </a:cubicBezTo>
                    <a:cubicBezTo>
                      <a:pt x="18253" y="24795"/>
                      <a:pt x="18262" y="24779"/>
                      <a:pt x="18262" y="24746"/>
                    </a:cubicBezTo>
                    <a:cubicBezTo>
                      <a:pt x="18270" y="24696"/>
                      <a:pt x="18270" y="24630"/>
                      <a:pt x="18278" y="24581"/>
                    </a:cubicBezTo>
                    <a:cubicBezTo>
                      <a:pt x="18278" y="24564"/>
                      <a:pt x="18295" y="24540"/>
                      <a:pt x="18295" y="24507"/>
                    </a:cubicBezTo>
                    <a:cubicBezTo>
                      <a:pt x="18303" y="24441"/>
                      <a:pt x="18311" y="24358"/>
                      <a:pt x="18319" y="24284"/>
                    </a:cubicBezTo>
                    <a:cubicBezTo>
                      <a:pt x="18319" y="24259"/>
                      <a:pt x="18327" y="24243"/>
                      <a:pt x="18327" y="24218"/>
                    </a:cubicBezTo>
                    <a:cubicBezTo>
                      <a:pt x="18344" y="24169"/>
                      <a:pt x="18352" y="24111"/>
                      <a:pt x="18360" y="24053"/>
                    </a:cubicBezTo>
                    <a:cubicBezTo>
                      <a:pt x="18360" y="24029"/>
                      <a:pt x="18369" y="24004"/>
                      <a:pt x="18369" y="23971"/>
                    </a:cubicBezTo>
                    <a:cubicBezTo>
                      <a:pt x="18385" y="23922"/>
                      <a:pt x="18393" y="23872"/>
                      <a:pt x="18402" y="23806"/>
                    </a:cubicBezTo>
                    <a:cubicBezTo>
                      <a:pt x="18402" y="23790"/>
                      <a:pt x="18410" y="23757"/>
                      <a:pt x="18410" y="23740"/>
                    </a:cubicBezTo>
                    <a:cubicBezTo>
                      <a:pt x="18426" y="23666"/>
                      <a:pt x="18443" y="23584"/>
                      <a:pt x="18451" y="23510"/>
                    </a:cubicBezTo>
                    <a:cubicBezTo>
                      <a:pt x="18451" y="23501"/>
                      <a:pt x="18451" y="23493"/>
                      <a:pt x="18468" y="23477"/>
                    </a:cubicBezTo>
                    <a:cubicBezTo>
                      <a:pt x="18476" y="23419"/>
                      <a:pt x="18492" y="23345"/>
                      <a:pt x="18509" y="23287"/>
                    </a:cubicBezTo>
                    <a:cubicBezTo>
                      <a:pt x="18517" y="23262"/>
                      <a:pt x="18517" y="23229"/>
                      <a:pt x="18525" y="23213"/>
                    </a:cubicBezTo>
                    <a:cubicBezTo>
                      <a:pt x="18533" y="23164"/>
                      <a:pt x="18550" y="23098"/>
                      <a:pt x="18566" y="23048"/>
                    </a:cubicBezTo>
                    <a:cubicBezTo>
                      <a:pt x="18575" y="23023"/>
                      <a:pt x="18575" y="22999"/>
                      <a:pt x="18591" y="22974"/>
                    </a:cubicBezTo>
                    <a:cubicBezTo>
                      <a:pt x="18608" y="22900"/>
                      <a:pt x="18616" y="22834"/>
                      <a:pt x="18641" y="22760"/>
                    </a:cubicBezTo>
                    <a:lnTo>
                      <a:pt x="18641" y="22735"/>
                    </a:lnTo>
                    <a:cubicBezTo>
                      <a:pt x="18657" y="22653"/>
                      <a:pt x="18682" y="22587"/>
                      <a:pt x="18698" y="22504"/>
                    </a:cubicBezTo>
                    <a:cubicBezTo>
                      <a:pt x="18715" y="22480"/>
                      <a:pt x="18715" y="22463"/>
                      <a:pt x="18723" y="22438"/>
                    </a:cubicBezTo>
                    <a:cubicBezTo>
                      <a:pt x="18740" y="22381"/>
                      <a:pt x="18756" y="22315"/>
                      <a:pt x="18772" y="22265"/>
                    </a:cubicBezTo>
                    <a:cubicBezTo>
                      <a:pt x="18781" y="22241"/>
                      <a:pt x="18781" y="22224"/>
                      <a:pt x="18797" y="22191"/>
                    </a:cubicBezTo>
                    <a:cubicBezTo>
                      <a:pt x="18814" y="22117"/>
                      <a:pt x="18838" y="22059"/>
                      <a:pt x="18855" y="21985"/>
                    </a:cubicBezTo>
                    <a:cubicBezTo>
                      <a:pt x="18855" y="21977"/>
                      <a:pt x="18863" y="21969"/>
                      <a:pt x="18863" y="21952"/>
                    </a:cubicBezTo>
                    <a:cubicBezTo>
                      <a:pt x="18888" y="21870"/>
                      <a:pt x="18921" y="21787"/>
                      <a:pt x="18937" y="21721"/>
                    </a:cubicBezTo>
                    <a:cubicBezTo>
                      <a:pt x="18937" y="21697"/>
                      <a:pt x="18946" y="21689"/>
                      <a:pt x="18962" y="21664"/>
                    </a:cubicBezTo>
                    <a:cubicBezTo>
                      <a:pt x="18978" y="21606"/>
                      <a:pt x="19003" y="21540"/>
                      <a:pt x="19020" y="21474"/>
                    </a:cubicBezTo>
                    <a:cubicBezTo>
                      <a:pt x="19028" y="21450"/>
                      <a:pt x="19028" y="21433"/>
                      <a:pt x="19044" y="21408"/>
                    </a:cubicBezTo>
                    <a:cubicBezTo>
                      <a:pt x="19061" y="21351"/>
                      <a:pt x="19086" y="21285"/>
                      <a:pt x="19110" y="21211"/>
                    </a:cubicBezTo>
                    <a:cubicBezTo>
                      <a:pt x="19127" y="21194"/>
                      <a:pt x="19127" y="21186"/>
                      <a:pt x="19135" y="21161"/>
                    </a:cubicBezTo>
                    <a:cubicBezTo>
                      <a:pt x="19168" y="21079"/>
                      <a:pt x="19193" y="20996"/>
                      <a:pt x="19226" y="20922"/>
                    </a:cubicBezTo>
                    <a:cubicBezTo>
                      <a:pt x="19226" y="20914"/>
                      <a:pt x="19234" y="20906"/>
                      <a:pt x="19234" y="20897"/>
                    </a:cubicBezTo>
                    <a:cubicBezTo>
                      <a:pt x="19267" y="20823"/>
                      <a:pt x="19292" y="20757"/>
                      <a:pt x="19316" y="20691"/>
                    </a:cubicBezTo>
                    <a:lnTo>
                      <a:pt x="19349" y="20626"/>
                    </a:lnTo>
                    <a:cubicBezTo>
                      <a:pt x="19374" y="20568"/>
                      <a:pt x="19399" y="20502"/>
                      <a:pt x="19423" y="20452"/>
                    </a:cubicBezTo>
                    <a:cubicBezTo>
                      <a:pt x="19432" y="20428"/>
                      <a:pt x="19440" y="20411"/>
                      <a:pt x="19440" y="20387"/>
                    </a:cubicBezTo>
                    <a:cubicBezTo>
                      <a:pt x="19473" y="20304"/>
                      <a:pt x="19506" y="20238"/>
                      <a:pt x="19547" y="20156"/>
                    </a:cubicBezTo>
                    <a:cubicBezTo>
                      <a:pt x="19580" y="20082"/>
                      <a:pt x="19605" y="19999"/>
                      <a:pt x="19646" y="19925"/>
                    </a:cubicBezTo>
                    <a:cubicBezTo>
                      <a:pt x="19662" y="19909"/>
                      <a:pt x="19671" y="19876"/>
                      <a:pt x="19679" y="19851"/>
                    </a:cubicBezTo>
                    <a:cubicBezTo>
                      <a:pt x="19704" y="19810"/>
                      <a:pt x="19720" y="19760"/>
                      <a:pt x="19745" y="19719"/>
                    </a:cubicBezTo>
                    <a:lnTo>
                      <a:pt x="19835" y="19538"/>
                    </a:lnTo>
                    <a:cubicBezTo>
                      <a:pt x="19844" y="19505"/>
                      <a:pt x="19868" y="19472"/>
                      <a:pt x="19877" y="19439"/>
                    </a:cubicBezTo>
                    <a:cubicBezTo>
                      <a:pt x="19910" y="19373"/>
                      <a:pt x="19951" y="19291"/>
                      <a:pt x="19992" y="19216"/>
                    </a:cubicBezTo>
                    <a:cubicBezTo>
                      <a:pt x="20000" y="19192"/>
                      <a:pt x="20009" y="19175"/>
                      <a:pt x="20017" y="19167"/>
                    </a:cubicBezTo>
                    <a:cubicBezTo>
                      <a:pt x="20074" y="19068"/>
                      <a:pt x="20116" y="18977"/>
                      <a:pt x="20165" y="18887"/>
                    </a:cubicBezTo>
                    <a:cubicBezTo>
                      <a:pt x="20173" y="18862"/>
                      <a:pt x="20182" y="18846"/>
                      <a:pt x="20198" y="18837"/>
                    </a:cubicBezTo>
                    <a:cubicBezTo>
                      <a:pt x="20239" y="18763"/>
                      <a:pt x="20280" y="18689"/>
                      <a:pt x="20305" y="18607"/>
                    </a:cubicBezTo>
                    <a:cubicBezTo>
                      <a:pt x="20330" y="18574"/>
                      <a:pt x="20338" y="18549"/>
                      <a:pt x="20363" y="18524"/>
                    </a:cubicBezTo>
                    <a:cubicBezTo>
                      <a:pt x="20388" y="18467"/>
                      <a:pt x="20429" y="18401"/>
                      <a:pt x="20462" y="18326"/>
                    </a:cubicBezTo>
                    <a:cubicBezTo>
                      <a:pt x="20486" y="18302"/>
                      <a:pt x="20495" y="18269"/>
                      <a:pt x="20511" y="18236"/>
                    </a:cubicBezTo>
                    <a:cubicBezTo>
                      <a:pt x="20544" y="18178"/>
                      <a:pt x="20585" y="18112"/>
                      <a:pt x="20618" y="18055"/>
                    </a:cubicBezTo>
                    <a:cubicBezTo>
                      <a:pt x="20635" y="18022"/>
                      <a:pt x="20651" y="17989"/>
                      <a:pt x="20668" y="17972"/>
                    </a:cubicBezTo>
                    <a:cubicBezTo>
                      <a:pt x="20709" y="17898"/>
                      <a:pt x="20750" y="17824"/>
                      <a:pt x="20800" y="17750"/>
                    </a:cubicBezTo>
                    <a:cubicBezTo>
                      <a:pt x="20816" y="17733"/>
                      <a:pt x="20824" y="17725"/>
                      <a:pt x="20833" y="17700"/>
                    </a:cubicBezTo>
                    <a:cubicBezTo>
                      <a:pt x="20882" y="17610"/>
                      <a:pt x="20948" y="17519"/>
                      <a:pt x="20997" y="17420"/>
                    </a:cubicBezTo>
                    <a:cubicBezTo>
                      <a:pt x="21006" y="17412"/>
                      <a:pt x="21006" y="17404"/>
                      <a:pt x="21022" y="17395"/>
                    </a:cubicBezTo>
                    <a:cubicBezTo>
                      <a:pt x="21072" y="17313"/>
                      <a:pt x="21121" y="17239"/>
                      <a:pt x="21170" y="17156"/>
                    </a:cubicBezTo>
                    <a:cubicBezTo>
                      <a:pt x="21195" y="17132"/>
                      <a:pt x="21203" y="17107"/>
                      <a:pt x="21228" y="17082"/>
                    </a:cubicBezTo>
                    <a:lnTo>
                      <a:pt x="21352" y="16901"/>
                    </a:lnTo>
                    <a:cubicBezTo>
                      <a:pt x="21368" y="16868"/>
                      <a:pt x="21393" y="16835"/>
                      <a:pt x="21409" y="16819"/>
                    </a:cubicBezTo>
                    <a:cubicBezTo>
                      <a:pt x="21451" y="16753"/>
                      <a:pt x="21492" y="16695"/>
                      <a:pt x="21533" y="16637"/>
                    </a:cubicBezTo>
                    <a:cubicBezTo>
                      <a:pt x="21558" y="16613"/>
                      <a:pt x="21574" y="16588"/>
                      <a:pt x="21599" y="16555"/>
                    </a:cubicBezTo>
                    <a:cubicBezTo>
                      <a:pt x="21640" y="16497"/>
                      <a:pt x="21690" y="16423"/>
                      <a:pt x="21731" y="16365"/>
                    </a:cubicBezTo>
                    <a:cubicBezTo>
                      <a:pt x="21739" y="16341"/>
                      <a:pt x="21764" y="16324"/>
                      <a:pt x="21772" y="16299"/>
                    </a:cubicBezTo>
                    <a:cubicBezTo>
                      <a:pt x="21830" y="16217"/>
                      <a:pt x="21896" y="16135"/>
                      <a:pt x="21953" y="16044"/>
                    </a:cubicBezTo>
                    <a:cubicBezTo>
                      <a:pt x="21970" y="16036"/>
                      <a:pt x="21970" y="16019"/>
                      <a:pt x="21978" y="16019"/>
                    </a:cubicBezTo>
                    <a:cubicBezTo>
                      <a:pt x="22027" y="15953"/>
                      <a:pt x="22093" y="15879"/>
                      <a:pt x="22143" y="15805"/>
                    </a:cubicBezTo>
                    <a:cubicBezTo>
                      <a:pt x="22159" y="15772"/>
                      <a:pt x="22184" y="15756"/>
                      <a:pt x="22200" y="15723"/>
                    </a:cubicBezTo>
                    <a:lnTo>
                      <a:pt x="22324" y="15566"/>
                    </a:lnTo>
                    <a:cubicBezTo>
                      <a:pt x="22357" y="15541"/>
                      <a:pt x="22382" y="15508"/>
                      <a:pt x="22406" y="15475"/>
                    </a:cubicBezTo>
                    <a:cubicBezTo>
                      <a:pt x="22448" y="15426"/>
                      <a:pt x="22489" y="15385"/>
                      <a:pt x="22522" y="15335"/>
                    </a:cubicBezTo>
                    <a:cubicBezTo>
                      <a:pt x="22555" y="15302"/>
                      <a:pt x="22571" y="15269"/>
                      <a:pt x="22604" y="15236"/>
                    </a:cubicBezTo>
                    <a:cubicBezTo>
                      <a:pt x="22654" y="15179"/>
                      <a:pt x="22711" y="15113"/>
                      <a:pt x="22761" y="15063"/>
                    </a:cubicBezTo>
                    <a:cubicBezTo>
                      <a:pt x="22777" y="15047"/>
                      <a:pt x="22794" y="15022"/>
                      <a:pt x="22810" y="15006"/>
                    </a:cubicBezTo>
                    <a:cubicBezTo>
                      <a:pt x="22884" y="14923"/>
                      <a:pt x="22942" y="14849"/>
                      <a:pt x="23016" y="14767"/>
                    </a:cubicBezTo>
                    <a:lnTo>
                      <a:pt x="23082" y="14701"/>
                    </a:lnTo>
                    <a:cubicBezTo>
                      <a:pt x="23132" y="14643"/>
                      <a:pt x="23181" y="14594"/>
                      <a:pt x="23230" y="14528"/>
                    </a:cubicBezTo>
                    <a:cubicBezTo>
                      <a:pt x="23255" y="14495"/>
                      <a:pt x="23288" y="14478"/>
                      <a:pt x="23305" y="14445"/>
                    </a:cubicBezTo>
                    <a:cubicBezTo>
                      <a:pt x="23354" y="14396"/>
                      <a:pt x="23412" y="14330"/>
                      <a:pt x="23461" y="14280"/>
                    </a:cubicBezTo>
                    <a:cubicBezTo>
                      <a:pt x="23478" y="14264"/>
                      <a:pt x="23502" y="14231"/>
                      <a:pt x="23535" y="14206"/>
                    </a:cubicBezTo>
                    <a:lnTo>
                      <a:pt x="23750" y="13992"/>
                    </a:lnTo>
                    <a:cubicBezTo>
                      <a:pt x="23824" y="13918"/>
                      <a:pt x="23906" y="13852"/>
                      <a:pt x="23972" y="13778"/>
                    </a:cubicBezTo>
                    <a:lnTo>
                      <a:pt x="24038" y="13712"/>
                    </a:lnTo>
                    <a:cubicBezTo>
                      <a:pt x="24087" y="13662"/>
                      <a:pt x="24153" y="13613"/>
                      <a:pt x="24203" y="13564"/>
                    </a:cubicBezTo>
                    <a:cubicBezTo>
                      <a:pt x="24219" y="13539"/>
                      <a:pt x="24252" y="13522"/>
                      <a:pt x="24277" y="13489"/>
                    </a:cubicBezTo>
                    <a:cubicBezTo>
                      <a:pt x="24335" y="13440"/>
                      <a:pt x="24384" y="13382"/>
                      <a:pt x="24450" y="13333"/>
                    </a:cubicBezTo>
                    <a:cubicBezTo>
                      <a:pt x="24467" y="13316"/>
                      <a:pt x="24491" y="13300"/>
                      <a:pt x="24508" y="13283"/>
                    </a:cubicBezTo>
                    <a:cubicBezTo>
                      <a:pt x="24590" y="13209"/>
                      <a:pt x="24664" y="13152"/>
                      <a:pt x="24747" y="13086"/>
                    </a:cubicBezTo>
                    <a:cubicBezTo>
                      <a:pt x="24755" y="13077"/>
                      <a:pt x="24780" y="13069"/>
                      <a:pt x="24788" y="13053"/>
                    </a:cubicBezTo>
                    <a:cubicBezTo>
                      <a:pt x="24854" y="13003"/>
                      <a:pt x="24920" y="12954"/>
                      <a:pt x="24986" y="12904"/>
                    </a:cubicBezTo>
                    <a:cubicBezTo>
                      <a:pt x="25019" y="12880"/>
                      <a:pt x="25035" y="12863"/>
                      <a:pt x="25068" y="12838"/>
                    </a:cubicBezTo>
                    <a:cubicBezTo>
                      <a:pt x="25118" y="12797"/>
                      <a:pt x="25183" y="12756"/>
                      <a:pt x="25233" y="12707"/>
                    </a:cubicBezTo>
                    <a:cubicBezTo>
                      <a:pt x="25266" y="12682"/>
                      <a:pt x="25282" y="12665"/>
                      <a:pt x="25315" y="12641"/>
                    </a:cubicBezTo>
                    <a:cubicBezTo>
                      <a:pt x="25373" y="12591"/>
                      <a:pt x="25447" y="12550"/>
                      <a:pt x="25513" y="12501"/>
                    </a:cubicBezTo>
                    <a:cubicBezTo>
                      <a:pt x="25530" y="12492"/>
                      <a:pt x="25538" y="12476"/>
                      <a:pt x="25562" y="12468"/>
                    </a:cubicBezTo>
                    <a:cubicBezTo>
                      <a:pt x="25645" y="12410"/>
                      <a:pt x="25727" y="12352"/>
                      <a:pt x="25810" y="12303"/>
                    </a:cubicBezTo>
                    <a:cubicBezTo>
                      <a:pt x="25826" y="12295"/>
                      <a:pt x="25851" y="12270"/>
                      <a:pt x="25867" y="12262"/>
                    </a:cubicBezTo>
                    <a:lnTo>
                      <a:pt x="26057" y="12138"/>
                    </a:lnTo>
                    <a:cubicBezTo>
                      <a:pt x="26090" y="12122"/>
                      <a:pt x="26106" y="12097"/>
                      <a:pt x="26139" y="12089"/>
                    </a:cubicBezTo>
                    <a:cubicBezTo>
                      <a:pt x="26197" y="12047"/>
                      <a:pt x="26255" y="12014"/>
                      <a:pt x="26312" y="11973"/>
                    </a:cubicBezTo>
                    <a:cubicBezTo>
                      <a:pt x="26345" y="11957"/>
                      <a:pt x="26362" y="11940"/>
                      <a:pt x="26395" y="11924"/>
                    </a:cubicBezTo>
                    <a:cubicBezTo>
                      <a:pt x="26477" y="11874"/>
                      <a:pt x="26560" y="11817"/>
                      <a:pt x="26642" y="11775"/>
                    </a:cubicBezTo>
                    <a:cubicBezTo>
                      <a:pt x="26708" y="11734"/>
                      <a:pt x="26774" y="11710"/>
                      <a:pt x="26840" y="11677"/>
                    </a:cubicBezTo>
                    <a:lnTo>
                      <a:pt x="26897" y="11644"/>
                    </a:lnTo>
                    <a:cubicBezTo>
                      <a:pt x="26939" y="11627"/>
                      <a:pt x="26996" y="11594"/>
                      <a:pt x="27038" y="11569"/>
                    </a:cubicBezTo>
                    <a:lnTo>
                      <a:pt x="27095" y="11545"/>
                    </a:lnTo>
                    <a:cubicBezTo>
                      <a:pt x="27145" y="11512"/>
                      <a:pt x="27202" y="11487"/>
                      <a:pt x="27252" y="11462"/>
                    </a:cubicBezTo>
                    <a:cubicBezTo>
                      <a:pt x="27260" y="11446"/>
                      <a:pt x="27268" y="11446"/>
                      <a:pt x="27285" y="11438"/>
                    </a:cubicBezTo>
                    <a:lnTo>
                      <a:pt x="27466" y="11347"/>
                    </a:lnTo>
                    <a:lnTo>
                      <a:pt x="27532" y="11314"/>
                    </a:lnTo>
                    <a:cubicBezTo>
                      <a:pt x="27573" y="11298"/>
                      <a:pt x="27623" y="11273"/>
                      <a:pt x="27664" y="11256"/>
                    </a:cubicBezTo>
                    <a:lnTo>
                      <a:pt x="27721" y="11223"/>
                    </a:lnTo>
                    <a:cubicBezTo>
                      <a:pt x="27779" y="11199"/>
                      <a:pt x="27820" y="11182"/>
                      <a:pt x="27870" y="11157"/>
                    </a:cubicBezTo>
                    <a:cubicBezTo>
                      <a:pt x="27886" y="11149"/>
                      <a:pt x="27903" y="11149"/>
                      <a:pt x="27919" y="11141"/>
                    </a:cubicBezTo>
                    <a:cubicBezTo>
                      <a:pt x="27985" y="11116"/>
                      <a:pt x="28043" y="11092"/>
                      <a:pt x="28109" y="11067"/>
                    </a:cubicBezTo>
                    <a:cubicBezTo>
                      <a:pt x="28125" y="11059"/>
                      <a:pt x="28133" y="11059"/>
                      <a:pt x="28158" y="11050"/>
                    </a:cubicBezTo>
                    <a:cubicBezTo>
                      <a:pt x="28199" y="11026"/>
                      <a:pt x="28249" y="11017"/>
                      <a:pt x="28290" y="10993"/>
                    </a:cubicBezTo>
                    <a:cubicBezTo>
                      <a:pt x="28315" y="10984"/>
                      <a:pt x="28331" y="10984"/>
                      <a:pt x="28356" y="10976"/>
                    </a:cubicBezTo>
                    <a:cubicBezTo>
                      <a:pt x="28397" y="10968"/>
                      <a:pt x="28438" y="10943"/>
                      <a:pt x="28488" y="10935"/>
                    </a:cubicBezTo>
                    <a:cubicBezTo>
                      <a:pt x="28504" y="10927"/>
                      <a:pt x="28529" y="10927"/>
                      <a:pt x="28545" y="10910"/>
                    </a:cubicBezTo>
                    <a:cubicBezTo>
                      <a:pt x="28611" y="10894"/>
                      <a:pt x="28661" y="10885"/>
                      <a:pt x="28727" y="10861"/>
                    </a:cubicBezTo>
                    <a:cubicBezTo>
                      <a:pt x="28743" y="10861"/>
                      <a:pt x="28752" y="10853"/>
                      <a:pt x="28776" y="10853"/>
                    </a:cubicBezTo>
                    <a:lnTo>
                      <a:pt x="28900" y="10820"/>
                    </a:lnTo>
                    <a:cubicBezTo>
                      <a:pt x="28916" y="10811"/>
                      <a:pt x="28949" y="10811"/>
                      <a:pt x="28974" y="10803"/>
                    </a:cubicBezTo>
                    <a:cubicBezTo>
                      <a:pt x="28999" y="10787"/>
                      <a:pt x="29040" y="10778"/>
                      <a:pt x="29073" y="10778"/>
                    </a:cubicBezTo>
                    <a:cubicBezTo>
                      <a:pt x="29098" y="10770"/>
                      <a:pt x="29122" y="10770"/>
                      <a:pt x="29147" y="10762"/>
                    </a:cubicBezTo>
                    <a:cubicBezTo>
                      <a:pt x="29164" y="10762"/>
                      <a:pt x="29180" y="10745"/>
                      <a:pt x="29196" y="10745"/>
                    </a:cubicBezTo>
                    <a:cubicBezTo>
                      <a:pt x="29246" y="10737"/>
                      <a:pt x="29312" y="10729"/>
                      <a:pt x="29361" y="10721"/>
                    </a:cubicBezTo>
                    <a:cubicBezTo>
                      <a:pt x="29386" y="10721"/>
                      <a:pt x="29402" y="10704"/>
                      <a:pt x="29427" y="10704"/>
                    </a:cubicBezTo>
                    <a:cubicBezTo>
                      <a:pt x="29477" y="10696"/>
                      <a:pt x="29526" y="10688"/>
                      <a:pt x="29576" y="10688"/>
                    </a:cubicBezTo>
                    <a:cubicBezTo>
                      <a:pt x="29600" y="10688"/>
                      <a:pt x="29617" y="10679"/>
                      <a:pt x="29650" y="10679"/>
                    </a:cubicBezTo>
                    <a:cubicBezTo>
                      <a:pt x="29699" y="10663"/>
                      <a:pt x="29757" y="10663"/>
                      <a:pt x="29806" y="10655"/>
                    </a:cubicBezTo>
                    <a:cubicBezTo>
                      <a:pt x="29823" y="10655"/>
                      <a:pt x="29847" y="10655"/>
                      <a:pt x="29864" y="10647"/>
                    </a:cubicBezTo>
                    <a:cubicBezTo>
                      <a:pt x="29930" y="10647"/>
                      <a:pt x="29979" y="10638"/>
                      <a:pt x="30045" y="10638"/>
                    </a:cubicBezTo>
                    <a:lnTo>
                      <a:pt x="30086" y="10638"/>
                    </a:lnTo>
                    <a:cubicBezTo>
                      <a:pt x="30152" y="10638"/>
                      <a:pt x="30218" y="10622"/>
                      <a:pt x="30292" y="10622"/>
                    </a:cubicBezTo>
                    <a:lnTo>
                      <a:pt x="30556" y="10622"/>
                    </a:lnTo>
                    <a:cubicBezTo>
                      <a:pt x="30597" y="10622"/>
                      <a:pt x="30647" y="10622"/>
                      <a:pt x="30688" y="10638"/>
                    </a:cubicBezTo>
                    <a:cubicBezTo>
                      <a:pt x="30713" y="10638"/>
                      <a:pt x="30729" y="10638"/>
                      <a:pt x="30762" y="10647"/>
                    </a:cubicBezTo>
                    <a:cubicBezTo>
                      <a:pt x="30803" y="10647"/>
                      <a:pt x="30845" y="10655"/>
                      <a:pt x="30886" y="10655"/>
                    </a:cubicBezTo>
                    <a:cubicBezTo>
                      <a:pt x="30910" y="10655"/>
                      <a:pt x="30927" y="10655"/>
                      <a:pt x="30960" y="10663"/>
                    </a:cubicBezTo>
                    <a:cubicBezTo>
                      <a:pt x="31001" y="10679"/>
                      <a:pt x="31051" y="10679"/>
                      <a:pt x="31092" y="10688"/>
                    </a:cubicBezTo>
                    <a:cubicBezTo>
                      <a:pt x="31116" y="10688"/>
                      <a:pt x="31133" y="10696"/>
                      <a:pt x="31158" y="10696"/>
                    </a:cubicBezTo>
                    <a:cubicBezTo>
                      <a:pt x="31207" y="10704"/>
                      <a:pt x="31257" y="10721"/>
                      <a:pt x="31322" y="10729"/>
                    </a:cubicBezTo>
                    <a:lnTo>
                      <a:pt x="31339" y="10729"/>
                    </a:lnTo>
                    <a:cubicBezTo>
                      <a:pt x="31405" y="10737"/>
                      <a:pt x="31463" y="10762"/>
                      <a:pt x="31528" y="10770"/>
                    </a:cubicBezTo>
                    <a:cubicBezTo>
                      <a:pt x="31537" y="10770"/>
                      <a:pt x="31545" y="10778"/>
                      <a:pt x="31570" y="10778"/>
                    </a:cubicBezTo>
                    <a:cubicBezTo>
                      <a:pt x="31619" y="10787"/>
                      <a:pt x="31660" y="10811"/>
                      <a:pt x="31710" y="10820"/>
                    </a:cubicBezTo>
                    <a:cubicBezTo>
                      <a:pt x="31735" y="10828"/>
                      <a:pt x="31751" y="10828"/>
                      <a:pt x="31759" y="10844"/>
                    </a:cubicBezTo>
                    <a:cubicBezTo>
                      <a:pt x="31800" y="10853"/>
                      <a:pt x="31842" y="10869"/>
                      <a:pt x="31883" y="10885"/>
                    </a:cubicBezTo>
                    <a:cubicBezTo>
                      <a:pt x="31908" y="10894"/>
                      <a:pt x="31924" y="10894"/>
                      <a:pt x="31949" y="10902"/>
                    </a:cubicBezTo>
                    <a:cubicBezTo>
                      <a:pt x="31990" y="10910"/>
                      <a:pt x="32023" y="10935"/>
                      <a:pt x="32064" y="10943"/>
                    </a:cubicBezTo>
                    <a:cubicBezTo>
                      <a:pt x="32081" y="10951"/>
                      <a:pt x="32105" y="10951"/>
                      <a:pt x="32122" y="10968"/>
                    </a:cubicBezTo>
                    <a:cubicBezTo>
                      <a:pt x="32163" y="10984"/>
                      <a:pt x="32204" y="10993"/>
                      <a:pt x="32245" y="11017"/>
                    </a:cubicBezTo>
                    <a:cubicBezTo>
                      <a:pt x="32270" y="11026"/>
                      <a:pt x="32278" y="11026"/>
                      <a:pt x="32295" y="11034"/>
                    </a:cubicBezTo>
                    <a:cubicBezTo>
                      <a:pt x="32353" y="11059"/>
                      <a:pt x="32402" y="11092"/>
                      <a:pt x="32451" y="11116"/>
                    </a:cubicBezTo>
                    <a:lnTo>
                      <a:pt x="32460" y="11116"/>
                    </a:lnTo>
                    <a:cubicBezTo>
                      <a:pt x="32506" y="11143"/>
                      <a:pt x="32547" y="11164"/>
                      <a:pt x="32583" y="11184"/>
                    </a:cubicBezTo>
                    <a:lnTo>
                      <a:pt x="32583" y="11184"/>
                    </a:lnTo>
                    <a:lnTo>
                      <a:pt x="14323" y="593"/>
                    </a:lnTo>
                    <a:cubicBezTo>
                      <a:pt x="14273" y="560"/>
                      <a:pt x="14232" y="544"/>
                      <a:pt x="14183" y="511"/>
                    </a:cubicBezTo>
                    <a:lnTo>
                      <a:pt x="14174" y="511"/>
                    </a:lnTo>
                    <a:cubicBezTo>
                      <a:pt x="14117" y="478"/>
                      <a:pt x="14067" y="462"/>
                      <a:pt x="14018" y="429"/>
                    </a:cubicBezTo>
                    <a:cubicBezTo>
                      <a:pt x="13993" y="420"/>
                      <a:pt x="13985" y="420"/>
                      <a:pt x="13968" y="404"/>
                    </a:cubicBezTo>
                    <a:cubicBezTo>
                      <a:pt x="13919" y="387"/>
                      <a:pt x="13894" y="379"/>
                      <a:pt x="13853" y="354"/>
                    </a:cubicBezTo>
                    <a:cubicBezTo>
                      <a:pt x="13828" y="346"/>
                      <a:pt x="13812" y="338"/>
                      <a:pt x="13787" y="338"/>
                    </a:cubicBezTo>
                    <a:cubicBezTo>
                      <a:pt x="13746" y="321"/>
                      <a:pt x="13721" y="305"/>
                      <a:pt x="13680" y="297"/>
                    </a:cubicBezTo>
                    <a:cubicBezTo>
                      <a:pt x="13655" y="280"/>
                      <a:pt x="13639" y="272"/>
                      <a:pt x="13614" y="272"/>
                    </a:cubicBezTo>
                    <a:cubicBezTo>
                      <a:pt x="13573" y="264"/>
                      <a:pt x="13540" y="239"/>
                      <a:pt x="13499" y="231"/>
                    </a:cubicBezTo>
                    <a:cubicBezTo>
                      <a:pt x="13482" y="223"/>
                      <a:pt x="13457" y="223"/>
                      <a:pt x="13441" y="206"/>
                    </a:cubicBezTo>
                    <a:cubicBezTo>
                      <a:pt x="13400" y="198"/>
                      <a:pt x="13350" y="181"/>
                      <a:pt x="13309" y="173"/>
                    </a:cubicBezTo>
                    <a:cubicBezTo>
                      <a:pt x="13293" y="173"/>
                      <a:pt x="13276" y="157"/>
                      <a:pt x="13268" y="157"/>
                    </a:cubicBezTo>
                    <a:cubicBezTo>
                      <a:pt x="13202" y="148"/>
                      <a:pt x="13144" y="132"/>
                      <a:pt x="13078" y="115"/>
                    </a:cubicBezTo>
                    <a:cubicBezTo>
                      <a:pt x="13070" y="115"/>
                      <a:pt x="13062" y="115"/>
                      <a:pt x="13045" y="107"/>
                    </a:cubicBezTo>
                    <a:lnTo>
                      <a:pt x="12897" y="74"/>
                    </a:lnTo>
                    <a:cubicBezTo>
                      <a:pt x="12872" y="74"/>
                      <a:pt x="12856" y="66"/>
                      <a:pt x="12831" y="66"/>
                    </a:cubicBezTo>
                    <a:cubicBezTo>
                      <a:pt x="12790" y="58"/>
                      <a:pt x="12749" y="58"/>
                      <a:pt x="12708" y="41"/>
                    </a:cubicBezTo>
                    <a:cubicBezTo>
                      <a:pt x="12691" y="41"/>
                      <a:pt x="12658" y="33"/>
                      <a:pt x="12633" y="33"/>
                    </a:cubicBezTo>
                    <a:cubicBezTo>
                      <a:pt x="12592" y="33"/>
                      <a:pt x="12551" y="25"/>
                      <a:pt x="12510" y="25"/>
                    </a:cubicBezTo>
                    <a:cubicBezTo>
                      <a:pt x="12493" y="25"/>
                      <a:pt x="12460" y="25"/>
                      <a:pt x="12444" y="17"/>
                    </a:cubicBezTo>
                    <a:cubicBezTo>
                      <a:pt x="12403" y="17"/>
                      <a:pt x="12361" y="17"/>
                      <a:pt x="12320" y="0"/>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8"/>
              <p:cNvSpPr/>
              <p:nvPr/>
            </p:nvSpPr>
            <p:spPr>
              <a:xfrm>
                <a:off x="8719919" y="-1732331"/>
                <a:ext cx="654653" cy="834632"/>
              </a:xfrm>
              <a:custGeom>
                <a:avLst/>
                <a:gdLst/>
                <a:ahLst/>
                <a:cxnLst/>
                <a:rect l="l" t="t" r="r" b="b"/>
                <a:pathLst>
                  <a:path w="16772" h="21383" extrusionOk="0">
                    <a:moveTo>
                      <a:pt x="12141" y="0"/>
                    </a:moveTo>
                    <a:cubicBezTo>
                      <a:pt x="11025" y="0"/>
                      <a:pt x="9765" y="359"/>
                      <a:pt x="8431" y="1118"/>
                    </a:cubicBezTo>
                    <a:cubicBezTo>
                      <a:pt x="3809" y="3746"/>
                      <a:pt x="51" y="10149"/>
                      <a:pt x="18" y="15431"/>
                    </a:cubicBezTo>
                    <a:cubicBezTo>
                      <a:pt x="0" y="19202"/>
                      <a:pt x="1877" y="21382"/>
                      <a:pt x="4630" y="21382"/>
                    </a:cubicBezTo>
                    <a:cubicBezTo>
                      <a:pt x="5746" y="21382"/>
                      <a:pt x="7005" y="21024"/>
                      <a:pt x="8341" y="20268"/>
                    </a:cubicBezTo>
                    <a:cubicBezTo>
                      <a:pt x="12964" y="17648"/>
                      <a:pt x="16738" y="11229"/>
                      <a:pt x="16754" y="5947"/>
                    </a:cubicBezTo>
                    <a:cubicBezTo>
                      <a:pt x="16772" y="2183"/>
                      <a:pt x="14892" y="0"/>
                      <a:pt x="121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8"/>
              <p:cNvSpPr/>
              <p:nvPr/>
            </p:nvSpPr>
            <p:spPr>
              <a:xfrm>
                <a:off x="8814182" y="-1645288"/>
                <a:ext cx="757855" cy="862657"/>
              </a:xfrm>
              <a:custGeom>
                <a:avLst/>
                <a:gdLst/>
                <a:ahLst/>
                <a:cxnLst/>
                <a:rect l="l" t="t" r="r" b="b"/>
                <a:pathLst>
                  <a:path w="19416" h="22101" extrusionOk="0">
                    <a:moveTo>
                      <a:pt x="19276" y="4590"/>
                    </a:moveTo>
                    <a:lnTo>
                      <a:pt x="19280" y="4593"/>
                    </a:lnTo>
                    <a:lnTo>
                      <a:pt x="19280" y="4593"/>
                    </a:lnTo>
                    <a:cubicBezTo>
                      <a:pt x="19279" y="4591"/>
                      <a:pt x="19277" y="4590"/>
                      <a:pt x="19276" y="4590"/>
                    </a:cubicBezTo>
                    <a:close/>
                    <a:moveTo>
                      <a:pt x="19280" y="4593"/>
                    </a:moveTo>
                    <a:lnTo>
                      <a:pt x="19280" y="4593"/>
                    </a:lnTo>
                    <a:cubicBezTo>
                      <a:pt x="19284" y="4597"/>
                      <a:pt x="19285" y="4607"/>
                      <a:pt x="19292" y="4607"/>
                    </a:cubicBezTo>
                    <a:cubicBezTo>
                      <a:pt x="19317" y="4617"/>
                      <a:pt x="19343" y="4630"/>
                      <a:pt x="19369" y="4645"/>
                    </a:cubicBezTo>
                    <a:lnTo>
                      <a:pt x="19369" y="4645"/>
                    </a:lnTo>
                    <a:lnTo>
                      <a:pt x="19280" y="4593"/>
                    </a:lnTo>
                    <a:close/>
                    <a:moveTo>
                      <a:pt x="19369" y="4645"/>
                    </a:moveTo>
                    <a:lnTo>
                      <a:pt x="19415" y="4672"/>
                    </a:lnTo>
                    <a:cubicBezTo>
                      <a:pt x="19400" y="4663"/>
                      <a:pt x="19384" y="4654"/>
                      <a:pt x="19369" y="4645"/>
                    </a:cubicBezTo>
                    <a:close/>
                    <a:moveTo>
                      <a:pt x="10392" y="0"/>
                    </a:moveTo>
                    <a:cubicBezTo>
                      <a:pt x="10334" y="0"/>
                      <a:pt x="10285" y="0"/>
                      <a:pt x="10219" y="8"/>
                    </a:cubicBezTo>
                    <a:lnTo>
                      <a:pt x="10178" y="8"/>
                    </a:lnTo>
                    <a:cubicBezTo>
                      <a:pt x="10137" y="8"/>
                      <a:pt x="10087" y="17"/>
                      <a:pt x="10046" y="17"/>
                    </a:cubicBezTo>
                    <a:cubicBezTo>
                      <a:pt x="10021" y="17"/>
                      <a:pt x="10005" y="17"/>
                      <a:pt x="9980" y="25"/>
                    </a:cubicBezTo>
                    <a:cubicBezTo>
                      <a:pt x="9939" y="25"/>
                      <a:pt x="9914" y="41"/>
                      <a:pt x="9873" y="41"/>
                    </a:cubicBezTo>
                    <a:cubicBezTo>
                      <a:pt x="9848" y="41"/>
                      <a:pt x="9815" y="50"/>
                      <a:pt x="9799" y="50"/>
                    </a:cubicBezTo>
                    <a:cubicBezTo>
                      <a:pt x="9766" y="50"/>
                      <a:pt x="9724" y="58"/>
                      <a:pt x="9692" y="66"/>
                    </a:cubicBezTo>
                    <a:cubicBezTo>
                      <a:pt x="9667" y="66"/>
                      <a:pt x="9642" y="83"/>
                      <a:pt x="9609" y="83"/>
                    </a:cubicBezTo>
                    <a:cubicBezTo>
                      <a:pt x="9584" y="91"/>
                      <a:pt x="9543" y="91"/>
                      <a:pt x="9510" y="99"/>
                    </a:cubicBezTo>
                    <a:cubicBezTo>
                      <a:pt x="9486" y="99"/>
                      <a:pt x="9469" y="107"/>
                      <a:pt x="9444" y="107"/>
                    </a:cubicBezTo>
                    <a:cubicBezTo>
                      <a:pt x="9436" y="107"/>
                      <a:pt x="9428" y="107"/>
                      <a:pt x="9420" y="124"/>
                    </a:cubicBezTo>
                    <a:cubicBezTo>
                      <a:pt x="9403" y="124"/>
                      <a:pt x="9395" y="124"/>
                      <a:pt x="9387" y="132"/>
                    </a:cubicBezTo>
                    <a:cubicBezTo>
                      <a:pt x="9345" y="140"/>
                      <a:pt x="9296" y="149"/>
                      <a:pt x="9255" y="165"/>
                    </a:cubicBezTo>
                    <a:cubicBezTo>
                      <a:pt x="9238" y="165"/>
                      <a:pt x="9230" y="173"/>
                      <a:pt x="9222" y="173"/>
                    </a:cubicBezTo>
                    <a:cubicBezTo>
                      <a:pt x="9172" y="181"/>
                      <a:pt x="9131" y="190"/>
                      <a:pt x="9074" y="214"/>
                    </a:cubicBezTo>
                    <a:lnTo>
                      <a:pt x="9065" y="214"/>
                    </a:lnTo>
                    <a:cubicBezTo>
                      <a:pt x="9016" y="223"/>
                      <a:pt x="8950" y="247"/>
                      <a:pt x="8900" y="264"/>
                    </a:cubicBezTo>
                    <a:cubicBezTo>
                      <a:pt x="8892" y="264"/>
                      <a:pt x="8884" y="272"/>
                      <a:pt x="8867" y="272"/>
                    </a:cubicBezTo>
                    <a:cubicBezTo>
                      <a:pt x="8826" y="289"/>
                      <a:pt x="8785" y="305"/>
                      <a:pt x="8736" y="313"/>
                    </a:cubicBezTo>
                    <a:cubicBezTo>
                      <a:pt x="8727" y="313"/>
                      <a:pt x="8703" y="330"/>
                      <a:pt x="8694" y="330"/>
                    </a:cubicBezTo>
                    <a:cubicBezTo>
                      <a:pt x="8653" y="338"/>
                      <a:pt x="8604" y="355"/>
                      <a:pt x="8563" y="371"/>
                    </a:cubicBezTo>
                    <a:cubicBezTo>
                      <a:pt x="8554" y="371"/>
                      <a:pt x="8538" y="379"/>
                      <a:pt x="8530" y="379"/>
                    </a:cubicBezTo>
                    <a:cubicBezTo>
                      <a:pt x="8480" y="396"/>
                      <a:pt x="8414" y="420"/>
                      <a:pt x="8365" y="437"/>
                    </a:cubicBezTo>
                    <a:cubicBezTo>
                      <a:pt x="8357" y="437"/>
                      <a:pt x="8348" y="453"/>
                      <a:pt x="8332" y="453"/>
                    </a:cubicBezTo>
                    <a:cubicBezTo>
                      <a:pt x="8291" y="470"/>
                      <a:pt x="8241" y="495"/>
                      <a:pt x="8200" y="503"/>
                    </a:cubicBezTo>
                    <a:cubicBezTo>
                      <a:pt x="8184" y="511"/>
                      <a:pt x="8167" y="511"/>
                      <a:pt x="8151" y="519"/>
                    </a:cubicBezTo>
                    <a:cubicBezTo>
                      <a:pt x="8109" y="544"/>
                      <a:pt x="8068" y="561"/>
                      <a:pt x="8027" y="577"/>
                    </a:cubicBezTo>
                    <a:cubicBezTo>
                      <a:pt x="8019" y="585"/>
                      <a:pt x="7994" y="585"/>
                      <a:pt x="7986" y="594"/>
                    </a:cubicBezTo>
                    <a:cubicBezTo>
                      <a:pt x="7936" y="618"/>
                      <a:pt x="7870" y="643"/>
                      <a:pt x="7821" y="676"/>
                    </a:cubicBezTo>
                    <a:cubicBezTo>
                      <a:pt x="7813" y="676"/>
                      <a:pt x="7813" y="684"/>
                      <a:pt x="7796" y="684"/>
                    </a:cubicBezTo>
                    <a:cubicBezTo>
                      <a:pt x="7747" y="709"/>
                      <a:pt x="7697" y="742"/>
                      <a:pt x="7656" y="758"/>
                    </a:cubicBezTo>
                    <a:cubicBezTo>
                      <a:pt x="7631" y="767"/>
                      <a:pt x="7623" y="783"/>
                      <a:pt x="7607" y="791"/>
                    </a:cubicBezTo>
                    <a:lnTo>
                      <a:pt x="7483" y="849"/>
                    </a:lnTo>
                    <a:cubicBezTo>
                      <a:pt x="7458" y="865"/>
                      <a:pt x="7450" y="874"/>
                      <a:pt x="7425" y="882"/>
                    </a:cubicBezTo>
                    <a:cubicBezTo>
                      <a:pt x="7376" y="915"/>
                      <a:pt x="7318" y="948"/>
                      <a:pt x="7252" y="973"/>
                    </a:cubicBezTo>
                    <a:lnTo>
                      <a:pt x="7038" y="1096"/>
                    </a:lnTo>
                    <a:cubicBezTo>
                      <a:pt x="7013" y="1113"/>
                      <a:pt x="6997" y="1129"/>
                      <a:pt x="6972" y="1137"/>
                    </a:cubicBezTo>
                    <a:lnTo>
                      <a:pt x="6824" y="1236"/>
                    </a:lnTo>
                    <a:cubicBezTo>
                      <a:pt x="6799" y="1244"/>
                      <a:pt x="6766" y="1261"/>
                      <a:pt x="6750" y="1277"/>
                    </a:cubicBezTo>
                    <a:cubicBezTo>
                      <a:pt x="6700" y="1302"/>
                      <a:pt x="6643" y="1343"/>
                      <a:pt x="6585" y="1376"/>
                    </a:cubicBezTo>
                    <a:cubicBezTo>
                      <a:pt x="6560" y="1385"/>
                      <a:pt x="6544" y="1401"/>
                      <a:pt x="6535" y="1418"/>
                    </a:cubicBezTo>
                    <a:cubicBezTo>
                      <a:pt x="6461" y="1467"/>
                      <a:pt x="6387" y="1508"/>
                      <a:pt x="6329" y="1566"/>
                    </a:cubicBezTo>
                    <a:cubicBezTo>
                      <a:pt x="6313" y="1574"/>
                      <a:pt x="6297" y="1582"/>
                      <a:pt x="6288" y="1591"/>
                    </a:cubicBezTo>
                    <a:cubicBezTo>
                      <a:pt x="6231" y="1632"/>
                      <a:pt x="6173" y="1673"/>
                      <a:pt x="6123" y="1714"/>
                    </a:cubicBezTo>
                    <a:cubicBezTo>
                      <a:pt x="6099" y="1739"/>
                      <a:pt x="6066" y="1747"/>
                      <a:pt x="6049" y="1772"/>
                    </a:cubicBezTo>
                    <a:cubicBezTo>
                      <a:pt x="6000" y="1797"/>
                      <a:pt x="5959" y="1838"/>
                      <a:pt x="5901" y="1879"/>
                    </a:cubicBezTo>
                    <a:cubicBezTo>
                      <a:pt x="5884" y="1904"/>
                      <a:pt x="5852" y="1920"/>
                      <a:pt x="5835" y="1937"/>
                    </a:cubicBezTo>
                    <a:cubicBezTo>
                      <a:pt x="5777" y="1978"/>
                      <a:pt x="5728" y="2019"/>
                      <a:pt x="5670" y="2069"/>
                    </a:cubicBezTo>
                    <a:cubicBezTo>
                      <a:pt x="5654" y="2077"/>
                      <a:pt x="5637" y="2085"/>
                      <a:pt x="5629" y="2110"/>
                    </a:cubicBezTo>
                    <a:cubicBezTo>
                      <a:pt x="5563" y="2159"/>
                      <a:pt x="5489" y="2225"/>
                      <a:pt x="5431" y="2275"/>
                    </a:cubicBezTo>
                    <a:cubicBezTo>
                      <a:pt x="5407" y="2291"/>
                      <a:pt x="5390" y="2316"/>
                      <a:pt x="5365" y="2324"/>
                    </a:cubicBezTo>
                    <a:cubicBezTo>
                      <a:pt x="5324" y="2365"/>
                      <a:pt x="5275" y="2406"/>
                      <a:pt x="5234" y="2448"/>
                    </a:cubicBezTo>
                    <a:cubicBezTo>
                      <a:pt x="5217" y="2472"/>
                      <a:pt x="5184" y="2489"/>
                      <a:pt x="5159" y="2522"/>
                    </a:cubicBezTo>
                    <a:cubicBezTo>
                      <a:pt x="5118" y="2563"/>
                      <a:pt x="5077" y="2604"/>
                      <a:pt x="5036" y="2637"/>
                    </a:cubicBezTo>
                    <a:cubicBezTo>
                      <a:pt x="5019" y="2654"/>
                      <a:pt x="4986" y="2678"/>
                      <a:pt x="4970" y="2703"/>
                    </a:cubicBezTo>
                    <a:cubicBezTo>
                      <a:pt x="4912" y="2761"/>
                      <a:pt x="4854" y="2810"/>
                      <a:pt x="4805" y="2868"/>
                    </a:cubicBezTo>
                    <a:lnTo>
                      <a:pt x="4747" y="2926"/>
                    </a:lnTo>
                    <a:lnTo>
                      <a:pt x="4599" y="3074"/>
                    </a:lnTo>
                    <a:lnTo>
                      <a:pt x="4525" y="3148"/>
                    </a:lnTo>
                    <a:cubicBezTo>
                      <a:pt x="4484" y="3189"/>
                      <a:pt x="4442" y="3230"/>
                      <a:pt x="4409" y="3272"/>
                    </a:cubicBezTo>
                    <a:cubicBezTo>
                      <a:pt x="4393" y="3305"/>
                      <a:pt x="4360" y="3321"/>
                      <a:pt x="4335" y="3354"/>
                    </a:cubicBezTo>
                    <a:cubicBezTo>
                      <a:pt x="4294" y="3395"/>
                      <a:pt x="4253" y="3445"/>
                      <a:pt x="4212" y="3486"/>
                    </a:cubicBezTo>
                    <a:cubicBezTo>
                      <a:pt x="4195" y="3511"/>
                      <a:pt x="4171" y="3527"/>
                      <a:pt x="4154" y="3560"/>
                    </a:cubicBezTo>
                    <a:cubicBezTo>
                      <a:pt x="4088" y="3626"/>
                      <a:pt x="4039" y="3692"/>
                      <a:pt x="3981" y="3758"/>
                    </a:cubicBezTo>
                    <a:cubicBezTo>
                      <a:pt x="3956" y="3774"/>
                      <a:pt x="3948" y="3799"/>
                      <a:pt x="3923" y="3807"/>
                    </a:cubicBezTo>
                    <a:cubicBezTo>
                      <a:pt x="3882" y="3857"/>
                      <a:pt x="3833" y="3914"/>
                      <a:pt x="3791" y="3964"/>
                    </a:cubicBezTo>
                    <a:cubicBezTo>
                      <a:pt x="3783" y="3972"/>
                      <a:pt x="3775" y="3980"/>
                      <a:pt x="3775" y="3997"/>
                    </a:cubicBezTo>
                    <a:cubicBezTo>
                      <a:pt x="3758" y="4013"/>
                      <a:pt x="3742" y="4021"/>
                      <a:pt x="3734" y="4046"/>
                    </a:cubicBezTo>
                    <a:cubicBezTo>
                      <a:pt x="3701" y="4087"/>
                      <a:pt x="3660" y="4129"/>
                      <a:pt x="3627" y="4170"/>
                    </a:cubicBezTo>
                    <a:cubicBezTo>
                      <a:pt x="3610" y="4203"/>
                      <a:pt x="3585" y="4219"/>
                      <a:pt x="3569" y="4252"/>
                    </a:cubicBezTo>
                    <a:cubicBezTo>
                      <a:pt x="3536" y="4293"/>
                      <a:pt x="3495" y="4343"/>
                      <a:pt x="3462" y="4384"/>
                    </a:cubicBezTo>
                    <a:cubicBezTo>
                      <a:pt x="3445" y="4409"/>
                      <a:pt x="3421" y="4433"/>
                      <a:pt x="3404" y="4458"/>
                    </a:cubicBezTo>
                    <a:cubicBezTo>
                      <a:pt x="3363" y="4516"/>
                      <a:pt x="3305" y="4574"/>
                      <a:pt x="3264" y="4631"/>
                    </a:cubicBezTo>
                    <a:cubicBezTo>
                      <a:pt x="3256" y="4639"/>
                      <a:pt x="3248" y="4656"/>
                      <a:pt x="3239" y="4672"/>
                    </a:cubicBezTo>
                    <a:lnTo>
                      <a:pt x="3083" y="4887"/>
                    </a:lnTo>
                    <a:cubicBezTo>
                      <a:pt x="3058" y="4911"/>
                      <a:pt x="3050" y="4928"/>
                      <a:pt x="3033" y="4961"/>
                    </a:cubicBezTo>
                    <a:cubicBezTo>
                      <a:pt x="2992" y="5010"/>
                      <a:pt x="2959" y="5068"/>
                      <a:pt x="2926" y="5117"/>
                    </a:cubicBezTo>
                    <a:cubicBezTo>
                      <a:pt x="2910" y="5150"/>
                      <a:pt x="2885" y="5167"/>
                      <a:pt x="2869" y="5200"/>
                    </a:cubicBezTo>
                    <a:cubicBezTo>
                      <a:pt x="2836" y="5249"/>
                      <a:pt x="2803" y="5290"/>
                      <a:pt x="2770" y="5340"/>
                    </a:cubicBezTo>
                    <a:cubicBezTo>
                      <a:pt x="2753" y="5373"/>
                      <a:pt x="2728" y="5406"/>
                      <a:pt x="2712" y="5422"/>
                    </a:cubicBezTo>
                    <a:cubicBezTo>
                      <a:pt x="2679" y="5480"/>
                      <a:pt x="2646" y="5521"/>
                      <a:pt x="2621" y="5571"/>
                    </a:cubicBezTo>
                    <a:cubicBezTo>
                      <a:pt x="2597" y="5604"/>
                      <a:pt x="2588" y="5620"/>
                      <a:pt x="2564" y="5653"/>
                    </a:cubicBezTo>
                    <a:cubicBezTo>
                      <a:pt x="2522" y="5711"/>
                      <a:pt x="2498" y="5768"/>
                      <a:pt x="2457" y="5826"/>
                    </a:cubicBezTo>
                    <a:cubicBezTo>
                      <a:pt x="2440" y="5851"/>
                      <a:pt x="2432" y="5859"/>
                      <a:pt x="2424" y="5876"/>
                    </a:cubicBezTo>
                    <a:cubicBezTo>
                      <a:pt x="2374" y="5950"/>
                      <a:pt x="2333" y="6032"/>
                      <a:pt x="2275" y="6106"/>
                    </a:cubicBezTo>
                    <a:cubicBezTo>
                      <a:pt x="2267" y="6123"/>
                      <a:pt x="2259" y="6147"/>
                      <a:pt x="2234" y="6164"/>
                    </a:cubicBezTo>
                    <a:cubicBezTo>
                      <a:pt x="2209" y="6222"/>
                      <a:pt x="2168" y="6279"/>
                      <a:pt x="2135" y="6329"/>
                    </a:cubicBezTo>
                    <a:cubicBezTo>
                      <a:pt x="2110" y="6362"/>
                      <a:pt x="2102" y="6386"/>
                      <a:pt x="2086" y="6411"/>
                    </a:cubicBezTo>
                    <a:lnTo>
                      <a:pt x="1987" y="6568"/>
                    </a:lnTo>
                    <a:cubicBezTo>
                      <a:pt x="1970" y="6601"/>
                      <a:pt x="1962" y="6634"/>
                      <a:pt x="1937" y="6650"/>
                    </a:cubicBezTo>
                    <a:cubicBezTo>
                      <a:pt x="1904" y="6700"/>
                      <a:pt x="1880" y="6757"/>
                      <a:pt x="1855" y="6807"/>
                    </a:cubicBezTo>
                    <a:cubicBezTo>
                      <a:pt x="1847" y="6840"/>
                      <a:pt x="1822" y="6856"/>
                      <a:pt x="1814" y="6889"/>
                    </a:cubicBezTo>
                    <a:cubicBezTo>
                      <a:pt x="1781" y="6947"/>
                      <a:pt x="1756" y="7013"/>
                      <a:pt x="1715" y="7070"/>
                    </a:cubicBezTo>
                    <a:cubicBezTo>
                      <a:pt x="1698" y="7095"/>
                      <a:pt x="1690" y="7103"/>
                      <a:pt x="1682" y="7128"/>
                    </a:cubicBezTo>
                    <a:lnTo>
                      <a:pt x="1558" y="7375"/>
                    </a:lnTo>
                    <a:cubicBezTo>
                      <a:pt x="1550" y="7384"/>
                      <a:pt x="1550" y="7400"/>
                      <a:pt x="1534" y="7416"/>
                    </a:cubicBezTo>
                    <a:cubicBezTo>
                      <a:pt x="1509" y="7482"/>
                      <a:pt x="1476" y="7548"/>
                      <a:pt x="1435" y="7622"/>
                    </a:cubicBezTo>
                    <a:cubicBezTo>
                      <a:pt x="1426" y="7639"/>
                      <a:pt x="1410" y="7672"/>
                      <a:pt x="1402" y="7688"/>
                    </a:cubicBezTo>
                    <a:cubicBezTo>
                      <a:pt x="1369" y="7754"/>
                      <a:pt x="1352" y="7812"/>
                      <a:pt x="1319" y="7870"/>
                    </a:cubicBezTo>
                    <a:cubicBezTo>
                      <a:pt x="1311" y="7878"/>
                      <a:pt x="1311" y="7886"/>
                      <a:pt x="1303" y="7911"/>
                    </a:cubicBezTo>
                    <a:cubicBezTo>
                      <a:pt x="1303" y="7919"/>
                      <a:pt x="1286" y="7927"/>
                      <a:pt x="1286" y="7936"/>
                    </a:cubicBezTo>
                    <a:cubicBezTo>
                      <a:pt x="1196" y="8142"/>
                      <a:pt x="1105" y="8348"/>
                      <a:pt x="1023" y="8554"/>
                    </a:cubicBezTo>
                    <a:cubicBezTo>
                      <a:pt x="1014" y="8578"/>
                      <a:pt x="998" y="8595"/>
                      <a:pt x="998" y="8620"/>
                    </a:cubicBezTo>
                    <a:lnTo>
                      <a:pt x="874" y="8924"/>
                    </a:lnTo>
                    <a:cubicBezTo>
                      <a:pt x="874" y="8941"/>
                      <a:pt x="874" y="8941"/>
                      <a:pt x="866" y="8949"/>
                    </a:cubicBezTo>
                    <a:cubicBezTo>
                      <a:pt x="825" y="9040"/>
                      <a:pt x="792" y="9147"/>
                      <a:pt x="767" y="9238"/>
                    </a:cubicBezTo>
                    <a:cubicBezTo>
                      <a:pt x="751" y="9254"/>
                      <a:pt x="751" y="9279"/>
                      <a:pt x="743" y="9295"/>
                    </a:cubicBezTo>
                    <a:cubicBezTo>
                      <a:pt x="710" y="9402"/>
                      <a:pt x="668" y="9501"/>
                      <a:pt x="644" y="9608"/>
                    </a:cubicBezTo>
                    <a:cubicBezTo>
                      <a:pt x="644" y="9617"/>
                      <a:pt x="627" y="9625"/>
                      <a:pt x="627" y="9650"/>
                    </a:cubicBezTo>
                    <a:cubicBezTo>
                      <a:pt x="602" y="9740"/>
                      <a:pt x="569" y="9831"/>
                      <a:pt x="545" y="9930"/>
                    </a:cubicBezTo>
                    <a:cubicBezTo>
                      <a:pt x="537" y="9946"/>
                      <a:pt x="537" y="9971"/>
                      <a:pt x="528" y="9987"/>
                    </a:cubicBezTo>
                    <a:cubicBezTo>
                      <a:pt x="495" y="10095"/>
                      <a:pt x="462" y="10193"/>
                      <a:pt x="446" y="10301"/>
                    </a:cubicBezTo>
                    <a:cubicBezTo>
                      <a:pt x="446" y="10317"/>
                      <a:pt x="438" y="10325"/>
                      <a:pt x="438" y="10350"/>
                    </a:cubicBezTo>
                    <a:cubicBezTo>
                      <a:pt x="413" y="10441"/>
                      <a:pt x="380" y="10531"/>
                      <a:pt x="363" y="10614"/>
                    </a:cubicBezTo>
                    <a:cubicBezTo>
                      <a:pt x="363" y="10638"/>
                      <a:pt x="355" y="10655"/>
                      <a:pt x="355" y="10671"/>
                    </a:cubicBezTo>
                    <a:cubicBezTo>
                      <a:pt x="331" y="10770"/>
                      <a:pt x="298" y="10877"/>
                      <a:pt x="281" y="10968"/>
                    </a:cubicBezTo>
                    <a:cubicBezTo>
                      <a:pt x="281" y="10985"/>
                      <a:pt x="273" y="11009"/>
                      <a:pt x="273" y="11026"/>
                    </a:cubicBezTo>
                    <a:cubicBezTo>
                      <a:pt x="248" y="11125"/>
                      <a:pt x="232" y="11215"/>
                      <a:pt x="215" y="11298"/>
                    </a:cubicBezTo>
                    <a:cubicBezTo>
                      <a:pt x="215" y="11314"/>
                      <a:pt x="207" y="11331"/>
                      <a:pt x="207" y="11347"/>
                    </a:cubicBezTo>
                    <a:cubicBezTo>
                      <a:pt x="190" y="11454"/>
                      <a:pt x="166" y="11553"/>
                      <a:pt x="157" y="11644"/>
                    </a:cubicBezTo>
                    <a:cubicBezTo>
                      <a:pt x="157" y="11668"/>
                      <a:pt x="149" y="11685"/>
                      <a:pt x="149" y="11710"/>
                    </a:cubicBezTo>
                    <a:cubicBezTo>
                      <a:pt x="133" y="11800"/>
                      <a:pt x="116" y="11891"/>
                      <a:pt x="108" y="11990"/>
                    </a:cubicBezTo>
                    <a:lnTo>
                      <a:pt x="108" y="12031"/>
                    </a:lnTo>
                    <a:cubicBezTo>
                      <a:pt x="92" y="12130"/>
                      <a:pt x="83" y="12221"/>
                      <a:pt x="75" y="12328"/>
                    </a:cubicBezTo>
                    <a:cubicBezTo>
                      <a:pt x="75" y="12344"/>
                      <a:pt x="75" y="12369"/>
                      <a:pt x="67" y="12385"/>
                    </a:cubicBezTo>
                    <a:cubicBezTo>
                      <a:pt x="50" y="12484"/>
                      <a:pt x="42" y="12575"/>
                      <a:pt x="42" y="12666"/>
                    </a:cubicBezTo>
                    <a:lnTo>
                      <a:pt x="42" y="12690"/>
                    </a:lnTo>
                    <a:cubicBezTo>
                      <a:pt x="34" y="12789"/>
                      <a:pt x="34" y="12880"/>
                      <a:pt x="26" y="12987"/>
                    </a:cubicBezTo>
                    <a:lnTo>
                      <a:pt x="26" y="13061"/>
                    </a:lnTo>
                    <a:cubicBezTo>
                      <a:pt x="26" y="13160"/>
                      <a:pt x="9" y="13251"/>
                      <a:pt x="9" y="13358"/>
                    </a:cubicBezTo>
                    <a:cubicBezTo>
                      <a:pt x="1" y="15624"/>
                      <a:pt x="792" y="17231"/>
                      <a:pt x="2069" y="17989"/>
                    </a:cubicBezTo>
                    <a:lnTo>
                      <a:pt x="9139" y="22101"/>
                    </a:lnTo>
                    <a:cubicBezTo>
                      <a:pt x="7854" y="21343"/>
                      <a:pt x="7071" y="19744"/>
                      <a:pt x="7079" y="17470"/>
                    </a:cubicBezTo>
                    <a:cubicBezTo>
                      <a:pt x="7079" y="17371"/>
                      <a:pt x="7079" y="17272"/>
                      <a:pt x="7088" y="17181"/>
                    </a:cubicBezTo>
                    <a:lnTo>
                      <a:pt x="7088" y="17107"/>
                    </a:lnTo>
                    <a:cubicBezTo>
                      <a:pt x="7088" y="17016"/>
                      <a:pt x="7096" y="16909"/>
                      <a:pt x="7112" y="16819"/>
                    </a:cubicBezTo>
                    <a:lnTo>
                      <a:pt x="7112" y="16786"/>
                    </a:lnTo>
                    <a:cubicBezTo>
                      <a:pt x="7121" y="16695"/>
                      <a:pt x="7121" y="16613"/>
                      <a:pt x="7129" y="16522"/>
                    </a:cubicBezTo>
                    <a:cubicBezTo>
                      <a:pt x="7129" y="16497"/>
                      <a:pt x="7129" y="16473"/>
                      <a:pt x="7137" y="16448"/>
                    </a:cubicBezTo>
                    <a:cubicBezTo>
                      <a:pt x="7154" y="16357"/>
                      <a:pt x="7162" y="16250"/>
                      <a:pt x="7170" y="16159"/>
                    </a:cubicBezTo>
                    <a:cubicBezTo>
                      <a:pt x="7170" y="16143"/>
                      <a:pt x="7170" y="16126"/>
                      <a:pt x="7178" y="16110"/>
                    </a:cubicBezTo>
                    <a:cubicBezTo>
                      <a:pt x="7195" y="16028"/>
                      <a:pt x="7203" y="15945"/>
                      <a:pt x="7219" y="15855"/>
                    </a:cubicBezTo>
                    <a:cubicBezTo>
                      <a:pt x="7219" y="15830"/>
                      <a:pt x="7236" y="15797"/>
                      <a:pt x="7236" y="15780"/>
                    </a:cubicBezTo>
                    <a:cubicBezTo>
                      <a:pt x="7252" y="15681"/>
                      <a:pt x="7261" y="15583"/>
                      <a:pt x="7285" y="15492"/>
                    </a:cubicBezTo>
                    <a:cubicBezTo>
                      <a:pt x="7285" y="15467"/>
                      <a:pt x="7294" y="15451"/>
                      <a:pt x="7294" y="15426"/>
                    </a:cubicBezTo>
                    <a:cubicBezTo>
                      <a:pt x="7318" y="15344"/>
                      <a:pt x="7327" y="15261"/>
                      <a:pt x="7343" y="15179"/>
                    </a:cubicBezTo>
                    <a:cubicBezTo>
                      <a:pt x="7360" y="15162"/>
                      <a:pt x="7360" y="15129"/>
                      <a:pt x="7368" y="15113"/>
                    </a:cubicBezTo>
                    <a:cubicBezTo>
                      <a:pt x="7384" y="15014"/>
                      <a:pt x="7409" y="14915"/>
                      <a:pt x="7442" y="14825"/>
                    </a:cubicBezTo>
                    <a:cubicBezTo>
                      <a:pt x="7450" y="14800"/>
                      <a:pt x="7450" y="14767"/>
                      <a:pt x="7458" y="14750"/>
                    </a:cubicBezTo>
                    <a:lnTo>
                      <a:pt x="7524" y="14503"/>
                    </a:lnTo>
                    <a:cubicBezTo>
                      <a:pt x="7533" y="14478"/>
                      <a:pt x="7533" y="14462"/>
                      <a:pt x="7541" y="14429"/>
                    </a:cubicBezTo>
                    <a:cubicBezTo>
                      <a:pt x="7574" y="14338"/>
                      <a:pt x="7590" y="14231"/>
                      <a:pt x="7623" y="14141"/>
                    </a:cubicBezTo>
                    <a:cubicBezTo>
                      <a:pt x="7631" y="14108"/>
                      <a:pt x="7648" y="14091"/>
                      <a:pt x="7648" y="14058"/>
                    </a:cubicBezTo>
                    <a:cubicBezTo>
                      <a:pt x="7664" y="13976"/>
                      <a:pt x="7697" y="13893"/>
                      <a:pt x="7730" y="13803"/>
                    </a:cubicBezTo>
                    <a:cubicBezTo>
                      <a:pt x="7739" y="13778"/>
                      <a:pt x="7739" y="13762"/>
                      <a:pt x="7747" y="13737"/>
                    </a:cubicBezTo>
                    <a:cubicBezTo>
                      <a:pt x="7780" y="13638"/>
                      <a:pt x="7813" y="13539"/>
                      <a:pt x="7854" y="13440"/>
                    </a:cubicBezTo>
                    <a:cubicBezTo>
                      <a:pt x="7862" y="13407"/>
                      <a:pt x="7870" y="13391"/>
                      <a:pt x="7879" y="13358"/>
                    </a:cubicBezTo>
                    <a:cubicBezTo>
                      <a:pt x="7912" y="13267"/>
                      <a:pt x="7945" y="13185"/>
                      <a:pt x="7978" y="13094"/>
                    </a:cubicBezTo>
                    <a:cubicBezTo>
                      <a:pt x="7978" y="13078"/>
                      <a:pt x="7986" y="13069"/>
                      <a:pt x="7986" y="13053"/>
                    </a:cubicBezTo>
                    <a:cubicBezTo>
                      <a:pt x="8027" y="12946"/>
                      <a:pt x="8060" y="12855"/>
                      <a:pt x="8101" y="12748"/>
                    </a:cubicBezTo>
                    <a:cubicBezTo>
                      <a:pt x="8109" y="12731"/>
                      <a:pt x="8118" y="12699"/>
                      <a:pt x="8126" y="12674"/>
                    </a:cubicBezTo>
                    <a:cubicBezTo>
                      <a:pt x="8167" y="12575"/>
                      <a:pt x="8208" y="12484"/>
                      <a:pt x="8249" y="12377"/>
                    </a:cubicBezTo>
                    <a:lnTo>
                      <a:pt x="8249" y="12369"/>
                    </a:lnTo>
                    <a:cubicBezTo>
                      <a:pt x="8291" y="12262"/>
                      <a:pt x="8348" y="12171"/>
                      <a:pt x="8390" y="12072"/>
                    </a:cubicBezTo>
                    <a:cubicBezTo>
                      <a:pt x="8398" y="12039"/>
                      <a:pt x="8406" y="12015"/>
                      <a:pt x="8414" y="11990"/>
                    </a:cubicBezTo>
                    <a:cubicBezTo>
                      <a:pt x="8439" y="11932"/>
                      <a:pt x="8472" y="11874"/>
                      <a:pt x="8497" y="11825"/>
                    </a:cubicBezTo>
                    <a:cubicBezTo>
                      <a:pt x="8513" y="11800"/>
                      <a:pt x="8521" y="11767"/>
                      <a:pt x="8530" y="11751"/>
                    </a:cubicBezTo>
                    <a:cubicBezTo>
                      <a:pt x="8563" y="11677"/>
                      <a:pt x="8604" y="11603"/>
                      <a:pt x="8637" y="11537"/>
                    </a:cubicBezTo>
                    <a:cubicBezTo>
                      <a:pt x="8637" y="11528"/>
                      <a:pt x="8645" y="11512"/>
                      <a:pt x="8645" y="11504"/>
                    </a:cubicBezTo>
                    <a:lnTo>
                      <a:pt x="8769" y="11256"/>
                    </a:lnTo>
                    <a:cubicBezTo>
                      <a:pt x="8769" y="11248"/>
                      <a:pt x="8777" y="11232"/>
                      <a:pt x="8777" y="11223"/>
                    </a:cubicBezTo>
                    <a:cubicBezTo>
                      <a:pt x="8818" y="11149"/>
                      <a:pt x="8851" y="11083"/>
                      <a:pt x="8892" y="11009"/>
                    </a:cubicBezTo>
                    <a:lnTo>
                      <a:pt x="8925" y="10952"/>
                    </a:lnTo>
                    <a:cubicBezTo>
                      <a:pt x="8950" y="10886"/>
                      <a:pt x="8983" y="10828"/>
                      <a:pt x="9024" y="10770"/>
                    </a:cubicBezTo>
                    <a:cubicBezTo>
                      <a:pt x="9032" y="10754"/>
                      <a:pt x="9049" y="10729"/>
                      <a:pt x="9065" y="10704"/>
                    </a:cubicBezTo>
                    <a:cubicBezTo>
                      <a:pt x="9098" y="10638"/>
                      <a:pt x="9131" y="10589"/>
                      <a:pt x="9172" y="10523"/>
                    </a:cubicBezTo>
                    <a:cubicBezTo>
                      <a:pt x="9181" y="10507"/>
                      <a:pt x="9189" y="10482"/>
                      <a:pt x="9214" y="10465"/>
                    </a:cubicBezTo>
                    <a:cubicBezTo>
                      <a:pt x="9255" y="10399"/>
                      <a:pt x="9296" y="10334"/>
                      <a:pt x="9321" y="10268"/>
                    </a:cubicBezTo>
                    <a:cubicBezTo>
                      <a:pt x="9337" y="10259"/>
                      <a:pt x="9337" y="10243"/>
                      <a:pt x="9345" y="10235"/>
                    </a:cubicBezTo>
                    <a:cubicBezTo>
                      <a:pt x="9395" y="10152"/>
                      <a:pt x="9436" y="10086"/>
                      <a:pt x="9486" y="10004"/>
                    </a:cubicBezTo>
                    <a:cubicBezTo>
                      <a:pt x="9486" y="9987"/>
                      <a:pt x="9502" y="9987"/>
                      <a:pt x="9502" y="9979"/>
                    </a:cubicBezTo>
                    <a:cubicBezTo>
                      <a:pt x="9543" y="9905"/>
                      <a:pt x="9593" y="9831"/>
                      <a:pt x="9634" y="9773"/>
                    </a:cubicBezTo>
                    <a:cubicBezTo>
                      <a:pt x="9642" y="9757"/>
                      <a:pt x="9667" y="9732"/>
                      <a:pt x="9675" y="9716"/>
                    </a:cubicBezTo>
                    <a:cubicBezTo>
                      <a:pt x="9708" y="9658"/>
                      <a:pt x="9749" y="9608"/>
                      <a:pt x="9774" y="9551"/>
                    </a:cubicBezTo>
                    <a:cubicBezTo>
                      <a:pt x="9799" y="9526"/>
                      <a:pt x="9807" y="9493"/>
                      <a:pt x="9832" y="9477"/>
                    </a:cubicBezTo>
                    <a:cubicBezTo>
                      <a:pt x="9856" y="9427"/>
                      <a:pt x="9898" y="9369"/>
                      <a:pt x="9930" y="9320"/>
                    </a:cubicBezTo>
                    <a:cubicBezTo>
                      <a:pt x="9955" y="9304"/>
                      <a:pt x="9963" y="9271"/>
                      <a:pt x="9980" y="9246"/>
                    </a:cubicBezTo>
                    <a:cubicBezTo>
                      <a:pt x="10021" y="9196"/>
                      <a:pt x="10054" y="9147"/>
                      <a:pt x="10095" y="9097"/>
                    </a:cubicBezTo>
                    <a:cubicBezTo>
                      <a:pt x="10104" y="9073"/>
                      <a:pt x="10128" y="9056"/>
                      <a:pt x="10137" y="9032"/>
                    </a:cubicBezTo>
                    <a:lnTo>
                      <a:pt x="10293" y="8817"/>
                    </a:lnTo>
                    <a:cubicBezTo>
                      <a:pt x="10301" y="8809"/>
                      <a:pt x="10310" y="8793"/>
                      <a:pt x="10310" y="8784"/>
                    </a:cubicBezTo>
                    <a:cubicBezTo>
                      <a:pt x="10351" y="8727"/>
                      <a:pt x="10408" y="8661"/>
                      <a:pt x="10450" y="8611"/>
                    </a:cubicBezTo>
                    <a:cubicBezTo>
                      <a:pt x="10466" y="8587"/>
                      <a:pt x="10491" y="8562"/>
                      <a:pt x="10507" y="8537"/>
                    </a:cubicBezTo>
                    <a:cubicBezTo>
                      <a:pt x="10540" y="8496"/>
                      <a:pt x="10581" y="8447"/>
                      <a:pt x="10614" y="8405"/>
                    </a:cubicBezTo>
                    <a:cubicBezTo>
                      <a:pt x="10631" y="8372"/>
                      <a:pt x="10656" y="8356"/>
                      <a:pt x="10672" y="8323"/>
                    </a:cubicBezTo>
                    <a:cubicBezTo>
                      <a:pt x="10705" y="8282"/>
                      <a:pt x="10746" y="8241"/>
                      <a:pt x="10779" y="8199"/>
                    </a:cubicBezTo>
                    <a:cubicBezTo>
                      <a:pt x="10796" y="8166"/>
                      <a:pt x="10820" y="8150"/>
                      <a:pt x="10837" y="8117"/>
                    </a:cubicBezTo>
                    <a:cubicBezTo>
                      <a:pt x="10878" y="8067"/>
                      <a:pt x="10928" y="8002"/>
                      <a:pt x="10969" y="7952"/>
                    </a:cubicBezTo>
                    <a:cubicBezTo>
                      <a:pt x="10985" y="7927"/>
                      <a:pt x="11002" y="7919"/>
                      <a:pt x="11010" y="7903"/>
                    </a:cubicBezTo>
                    <a:cubicBezTo>
                      <a:pt x="11076" y="7828"/>
                      <a:pt x="11134" y="7763"/>
                      <a:pt x="11200" y="7697"/>
                    </a:cubicBezTo>
                    <a:cubicBezTo>
                      <a:pt x="11216" y="7672"/>
                      <a:pt x="11232" y="7655"/>
                      <a:pt x="11249" y="7639"/>
                    </a:cubicBezTo>
                    <a:cubicBezTo>
                      <a:pt x="11290" y="7590"/>
                      <a:pt x="11340" y="7540"/>
                      <a:pt x="11381" y="7491"/>
                    </a:cubicBezTo>
                    <a:cubicBezTo>
                      <a:pt x="11406" y="7466"/>
                      <a:pt x="11422" y="7449"/>
                      <a:pt x="11447" y="7416"/>
                    </a:cubicBezTo>
                    <a:cubicBezTo>
                      <a:pt x="11488" y="7367"/>
                      <a:pt x="11537" y="7326"/>
                      <a:pt x="11579" y="7268"/>
                    </a:cubicBezTo>
                    <a:lnTo>
                      <a:pt x="11644" y="7210"/>
                    </a:lnTo>
                    <a:cubicBezTo>
                      <a:pt x="11702" y="7145"/>
                      <a:pt x="11768" y="7079"/>
                      <a:pt x="11834" y="7013"/>
                    </a:cubicBezTo>
                    <a:cubicBezTo>
                      <a:pt x="11900" y="6955"/>
                      <a:pt x="11974" y="6889"/>
                      <a:pt x="12032" y="6831"/>
                    </a:cubicBezTo>
                    <a:cubicBezTo>
                      <a:pt x="12057" y="6807"/>
                      <a:pt x="12073" y="6798"/>
                      <a:pt x="12081" y="6774"/>
                    </a:cubicBezTo>
                    <a:cubicBezTo>
                      <a:pt x="12139" y="6733"/>
                      <a:pt x="12180" y="6683"/>
                      <a:pt x="12230" y="6642"/>
                    </a:cubicBezTo>
                    <a:lnTo>
                      <a:pt x="12287" y="6584"/>
                    </a:lnTo>
                    <a:cubicBezTo>
                      <a:pt x="12345" y="6543"/>
                      <a:pt x="12394" y="6485"/>
                      <a:pt x="12444" y="6444"/>
                    </a:cubicBezTo>
                    <a:cubicBezTo>
                      <a:pt x="12469" y="6436"/>
                      <a:pt x="12477" y="6419"/>
                      <a:pt x="12493" y="6403"/>
                    </a:cubicBezTo>
                    <a:cubicBezTo>
                      <a:pt x="12567" y="6345"/>
                      <a:pt x="12633" y="6296"/>
                      <a:pt x="12699" y="6230"/>
                    </a:cubicBezTo>
                    <a:cubicBezTo>
                      <a:pt x="12716" y="6222"/>
                      <a:pt x="12724" y="6213"/>
                      <a:pt x="12732" y="6213"/>
                    </a:cubicBezTo>
                    <a:cubicBezTo>
                      <a:pt x="12798" y="6156"/>
                      <a:pt x="12848" y="6115"/>
                      <a:pt x="12905" y="6065"/>
                    </a:cubicBezTo>
                    <a:cubicBezTo>
                      <a:pt x="12930" y="6049"/>
                      <a:pt x="12946" y="6032"/>
                      <a:pt x="12971" y="6016"/>
                    </a:cubicBezTo>
                    <a:cubicBezTo>
                      <a:pt x="13021" y="5974"/>
                      <a:pt x="13070" y="5933"/>
                      <a:pt x="13128" y="5900"/>
                    </a:cubicBezTo>
                    <a:cubicBezTo>
                      <a:pt x="13144" y="5884"/>
                      <a:pt x="13169" y="5867"/>
                      <a:pt x="13185" y="5851"/>
                    </a:cubicBezTo>
                    <a:cubicBezTo>
                      <a:pt x="13243" y="5810"/>
                      <a:pt x="13301" y="5768"/>
                      <a:pt x="13358" y="5719"/>
                    </a:cubicBezTo>
                    <a:cubicBezTo>
                      <a:pt x="13367" y="5702"/>
                      <a:pt x="13383" y="5694"/>
                      <a:pt x="13391" y="5694"/>
                    </a:cubicBezTo>
                    <a:cubicBezTo>
                      <a:pt x="13466" y="5645"/>
                      <a:pt x="13540" y="5595"/>
                      <a:pt x="13606" y="5554"/>
                    </a:cubicBezTo>
                    <a:cubicBezTo>
                      <a:pt x="13630" y="5538"/>
                      <a:pt x="13639" y="5529"/>
                      <a:pt x="13655" y="5521"/>
                    </a:cubicBezTo>
                    <a:cubicBezTo>
                      <a:pt x="13713" y="5480"/>
                      <a:pt x="13762" y="5447"/>
                      <a:pt x="13820" y="5414"/>
                    </a:cubicBezTo>
                    <a:cubicBezTo>
                      <a:pt x="13845" y="5406"/>
                      <a:pt x="13878" y="5389"/>
                      <a:pt x="13894" y="5373"/>
                    </a:cubicBezTo>
                    <a:lnTo>
                      <a:pt x="14051" y="5282"/>
                    </a:lnTo>
                    <a:cubicBezTo>
                      <a:pt x="14067" y="5274"/>
                      <a:pt x="14092" y="5249"/>
                      <a:pt x="14108" y="5241"/>
                    </a:cubicBezTo>
                    <a:lnTo>
                      <a:pt x="14331" y="5117"/>
                    </a:lnTo>
                    <a:cubicBezTo>
                      <a:pt x="14389" y="5084"/>
                      <a:pt x="14438" y="5060"/>
                      <a:pt x="14496" y="5027"/>
                    </a:cubicBezTo>
                    <a:cubicBezTo>
                      <a:pt x="14512" y="5019"/>
                      <a:pt x="14520" y="5002"/>
                      <a:pt x="14545" y="4994"/>
                    </a:cubicBezTo>
                    <a:lnTo>
                      <a:pt x="14669" y="4936"/>
                    </a:lnTo>
                    <a:cubicBezTo>
                      <a:pt x="14685" y="4920"/>
                      <a:pt x="14702" y="4911"/>
                      <a:pt x="14718" y="4903"/>
                    </a:cubicBezTo>
                    <a:cubicBezTo>
                      <a:pt x="14768" y="4878"/>
                      <a:pt x="14809" y="4854"/>
                      <a:pt x="14866" y="4829"/>
                    </a:cubicBezTo>
                    <a:cubicBezTo>
                      <a:pt x="14875" y="4829"/>
                      <a:pt x="14883" y="4821"/>
                      <a:pt x="14883" y="4821"/>
                    </a:cubicBezTo>
                    <a:cubicBezTo>
                      <a:pt x="14932" y="4788"/>
                      <a:pt x="14998" y="4771"/>
                      <a:pt x="15048" y="4747"/>
                    </a:cubicBezTo>
                    <a:cubicBezTo>
                      <a:pt x="15056" y="4738"/>
                      <a:pt x="15081" y="4738"/>
                      <a:pt x="15089" y="4730"/>
                    </a:cubicBezTo>
                    <a:cubicBezTo>
                      <a:pt x="15130" y="4705"/>
                      <a:pt x="15171" y="4681"/>
                      <a:pt x="15213" y="4672"/>
                    </a:cubicBezTo>
                    <a:cubicBezTo>
                      <a:pt x="15237" y="4664"/>
                      <a:pt x="15246" y="4664"/>
                      <a:pt x="15262" y="4656"/>
                    </a:cubicBezTo>
                    <a:cubicBezTo>
                      <a:pt x="15303" y="4631"/>
                      <a:pt x="15344" y="4623"/>
                      <a:pt x="15402" y="4607"/>
                    </a:cubicBezTo>
                    <a:cubicBezTo>
                      <a:pt x="15410" y="4607"/>
                      <a:pt x="15419" y="4590"/>
                      <a:pt x="15427" y="4590"/>
                    </a:cubicBezTo>
                    <a:cubicBezTo>
                      <a:pt x="15484" y="4574"/>
                      <a:pt x="15534" y="4549"/>
                      <a:pt x="15592" y="4532"/>
                    </a:cubicBezTo>
                    <a:cubicBezTo>
                      <a:pt x="15608" y="4532"/>
                      <a:pt x="15625" y="4524"/>
                      <a:pt x="15633" y="4524"/>
                    </a:cubicBezTo>
                    <a:cubicBezTo>
                      <a:pt x="15674" y="4508"/>
                      <a:pt x="15715" y="4491"/>
                      <a:pt x="15756" y="4483"/>
                    </a:cubicBezTo>
                    <a:cubicBezTo>
                      <a:pt x="15781" y="4466"/>
                      <a:pt x="15789" y="4466"/>
                      <a:pt x="15814" y="4458"/>
                    </a:cubicBezTo>
                    <a:cubicBezTo>
                      <a:pt x="15855" y="4450"/>
                      <a:pt x="15896" y="4442"/>
                      <a:pt x="15921" y="4417"/>
                    </a:cubicBezTo>
                    <a:cubicBezTo>
                      <a:pt x="15938" y="4417"/>
                      <a:pt x="15954" y="4409"/>
                      <a:pt x="15962" y="4409"/>
                    </a:cubicBezTo>
                    <a:cubicBezTo>
                      <a:pt x="16020" y="4384"/>
                      <a:pt x="16070" y="4376"/>
                      <a:pt x="16119" y="4368"/>
                    </a:cubicBezTo>
                    <a:cubicBezTo>
                      <a:pt x="16127" y="4368"/>
                      <a:pt x="16144" y="4359"/>
                      <a:pt x="16160" y="4359"/>
                    </a:cubicBezTo>
                    <a:cubicBezTo>
                      <a:pt x="16201" y="4343"/>
                      <a:pt x="16243" y="4335"/>
                      <a:pt x="16276" y="4326"/>
                    </a:cubicBezTo>
                    <a:cubicBezTo>
                      <a:pt x="16292" y="4326"/>
                      <a:pt x="16317" y="4318"/>
                      <a:pt x="16333" y="4318"/>
                    </a:cubicBezTo>
                    <a:cubicBezTo>
                      <a:pt x="16366" y="4302"/>
                      <a:pt x="16399" y="4302"/>
                      <a:pt x="16440" y="4293"/>
                    </a:cubicBezTo>
                    <a:cubicBezTo>
                      <a:pt x="16457" y="4293"/>
                      <a:pt x="16482" y="4285"/>
                      <a:pt x="16498" y="4285"/>
                    </a:cubicBezTo>
                    <a:cubicBezTo>
                      <a:pt x="16523" y="4285"/>
                      <a:pt x="16531" y="4277"/>
                      <a:pt x="16556" y="4277"/>
                    </a:cubicBezTo>
                    <a:cubicBezTo>
                      <a:pt x="16605" y="4260"/>
                      <a:pt x="16646" y="4252"/>
                      <a:pt x="16688" y="4252"/>
                    </a:cubicBezTo>
                    <a:cubicBezTo>
                      <a:pt x="16704" y="4252"/>
                      <a:pt x="16729" y="4244"/>
                      <a:pt x="16745" y="4244"/>
                    </a:cubicBezTo>
                    <a:cubicBezTo>
                      <a:pt x="16786" y="4236"/>
                      <a:pt x="16828" y="4236"/>
                      <a:pt x="16869" y="4219"/>
                    </a:cubicBezTo>
                    <a:cubicBezTo>
                      <a:pt x="16894" y="4219"/>
                      <a:pt x="16910" y="4211"/>
                      <a:pt x="16935" y="4211"/>
                    </a:cubicBezTo>
                    <a:cubicBezTo>
                      <a:pt x="16976" y="4203"/>
                      <a:pt x="17017" y="4203"/>
                      <a:pt x="17058" y="4203"/>
                    </a:cubicBezTo>
                    <a:cubicBezTo>
                      <a:pt x="17075" y="4203"/>
                      <a:pt x="17100" y="4203"/>
                      <a:pt x="17108" y="4195"/>
                    </a:cubicBezTo>
                    <a:cubicBezTo>
                      <a:pt x="17157" y="4195"/>
                      <a:pt x="17198" y="4178"/>
                      <a:pt x="17256" y="4178"/>
                    </a:cubicBezTo>
                    <a:lnTo>
                      <a:pt x="17281" y="4178"/>
                    </a:lnTo>
                    <a:cubicBezTo>
                      <a:pt x="17347" y="4178"/>
                      <a:pt x="17404" y="4178"/>
                      <a:pt x="17462" y="4170"/>
                    </a:cubicBezTo>
                    <a:lnTo>
                      <a:pt x="17685" y="4170"/>
                    </a:lnTo>
                    <a:cubicBezTo>
                      <a:pt x="17726" y="4170"/>
                      <a:pt x="17767" y="4170"/>
                      <a:pt x="17800" y="4178"/>
                    </a:cubicBezTo>
                    <a:lnTo>
                      <a:pt x="17858" y="4178"/>
                    </a:lnTo>
                    <a:cubicBezTo>
                      <a:pt x="17899" y="4178"/>
                      <a:pt x="17932" y="4195"/>
                      <a:pt x="17973" y="4195"/>
                    </a:cubicBezTo>
                    <a:cubicBezTo>
                      <a:pt x="17998" y="4195"/>
                      <a:pt x="18014" y="4195"/>
                      <a:pt x="18039" y="4203"/>
                    </a:cubicBezTo>
                    <a:cubicBezTo>
                      <a:pt x="18080" y="4203"/>
                      <a:pt x="18105" y="4211"/>
                      <a:pt x="18146" y="4219"/>
                    </a:cubicBezTo>
                    <a:cubicBezTo>
                      <a:pt x="18171" y="4219"/>
                      <a:pt x="18179" y="4219"/>
                      <a:pt x="18204" y="4236"/>
                    </a:cubicBezTo>
                    <a:cubicBezTo>
                      <a:pt x="18245" y="4244"/>
                      <a:pt x="18294" y="4252"/>
                      <a:pt x="18336" y="4252"/>
                    </a:cubicBezTo>
                    <a:lnTo>
                      <a:pt x="18352" y="4252"/>
                    </a:lnTo>
                    <a:cubicBezTo>
                      <a:pt x="18410" y="4260"/>
                      <a:pt x="18459" y="4277"/>
                      <a:pt x="18509" y="4293"/>
                    </a:cubicBezTo>
                    <a:cubicBezTo>
                      <a:pt x="18517" y="4293"/>
                      <a:pt x="18533" y="4302"/>
                      <a:pt x="18550" y="4302"/>
                    </a:cubicBezTo>
                    <a:cubicBezTo>
                      <a:pt x="18591" y="4318"/>
                      <a:pt x="18632" y="4326"/>
                      <a:pt x="18665" y="4335"/>
                    </a:cubicBezTo>
                    <a:cubicBezTo>
                      <a:pt x="18682" y="4343"/>
                      <a:pt x="18698" y="4343"/>
                      <a:pt x="18715" y="4359"/>
                    </a:cubicBezTo>
                    <a:cubicBezTo>
                      <a:pt x="18748" y="4368"/>
                      <a:pt x="18781" y="4376"/>
                      <a:pt x="18822" y="4384"/>
                    </a:cubicBezTo>
                    <a:cubicBezTo>
                      <a:pt x="18838" y="4401"/>
                      <a:pt x="18863" y="4401"/>
                      <a:pt x="18871" y="4409"/>
                    </a:cubicBezTo>
                    <a:cubicBezTo>
                      <a:pt x="18904" y="4417"/>
                      <a:pt x="18929" y="4425"/>
                      <a:pt x="18962" y="4450"/>
                    </a:cubicBezTo>
                    <a:cubicBezTo>
                      <a:pt x="18987" y="4458"/>
                      <a:pt x="19003" y="4458"/>
                      <a:pt x="19011" y="4466"/>
                    </a:cubicBezTo>
                    <a:cubicBezTo>
                      <a:pt x="19044" y="4483"/>
                      <a:pt x="19077" y="4499"/>
                      <a:pt x="19110" y="4508"/>
                    </a:cubicBezTo>
                    <a:cubicBezTo>
                      <a:pt x="19127" y="4524"/>
                      <a:pt x="19135" y="4524"/>
                      <a:pt x="19160" y="4532"/>
                    </a:cubicBezTo>
                    <a:cubicBezTo>
                      <a:pt x="19201" y="4549"/>
                      <a:pt x="19242" y="4574"/>
                      <a:pt x="19275" y="4590"/>
                    </a:cubicBezTo>
                    <a:cubicBezTo>
                      <a:pt x="19275" y="4590"/>
                      <a:pt x="19275" y="4590"/>
                      <a:pt x="19276" y="4590"/>
                    </a:cubicBezTo>
                    <a:lnTo>
                      <a:pt x="19276" y="4590"/>
                    </a:lnTo>
                    <a:lnTo>
                      <a:pt x="12370" y="511"/>
                    </a:lnTo>
                    <a:cubicBezTo>
                      <a:pt x="12328" y="495"/>
                      <a:pt x="12287" y="462"/>
                      <a:pt x="12246" y="437"/>
                    </a:cubicBezTo>
                    <a:cubicBezTo>
                      <a:pt x="12238" y="437"/>
                      <a:pt x="12238" y="429"/>
                      <a:pt x="12230" y="429"/>
                    </a:cubicBezTo>
                    <a:cubicBezTo>
                      <a:pt x="12188" y="412"/>
                      <a:pt x="12147" y="388"/>
                      <a:pt x="12114" y="371"/>
                    </a:cubicBezTo>
                    <a:cubicBezTo>
                      <a:pt x="12098" y="363"/>
                      <a:pt x="12081" y="363"/>
                      <a:pt x="12065" y="346"/>
                    </a:cubicBezTo>
                    <a:cubicBezTo>
                      <a:pt x="12032" y="338"/>
                      <a:pt x="11999" y="322"/>
                      <a:pt x="11974" y="305"/>
                    </a:cubicBezTo>
                    <a:cubicBezTo>
                      <a:pt x="11949" y="297"/>
                      <a:pt x="11941" y="297"/>
                      <a:pt x="11916" y="289"/>
                    </a:cubicBezTo>
                    <a:cubicBezTo>
                      <a:pt x="11892" y="280"/>
                      <a:pt x="11859" y="264"/>
                      <a:pt x="11826" y="247"/>
                    </a:cubicBezTo>
                    <a:cubicBezTo>
                      <a:pt x="11801" y="231"/>
                      <a:pt x="11785" y="231"/>
                      <a:pt x="11776" y="223"/>
                    </a:cubicBezTo>
                    <a:cubicBezTo>
                      <a:pt x="11743" y="214"/>
                      <a:pt x="11710" y="206"/>
                      <a:pt x="11669" y="190"/>
                    </a:cubicBezTo>
                    <a:cubicBezTo>
                      <a:pt x="11653" y="181"/>
                      <a:pt x="11644" y="181"/>
                      <a:pt x="11620" y="173"/>
                    </a:cubicBezTo>
                    <a:lnTo>
                      <a:pt x="11496" y="140"/>
                    </a:lnTo>
                    <a:cubicBezTo>
                      <a:pt x="11488" y="140"/>
                      <a:pt x="11471" y="132"/>
                      <a:pt x="11463" y="132"/>
                    </a:cubicBezTo>
                    <a:cubicBezTo>
                      <a:pt x="11414" y="124"/>
                      <a:pt x="11364" y="99"/>
                      <a:pt x="11298" y="91"/>
                    </a:cubicBezTo>
                    <a:lnTo>
                      <a:pt x="11282" y="91"/>
                    </a:lnTo>
                    <a:cubicBezTo>
                      <a:pt x="11232" y="83"/>
                      <a:pt x="11183" y="66"/>
                      <a:pt x="11134" y="58"/>
                    </a:cubicBezTo>
                    <a:cubicBezTo>
                      <a:pt x="11117" y="58"/>
                      <a:pt x="11101" y="58"/>
                      <a:pt x="11084" y="50"/>
                    </a:cubicBezTo>
                    <a:cubicBezTo>
                      <a:pt x="11043" y="41"/>
                      <a:pt x="11010" y="41"/>
                      <a:pt x="10969" y="25"/>
                    </a:cubicBezTo>
                    <a:cubicBezTo>
                      <a:pt x="10952" y="25"/>
                      <a:pt x="10928" y="25"/>
                      <a:pt x="10919" y="17"/>
                    </a:cubicBezTo>
                    <a:cubicBezTo>
                      <a:pt x="10878" y="17"/>
                      <a:pt x="10845" y="8"/>
                      <a:pt x="10804" y="8"/>
                    </a:cubicBezTo>
                    <a:lnTo>
                      <a:pt x="10746" y="8"/>
                    </a:lnTo>
                    <a:cubicBezTo>
                      <a:pt x="10705" y="8"/>
                      <a:pt x="10664" y="8"/>
                      <a:pt x="10623" y="0"/>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8"/>
              <p:cNvSpPr/>
              <p:nvPr/>
            </p:nvSpPr>
            <p:spPr>
              <a:xfrm>
                <a:off x="9088191" y="-1484825"/>
                <a:ext cx="565659" cy="721125"/>
              </a:xfrm>
              <a:custGeom>
                <a:avLst/>
                <a:gdLst/>
                <a:ahLst/>
                <a:cxnLst/>
                <a:rect l="l" t="t" r="r" b="b"/>
                <a:pathLst>
                  <a:path w="14492" h="18475" extrusionOk="0">
                    <a:moveTo>
                      <a:pt x="10494" y="1"/>
                    </a:moveTo>
                    <a:cubicBezTo>
                      <a:pt x="9529" y="1"/>
                      <a:pt x="8440" y="311"/>
                      <a:pt x="7286" y="965"/>
                    </a:cubicBezTo>
                    <a:cubicBezTo>
                      <a:pt x="3290" y="3231"/>
                      <a:pt x="35" y="8777"/>
                      <a:pt x="18" y="13334"/>
                    </a:cubicBezTo>
                    <a:cubicBezTo>
                      <a:pt x="1" y="16589"/>
                      <a:pt x="1623" y="18475"/>
                      <a:pt x="4001" y="18475"/>
                    </a:cubicBezTo>
                    <a:cubicBezTo>
                      <a:pt x="4964" y="18475"/>
                      <a:pt x="6051" y="18165"/>
                      <a:pt x="7204" y="17512"/>
                    </a:cubicBezTo>
                    <a:cubicBezTo>
                      <a:pt x="11200" y="15246"/>
                      <a:pt x="14455" y="9700"/>
                      <a:pt x="14480" y="5135"/>
                    </a:cubicBezTo>
                    <a:cubicBezTo>
                      <a:pt x="14492" y="1882"/>
                      <a:pt x="12869" y="1"/>
                      <a:pt x="104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9"/>
        <p:cNvGrpSpPr/>
        <p:nvPr/>
      </p:nvGrpSpPr>
      <p:grpSpPr>
        <a:xfrm>
          <a:off x="0" y="0"/>
          <a:ext cx="0" cy="0"/>
          <a:chOff x="0" y="0"/>
          <a:chExt cx="0" cy="0"/>
        </a:xfrm>
      </p:grpSpPr>
      <p:sp>
        <p:nvSpPr>
          <p:cNvPr id="1422" name="Google Shape;1422;p49"/>
          <p:cNvSpPr txBox="1">
            <a:spLocks noGrp="1"/>
          </p:cNvSpPr>
          <p:nvPr>
            <p:ph type="title"/>
          </p:nvPr>
        </p:nvSpPr>
        <p:spPr>
          <a:xfrm>
            <a:off x="716849" y="271332"/>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HISTORY</a:t>
            </a:r>
            <a:endParaRPr sz="4000" dirty="0"/>
          </a:p>
        </p:txBody>
      </p:sp>
      <p:graphicFrame>
        <p:nvGraphicFramePr>
          <p:cNvPr id="3" name="Diagram 2">
            <a:extLst>
              <a:ext uri="{FF2B5EF4-FFF2-40B4-BE49-F238E27FC236}">
                <a16:creationId xmlns:a16="http://schemas.microsoft.com/office/drawing/2014/main" id="{69D90AD4-00A9-47FE-A497-10F63900F5F8}"/>
              </a:ext>
            </a:extLst>
          </p:cNvPr>
          <p:cNvGraphicFramePr/>
          <p:nvPr>
            <p:extLst>
              <p:ext uri="{D42A27DB-BD31-4B8C-83A1-F6EECF244321}">
                <p14:modId xmlns:p14="http://schemas.microsoft.com/office/powerpoint/2010/main" val="2371677173"/>
              </p:ext>
            </p:extLst>
          </p:nvPr>
        </p:nvGraphicFramePr>
        <p:xfrm>
          <a:off x="242711" y="1029975"/>
          <a:ext cx="8658577" cy="3948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3E8285CE-48DC-4309-A924-CD417B5F2E34}"/>
              </a:ext>
            </a:extLst>
          </p:cNvPr>
          <p:cNvSpPr txBox="1"/>
          <p:nvPr/>
        </p:nvSpPr>
        <p:spPr>
          <a:xfrm>
            <a:off x="338667" y="2053735"/>
            <a:ext cx="790222" cy="400110"/>
          </a:xfrm>
          <a:prstGeom prst="rect">
            <a:avLst/>
          </a:prstGeom>
          <a:noFill/>
        </p:spPr>
        <p:txBody>
          <a:bodyPr wrap="square" rtlCol="0">
            <a:spAutoFit/>
          </a:bodyPr>
          <a:lstStyle/>
          <a:p>
            <a:r>
              <a:rPr lang="en-US" sz="2000" dirty="0">
                <a:solidFill>
                  <a:schemeClr val="tx1"/>
                </a:solidFill>
                <a:latin typeface="Anton" pitchFamily="2" charset="0"/>
              </a:rPr>
              <a:t>2015</a:t>
            </a:r>
          </a:p>
        </p:txBody>
      </p:sp>
      <p:sp>
        <p:nvSpPr>
          <p:cNvPr id="7" name="TextBox 6">
            <a:extLst>
              <a:ext uri="{FF2B5EF4-FFF2-40B4-BE49-F238E27FC236}">
                <a16:creationId xmlns:a16="http://schemas.microsoft.com/office/drawing/2014/main" id="{EE9C04AB-E7CD-46CB-A15F-EC0D3928D8F8}"/>
              </a:ext>
            </a:extLst>
          </p:cNvPr>
          <p:cNvSpPr txBox="1"/>
          <p:nvPr/>
        </p:nvSpPr>
        <p:spPr>
          <a:xfrm>
            <a:off x="1696157" y="1813691"/>
            <a:ext cx="790222" cy="707886"/>
          </a:xfrm>
          <a:prstGeom prst="rect">
            <a:avLst/>
          </a:prstGeom>
          <a:noFill/>
        </p:spPr>
        <p:txBody>
          <a:bodyPr wrap="square" rtlCol="0">
            <a:spAutoFit/>
          </a:bodyPr>
          <a:lstStyle/>
          <a:p>
            <a:r>
              <a:rPr lang="en-US" sz="2000" dirty="0">
                <a:solidFill>
                  <a:schemeClr val="tx1"/>
                </a:solidFill>
                <a:latin typeface="Anton" pitchFamily="2" charset="0"/>
              </a:rPr>
              <a:t>FEB 2018</a:t>
            </a:r>
          </a:p>
        </p:txBody>
      </p:sp>
      <p:sp>
        <p:nvSpPr>
          <p:cNvPr id="8" name="TextBox 7">
            <a:extLst>
              <a:ext uri="{FF2B5EF4-FFF2-40B4-BE49-F238E27FC236}">
                <a16:creationId xmlns:a16="http://schemas.microsoft.com/office/drawing/2014/main" id="{E2991AE0-9B5E-4754-A7C2-BE654F4D1F69}"/>
              </a:ext>
            </a:extLst>
          </p:cNvPr>
          <p:cNvSpPr txBox="1"/>
          <p:nvPr/>
        </p:nvSpPr>
        <p:spPr>
          <a:xfrm>
            <a:off x="3282246" y="1819335"/>
            <a:ext cx="790222" cy="707886"/>
          </a:xfrm>
          <a:prstGeom prst="rect">
            <a:avLst/>
          </a:prstGeom>
          <a:noFill/>
        </p:spPr>
        <p:txBody>
          <a:bodyPr wrap="square" rtlCol="0">
            <a:spAutoFit/>
          </a:bodyPr>
          <a:lstStyle/>
          <a:p>
            <a:r>
              <a:rPr lang="en-US" sz="2000" dirty="0">
                <a:solidFill>
                  <a:schemeClr val="tx1"/>
                </a:solidFill>
                <a:latin typeface="Anton" pitchFamily="2" charset="0"/>
              </a:rPr>
              <a:t>MAR</a:t>
            </a:r>
          </a:p>
          <a:p>
            <a:r>
              <a:rPr lang="en-US" sz="2000" dirty="0">
                <a:solidFill>
                  <a:schemeClr val="tx1"/>
                </a:solidFill>
                <a:latin typeface="Anton" pitchFamily="2" charset="0"/>
              </a:rPr>
              <a:t>2018</a:t>
            </a:r>
          </a:p>
        </p:txBody>
      </p:sp>
      <p:sp>
        <p:nvSpPr>
          <p:cNvPr id="9" name="TextBox 8">
            <a:extLst>
              <a:ext uri="{FF2B5EF4-FFF2-40B4-BE49-F238E27FC236}">
                <a16:creationId xmlns:a16="http://schemas.microsoft.com/office/drawing/2014/main" id="{425568E5-716E-4A72-8C87-D5D196584885}"/>
              </a:ext>
            </a:extLst>
          </p:cNvPr>
          <p:cNvSpPr txBox="1"/>
          <p:nvPr/>
        </p:nvSpPr>
        <p:spPr>
          <a:xfrm>
            <a:off x="4826001" y="1813691"/>
            <a:ext cx="790222" cy="707886"/>
          </a:xfrm>
          <a:prstGeom prst="rect">
            <a:avLst/>
          </a:prstGeom>
          <a:noFill/>
        </p:spPr>
        <p:txBody>
          <a:bodyPr wrap="square" rtlCol="0">
            <a:spAutoFit/>
          </a:bodyPr>
          <a:lstStyle/>
          <a:p>
            <a:r>
              <a:rPr lang="en-US" sz="2000" dirty="0">
                <a:solidFill>
                  <a:schemeClr val="tx1"/>
                </a:solidFill>
                <a:latin typeface="Anton" pitchFamily="2" charset="0"/>
              </a:rPr>
              <a:t>MAY</a:t>
            </a:r>
          </a:p>
          <a:p>
            <a:r>
              <a:rPr lang="en-US" sz="2000" dirty="0">
                <a:solidFill>
                  <a:schemeClr val="tx1"/>
                </a:solidFill>
                <a:latin typeface="Anton" pitchFamily="2" charset="0"/>
              </a:rPr>
              <a:t>2019</a:t>
            </a:r>
          </a:p>
        </p:txBody>
      </p:sp>
      <p:sp>
        <p:nvSpPr>
          <p:cNvPr id="11" name="TextBox 10">
            <a:extLst>
              <a:ext uri="{FF2B5EF4-FFF2-40B4-BE49-F238E27FC236}">
                <a16:creationId xmlns:a16="http://schemas.microsoft.com/office/drawing/2014/main" id="{660734F2-3612-4E78-ADDE-AFA33EABF94C}"/>
              </a:ext>
            </a:extLst>
          </p:cNvPr>
          <p:cNvSpPr txBox="1"/>
          <p:nvPr/>
        </p:nvSpPr>
        <p:spPr>
          <a:xfrm>
            <a:off x="6330247" y="1829155"/>
            <a:ext cx="790222" cy="707886"/>
          </a:xfrm>
          <a:prstGeom prst="rect">
            <a:avLst/>
          </a:prstGeom>
          <a:noFill/>
        </p:spPr>
        <p:txBody>
          <a:bodyPr wrap="square" rtlCol="0">
            <a:spAutoFit/>
          </a:bodyPr>
          <a:lstStyle/>
          <a:p>
            <a:r>
              <a:rPr lang="en-US" sz="2000" dirty="0">
                <a:solidFill>
                  <a:schemeClr val="tx1"/>
                </a:solidFill>
                <a:latin typeface="Anton" pitchFamily="2" charset="0"/>
              </a:rPr>
              <a:t>OCT</a:t>
            </a:r>
          </a:p>
          <a:p>
            <a:r>
              <a:rPr lang="en-US" sz="2000" dirty="0">
                <a:solidFill>
                  <a:schemeClr val="tx1"/>
                </a:solidFill>
                <a:latin typeface="Anton" pitchFamily="2" charset="0"/>
              </a:rPr>
              <a:t>2019</a:t>
            </a:r>
          </a:p>
        </p:txBody>
      </p:sp>
      <p:sp>
        <p:nvSpPr>
          <p:cNvPr id="12" name="TextBox 11">
            <a:extLst>
              <a:ext uri="{FF2B5EF4-FFF2-40B4-BE49-F238E27FC236}">
                <a16:creationId xmlns:a16="http://schemas.microsoft.com/office/drawing/2014/main" id="{8142EBE1-E109-4A87-AAB1-11B819D10A70}"/>
              </a:ext>
            </a:extLst>
          </p:cNvPr>
          <p:cNvSpPr txBox="1"/>
          <p:nvPr/>
        </p:nvSpPr>
        <p:spPr>
          <a:xfrm>
            <a:off x="7840135" y="2127111"/>
            <a:ext cx="790222" cy="400110"/>
          </a:xfrm>
          <a:prstGeom prst="rect">
            <a:avLst/>
          </a:prstGeom>
          <a:noFill/>
        </p:spPr>
        <p:txBody>
          <a:bodyPr wrap="square" rtlCol="0">
            <a:spAutoFit/>
          </a:bodyPr>
          <a:lstStyle/>
          <a:p>
            <a:r>
              <a:rPr lang="en-US" sz="2000" dirty="0">
                <a:solidFill>
                  <a:schemeClr val="tx1"/>
                </a:solidFill>
                <a:latin typeface="Anton" pitchFamily="2" charset="0"/>
              </a:rPr>
              <a:t>NOW</a:t>
            </a:r>
          </a:p>
        </p:txBody>
      </p:sp>
    </p:spTree>
    <p:extLst>
      <p:ext uri="{BB962C8B-B14F-4D97-AF65-F5344CB8AC3E}">
        <p14:creationId xmlns:p14="http://schemas.microsoft.com/office/powerpoint/2010/main" val="1828711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7"/>
        <p:cNvGrpSpPr/>
        <p:nvPr/>
      </p:nvGrpSpPr>
      <p:grpSpPr>
        <a:xfrm>
          <a:off x="0" y="0"/>
          <a:ext cx="0" cy="0"/>
          <a:chOff x="0" y="0"/>
          <a:chExt cx="0" cy="0"/>
        </a:xfrm>
      </p:grpSpPr>
      <p:sp>
        <p:nvSpPr>
          <p:cNvPr id="1728" name="Google Shape;1728;p58"/>
          <p:cNvSpPr txBox="1">
            <a:spLocks noGrp="1"/>
          </p:cNvSpPr>
          <p:nvPr>
            <p:ph type="title"/>
          </p:nvPr>
        </p:nvSpPr>
        <p:spPr>
          <a:xfrm>
            <a:off x="4147675" y="2529125"/>
            <a:ext cx="4810500" cy="53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SYSTEM DESIGN</a:t>
            </a:r>
            <a:endParaRPr sz="3600" dirty="0"/>
          </a:p>
        </p:txBody>
      </p:sp>
      <p:sp>
        <p:nvSpPr>
          <p:cNvPr id="1730" name="Google Shape;1730;p58"/>
          <p:cNvSpPr txBox="1">
            <a:spLocks noGrp="1"/>
          </p:cNvSpPr>
          <p:nvPr>
            <p:ph type="title" idx="2"/>
          </p:nvPr>
        </p:nvSpPr>
        <p:spPr>
          <a:xfrm>
            <a:off x="5577925" y="1331263"/>
            <a:ext cx="1839600" cy="115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03</a:t>
            </a:r>
            <a:endParaRPr dirty="0"/>
          </a:p>
        </p:txBody>
      </p:sp>
      <p:grpSp>
        <p:nvGrpSpPr>
          <p:cNvPr id="1731" name="Google Shape;1731;p58"/>
          <p:cNvGrpSpPr/>
          <p:nvPr/>
        </p:nvGrpSpPr>
        <p:grpSpPr>
          <a:xfrm>
            <a:off x="361596" y="1559572"/>
            <a:ext cx="4192503" cy="2204922"/>
            <a:chOff x="367875" y="254546"/>
            <a:chExt cx="8787473" cy="4621508"/>
          </a:xfrm>
        </p:grpSpPr>
        <p:sp>
          <p:nvSpPr>
            <p:cNvPr id="1732" name="Google Shape;1732;p58"/>
            <p:cNvSpPr/>
            <p:nvPr/>
          </p:nvSpPr>
          <p:spPr>
            <a:xfrm rot="537699">
              <a:off x="603468" y="1226840"/>
              <a:ext cx="175583" cy="151699"/>
            </a:xfrm>
            <a:custGeom>
              <a:avLst/>
              <a:gdLst/>
              <a:ahLst/>
              <a:cxnLst/>
              <a:rect l="l" t="t" r="r" b="b"/>
              <a:pathLst>
                <a:path w="2977" h="2572" extrusionOk="0">
                  <a:moveTo>
                    <a:pt x="2977" y="0"/>
                  </a:moveTo>
                  <a:lnTo>
                    <a:pt x="2667" y="1619"/>
                  </a:lnTo>
                  <a:lnTo>
                    <a:pt x="0" y="2572"/>
                  </a:lnTo>
                  <a:lnTo>
                    <a:pt x="214" y="976"/>
                  </a:lnTo>
                  <a:close/>
                </a:path>
              </a:pathLst>
            </a:custGeom>
            <a:solidFill>
              <a:schemeClr val="lt1"/>
            </a:solidFill>
            <a:ln>
              <a:noFill/>
            </a:ln>
          </p:spPr>
        </p:sp>
        <p:sp>
          <p:nvSpPr>
            <p:cNvPr id="1733" name="Google Shape;1733;p58"/>
            <p:cNvSpPr/>
            <p:nvPr/>
          </p:nvSpPr>
          <p:spPr>
            <a:xfrm rot="3446853" flipH="1">
              <a:off x="1230442" y="3066209"/>
              <a:ext cx="83905" cy="217036"/>
            </a:xfrm>
            <a:custGeom>
              <a:avLst/>
              <a:gdLst/>
              <a:ahLst/>
              <a:cxnLst/>
              <a:rect l="l" t="t" r="r" b="b"/>
              <a:pathLst>
                <a:path w="266" h="688" extrusionOk="0">
                  <a:moveTo>
                    <a:pt x="266" y="1"/>
                  </a:moveTo>
                  <a:lnTo>
                    <a:pt x="1" y="158"/>
                  </a:lnTo>
                  <a:lnTo>
                    <a:pt x="1" y="688"/>
                  </a:lnTo>
                  <a:lnTo>
                    <a:pt x="266" y="541"/>
                  </a:lnTo>
                  <a:lnTo>
                    <a:pt x="266" y="1"/>
                  </a:lnTo>
                  <a:close/>
                </a:path>
              </a:pathLst>
            </a:custGeom>
            <a:solidFill>
              <a:srgbClr val="9498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8"/>
            <p:cNvSpPr/>
            <p:nvPr/>
          </p:nvSpPr>
          <p:spPr>
            <a:xfrm rot="4761902" flipH="1">
              <a:off x="1673491" y="986318"/>
              <a:ext cx="693654" cy="1358655"/>
            </a:xfrm>
            <a:custGeom>
              <a:avLst/>
              <a:gdLst/>
              <a:ahLst/>
              <a:cxnLst/>
              <a:rect l="l" t="t" r="r" b="b"/>
              <a:pathLst>
                <a:path w="2199" h="4307" extrusionOk="0">
                  <a:moveTo>
                    <a:pt x="2199" y="11"/>
                  </a:moveTo>
                  <a:lnTo>
                    <a:pt x="2199" y="13"/>
                  </a:lnTo>
                  <a:lnTo>
                    <a:pt x="2199" y="13"/>
                  </a:lnTo>
                  <a:cubicBezTo>
                    <a:pt x="2199" y="12"/>
                    <a:pt x="2199" y="11"/>
                    <a:pt x="2199" y="11"/>
                  </a:cubicBezTo>
                  <a:close/>
                  <a:moveTo>
                    <a:pt x="20" y="1"/>
                  </a:moveTo>
                  <a:lnTo>
                    <a:pt x="0" y="3671"/>
                  </a:lnTo>
                  <a:cubicBezTo>
                    <a:pt x="0" y="3838"/>
                    <a:pt x="98" y="4005"/>
                    <a:pt x="324" y="4123"/>
                  </a:cubicBezTo>
                  <a:cubicBezTo>
                    <a:pt x="540" y="4245"/>
                    <a:pt x="820" y="4307"/>
                    <a:pt x="1098" y="4307"/>
                  </a:cubicBezTo>
                  <a:cubicBezTo>
                    <a:pt x="1377" y="4307"/>
                    <a:pt x="1654" y="4245"/>
                    <a:pt x="1865" y="4123"/>
                  </a:cubicBezTo>
                  <a:cubicBezTo>
                    <a:pt x="2071" y="4005"/>
                    <a:pt x="2189" y="3838"/>
                    <a:pt x="2189" y="3681"/>
                  </a:cubicBezTo>
                  <a:lnTo>
                    <a:pt x="2199" y="13"/>
                  </a:lnTo>
                  <a:lnTo>
                    <a:pt x="2199" y="13"/>
                  </a:lnTo>
                  <a:cubicBezTo>
                    <a:pt x="2198" y="179"/>
                    <a:pt x="2090" y="345"/>
                    <a:pt x="1885" y="452"/>
                  </a:cubicBezTo>
                  <a:cubicBezTo>
                    <a:pt x="1669" y="575"/>
                    <a:pt x="1389" y="636"/>
                    <a:pt x="1109" y="636"/>
                  </a:cubicBezTo>
                  <a:cubicBezTo>
                    <a:pt x="830" y="636"/>
                    <a:pt x="550" y="575"/>
                    <a:pt x="334" y="452"/>
                  </a:cubicBezTo>
                  <a:cubicBezTo>
                    <a:pt x="128" y="334"/>
                    <a:pt x="20" y="158"/>
                    <a:pt x="20" y="1"/>
                  </a:cubicBezTo>
                  <a:close/>
                </a:path>
              </a:pathLst>
            </a:custGeom>
            <a:solidFill>
              <a:srgbClr val="C1C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8"/>
            <p:cNvSpPr/>
            <p:nvPr/>
          </p:nvSpPr>
          <p:spPr>
            <a:xfrm rot="4761902" flipH="1">
              <a:off x="1819979" y="1020735"/>
              <a:ext cx="195573" cy="1180425"/>
            </a:xfrm>
            <a:custGeom>
              <a:avLst/>
              <a:gdLst/>
              <a:ahLst/>
              <a:cxnLst/>
              <a:rect l="l" t="t" r="r" b="b"/>
              <a:pathLst>
                <a:path w="620" h="3742" extrusionOk="0">
                  <a:moveTo>
                    <a:pt x="619" y="0"/>
                  </a:moveTo>
                  <a:lnTo>
                    <a:pt x="619" y="0"/>
                  </a:lnTo>
                  <a:cubicBezTo>
                    <a:pt x="463" y="49"/>
                    <a:pt x="293" y="71"/>
                    <a:pt x="115" y="71"/>
                  </a:cubicBezTo>
                  <a:cubicBezTo>
                    <a:pt x="81" y="71"/>
                    <a:pt x="46" y="70"/>
                    <a:pt x="11" y="69"/>
                  </a:cubicBezTo>
                  <a:lnTo>
                    <a:pt x="1" y="3739"/>
                  </a:lnTo>
                  <a:cubicBezTo>
                    <a:pt x="34" y="3741"/>
                    <a:pt x="66" y="3741"/>
                    <a:pt x="99" y="3741"/>
                  </a:cubicBezTo>
                  <a:cubicBezTo>
                    <a:pt x="274" y="3741"/>
                    <a:pt x="451" y="3718"/>
                    <a:pt x="600" y="3660"/>
                  </a:cubicBezTo>
                  <a:lnTo>
                    <a:pt x="619" y="0"/>
                  </a:lnTo>
                  <a:close/>
                </a:path>
              </a:pathLst>
            </a:custGeom>
            <a:solidFill>
              <a:srgbClr val="C1C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8"/>
            <p:cNvSpPr/>
            <p:nvPr/>
          </p:nvSpPr>
          <p:spPr>
            <a:xfrm rot="4761902" flipH="1">
              <a:off x="1866719" y="1193724"/>
              <a:ext cx="176647" cy="1192096"/>
            </a:xfrm>
            <a:custGeom>
              <a:avLst/>
              <a:gdLst/>
              <a:ahLst/>
              <a:cxnLst/>
              <a:rect l="l" t="t" r="r" b="b"/>
              <a:pathLst>
                <a:path w="560" h="3779" extrusionOk="0">
                  <a:moveTo>
                    <a:pt x="10" y="1"/>
                  </a:moveTo>
                  <a:lnTo>
                    <a:pt x="0" y="3671"/>
                  </a:lnTo>
                  <a:cubicBezTo>
                    <a:pt x="167" y="3730"/>
                    <a:pt x="354" y="3769"/>
                    <a:pt x="550" y="3779"/>
                  </a:cubicBezTo>
                  <a:lnTo>
                    <a:pt x="560" y="109"/>
                  </a:lnTo>
                  <a:cubicBezTo>
                    <a:pt x="363" y="99"/>
                    <a:pt x="167" y="59"/>
                    <a:pt x="10" y="1"/>
                  </a:cubicBezTo>
                  <a:close/>
                </a:path>
              </a:pathLst>
            </a:custGeom>
            <a:solidFill>
              <a:srgbClr val="C1C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8"/>
            <p:cNvSpPr/>
            <p:nvPr/>
          </p:nvSpPr>
          <p:spPr>
            <a:xfrm rot="4761902" flipH="1">
              <a:off x="2006320" y="1268237"/>
              <a:ext cx="155197" cy="1325217"/>
            </a:xfrm>
            <a:custGeom>
              <a:avLst/>
              <a:gdLst/>
              <a:ahLst/>
              <a:cxnLst/>
              <a:rect l="l" t="t" r="r" b="b"/>
              <a:pathLst>
                <a:path w="492" h="4201" extrusionOk="0">
                  <a:moveTo>
                    <a:pt x="10" y="1"/>
                  </a:moveTo>
                  <a:lnTo>
                    <a:pt x="1" y="3671"/>
                  </a:lnTo>
                  <a:cubicBezTo>
                    <a:pt x="1" y="3848"/>
                    <a:pt x="99" y="4005"/>
                    <a:pt x="324" y="4122"/>
                  </a:cubicBezTo>
                  <a:cubicBezTo>
                    <a:pt x="364" y="4152"/>
                    <a:pt x="432" y="4171"/>
                    <a:pt x="481" y="4201"/>
                  </a:cubicBezTo>
                  <a:lnTo>
                    <a:pt x="491" y="531"/>
                  </a:lnTo>
                  <a:cubicBezTo>
                    <a:pt x="442" y="511"/>
                    <a:pt x="383" y="481"/>
                    <a:pt x="334" y="452"/>
                  </a:cubicBezTo>
                  <a:cubicBezTo>
                    <a:pt x="128" y="334"/>
                    <a:pt x="10" y="158"/>
                    <a:pt x="10" y="1"/>
                  </a:cubicBezTo>
                  <a:close/>
                </a:path>
              </a:pathLst>
            </a:custGeom>
            <a:solidFill>
              <a:srgbClr val="C1C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8"/>
            <p:cNvSpPr/>
            <p:nvPr/>
          </p:nvSpPr>
          <p:spPr>
            <a:xfrm rot="4761902" flipH="1">
              <a:off x="2305212" y="1342159"/>
              <a:ext cx="758635" cy="400625"/>
            </a:xfrm>
            <a:custGeom>
              <a:avLst/>
              <a:gdLst/>
              <a:ahLst/>
              <a:cxnLst/>
              <a:rect l="l" t="t" r="r" b="b"/>
              <a:pathLst>
                <a:path w="2405" h="1270" extrusionOk="0">
                  <a:moveTo>
                    <a:pt x="1206" y="1"/>
                  </a:moveTo>
                  <a:cubicBezTo>
                    <a:pt x="928" y="1"/>
                    <a:pt x="648" y="64"/>
                    <a:pt x="432" y="192"/>
                  </a:cubicBezTo>
                  <a:cubicBezTo>
                    <a:pt x="0" y="437"/>
                    <a:pt x="0" y="840"/>
                    <a:pt x="432" y="1085"/>
                  </a:cubicBezTo>
                  <a:cubicBezTo>
                    <a:pt x="648" y="1208"/>
                    <a:pt x="928" y="1269"/>
                    <a:pt x="1206" y="1269"/>
                  </a:cubicBezTo>
                  <a:cubicBezTo>
                    <a:pt x="1485" y="1269"/>
                    <a:pt x="1762" y="1208"/>
                    <a:pt x="1973" y="1085"/>
                  </a:cubicBezTo>
                  <a:cubicBezTo>
                    <a:pt x="2405" y="840"/>
                    <a:pt x="2405" y="437"/>
                    <a:pt x="1973" y="192"/>
                  </a:cubicBezTo>
                  <a:cubicBezTo>
                    <a:pt x="1762" y="64"/>
                    <a:pt x="1485" y="1"/>
                    <a:pt x="1206" y="1"/>
                  </a:cubicBezTo>
                  <a:close/>
                </a:path>
              </a:pathLst>
            </a:custGeom>
            <a:solidFill>
              <a:srgbClr val="C1C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8"/>
            <p:cNvSpPr/>
            <p:nvPr/>
          </p:nvSpPr>
          <p:spPr>
            <a:xfrm rot="4761902" flipH="1">
              <a:off x="1405374" y="1297696"/>
              <a:ext cx="997109" cy="776645"/>
            </a:xfrm>
            <a:custGeom>
              <a:avLst/>
              <a:gdLst/>
              <a:ahLst/>
              <a:cxnLst/>
              <a:rect l="l" t="t" r="r" b="b"/>
              <a:pathLst>
                <a:path w="3161" h="2462" extrusionOk="0">
                  <a:moveTo>
                    <a:pt x="491" y="1"/>
                  </a:moveTo>
                  <a:lnTo>
                    <a:pt x="1" y="1542"/>
                  </a:lnTo>
                  <a:cubicBezTo>
                    <a:pt x="1" y="1777"/>
                    <a:pt x="158" y="2013"/>
                    <a:pt x="472" y="2189"/>
                  </a:cubicBezTo>
                  <a:cubicBezTo>
                    <a:pt x="781" y="2371"/>
                    <a:pt x="1186" y="2462"/>
                    <a:pt x="1589" y="2462"/>
                  </a:cubicBezTo>
                  <a:cubicBezTo>
                    <a:pt x="1993" y="2462"/>
                    <a:pt x="2395" y="2371"/>
                    <a:pt x="2699" y="2189"/>
                  </a:cubicBezTo>
                  <a:cubicBezTo>
                    <a:pt x="3004" y="2023"/>
                    <a:pt x="3161" y="1787"/>
                    <a:pt x="3161" y="1552"/>
                  </a:cubicBezTo>
                  <a:lnTo>
                    <a:pt x="2690" y="11"/>
                  </a:lnTo>
                  <a:cubicBezTo>
                    <a:pt x="2690" y="168"/>
                    <a:pt x="2582" y="344"/>
                    <a:pt x="2356" y="452"/>
                  </a:cubicBezTo>
                  <a:cubicBezTo>
                    <a:pt x="2140" y="575"/>
                    <a:pt x="1860" y="636"/>
                    <a:pt x="1582" y="636"/>
                  </a:cubicBezTo>
                  <a:cubicBezTo>
                    <a:pt x="1303" y="636"/>
                    <a:pt x="1026" y="575"/>
                    <a:pt x="815" y="452"/>
                  </a:cubicBezTo>
                  <a:cubicBezTo>
                    <a:pt x="599" y="325"/>
                    <a:pt x="491" y="158"/>
                    <a:pt x="4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8"/>
            <p:cNvSpPr/>
            <p:nvPr/>
          </p:nvSpPr>
          <p:spPr>
            <a:xfrm rot="4761902" flipH="1">
              <a:off x="1672939" y="1301989"/>
              <a:ext cx="276011" cy="601253"/>
            </a:xfrm>
            <a:custGeom>
              <a:avLst/>
              <a:gdLst/>
              <a:ahLst/>
              <a:cxnLst/>
              <a:rect l="l" t="t" r="r" b="b"/>
              <a:pathLst>
                <a:path w="875" h="1906" extrusionOk="0">
                  <a:moveTo>
                    <a:pt x="658" y="0"/>
                  </a:moveTo>
                  <a:cubicBezTo>
                    <a:pt x="495" y="52"/>
                    <a:pt x="318" y="81"/>
                    <a:pt x="125" y="81"/>
                  </a:cubicBezTo>
                  <a:cubicBezTo>
                    <a:pt x="97" y="81"/>
                    <a:pt x="69" y="80"/>
                    <a:pt x="40" y="79"/>
                  </a:cubicBezTo>
                  <a:lnTo>
                    <a:pt x="1" y="1904"/>
                  </a:lnTo>
                  <a:cubicBezTo>
                    <a:pt x="30" y="1905"/>
                    <a:pt x="60" y="1906"/>
                    <a:pt x="90" y="1906"/>
                  </a:cubicBezTo>
                  <a:cubicBezTo>
                    <a:pt x="356" y="1906"/>
                    <a:pt x="627" y="1867"/>
                    <a:pt x="874" y="1796"/>
                  </a:cubicBezTo>
                  <a:lnTo>
                    <a:pt x="658" y="0"/>
                  </a:lnTo>
                  <a:close/>
                </a:path>
              </a:pathLst>
            </a:custGeom>
            <a:solidFill>
              <a:srgbClr val="FFFFFF">
                <a:alpha val="3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8"/>
            <p:cNvSpPr/>
            <p:nvPr/>
          </p:nvSpPr>
          <p:spPr>
            <a:xfrm rot="4761902" flipH="1">
              <a:off x="1729265" y="1545229"/>
              <a:ext cx="260239" cy="610086"/>
            </a:xfrm>
            <a:custGeom>
              <a:avLst/>
              <a:gdLst/>
              <a:ahLst/>
              <a:cxnLst/>
              <a:rect l="l" t="t" r="r" b="b"/>
              <a:pathLst>
                <a:path w="825" h="1934" extrusionOk="0">
                  <a:moveTo>
                    <a:pt x="285" y="1"/>
                  </a:moveTo>
                  <a:lnTo>
                    <a:pt x="0" y="1777"/>
                  </a:lnTo>
                  <a:cubicBezTo>
                    <a:pt x="236" y="1875"/>
                    <a:pt x="511" y="1924"/>
                    <a:pt x="795" y="1934"/>
                  </a:cubicBezTo>
                  <a:lnTo>
                    <a:pt x="825" y="109"/>
                  </a:lnTo>
                  <a:cubicBezTo>
                    <a:pt x="628" y="99"/>
                    <a:pt x="432" y="60"/>
                    <a:pt x="285" y="1"/>
                  </a:cubicBezTo>
                  <a:close/>
                </a:path>
              </a:pathLst>
            </a:custGeom>
            <a:solidFill>
              <a:srgbClr val="B8BE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8"/>
            <p:cNvSpPr/>
            <p:nvPr/>
          </p:nvSpPr>
          <p:spPr>
            <a:xfrm rot="4761902" flipH="1">
              <a:off x="1848684" y="1659523"/>
              <a:ext cx="306924" cy="727750"/>
            </a:xfrm>
            <a:custGeom>
              <a:avLst/>
              <a:gdLst/>
              <a:ahLst/>
              <a:cxnLst/>
              <a:rect l="l" t="t" r="r" b="b"/>
              <a:pathLst>
                <a:path w="973" h="2307" extrusionOk="0">
                  <a:moveTo>
                    <a:pt x="491" y="1"/>
                  </a:moveTo>
                  <a:lnTo>
                    <a:pt x="1" y="1542"/>
                  </a:lnTo>
                  <a:cubicBezTo>
                    <a:pt x="1" y="1777"/>
                    <a:pt x="167" y="2013"/>
                    <a:pt x="472" y="2199"/>
                  </a:cubicBezTo>
                  <a:cubicBezTo>
                    <a:pt x="540" y="2248"/>
                    <a:pt x="619" y="2268"/>
                    <a:pt x="688" y="2307"/>
                  </a:cubicBezTo>
                  <a:lnTo>
                    <a:pt x="972" y="531"/>
                  </a:lnTo>
                  <a:cubicBezTo>
                    <a:pt x="923" y="501"/>
                    <a:pt x="864" y="482"/>
                    <a:pt x="815" y="452"/>
                  </a:cubicBezTo>
                  <a:cubicBezTo>
                    <a:pt x="609" y="334"/>
                    <a:pt x="491" y="158"/>
                    <a:pt x="491" y="1"/>
                  </a:cubicBezTo>
                  <a:close/>
                </a:path>
              </a:pathLst>
            </a:custGeom>
            <a:solidFill>
              <a:srgbClr val="B8BE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8"/>
            <p:cNvSpPr/>
            <p:nvPr/>
          </p:nvSpPr>
          <p:spPr>
            <a:xfrm rot="4761902" flipH="1">
              <a:off x="1917695" y="1416224"/>
              <a:ext cx="758635" cy="398101"/>
            </a:xfrm>
            <a:custGeom>
              <a:avLst/>
              <a:gdLst/>
              <a:ahLst/>
              <a:cxnLst/>
              <a:rect l="l" t="t" r="r" b="b"/>
              <a:pathLst>
                <a:path w="2405" h="1262" extrusionOk="0">
                  <a:moveTo>
                    <a:pt x="1206" y="0"/>
                  </a:moveTo>
                  <a:cubicBezTo>
                    <a:pt x="928" y="0"/>
                    <a:pt x="648" y="62"/>
                    <a:pt x="432" y="184"/>
                  </a:cubicBezTo>
                  <a:cubicBezTo>
                    <a:pt x="0" y="430"/>
                    <a:pt x="0" y="832"/>
                    <a:pt x="432" y="1077"/>
                  </a:cubicBezTo>
                  <a:cubicBezTo>
                    <a:pt x="648" y="1200"/>
                    <a:pt x="928" y="1261"/>
                    <a:pt x="1206" y="1261"/>
                  </a:cubicBezTo>
                  <a:cubicBezTo>
                    <a:pt x="1485" y="1261"/>
                    <a:pt x="1762" y="1200"/>
                    <a:pt x="1973" y="1077"/>
                  </a:cubicBezTo>
                  <a:cubicBezTo>
                    <a:pt x="2405" y="832"/>
                    <a:pt x="2405" y="430"/>
                    <a:pt x="1973" y="184"/>
                  </a:cubicBezTo>
                  <a:cubicBezTo>
                    <a:pt x="1762" y="62"/>
                    <a:pt x="1485" y="0"/>
                    <a:pt x="1206" y="0"/>
                  </a:cubicBezTo>
                  <a:close/>
                </a:path>
              </a:pathLst>
            </a:custGeom>
            <a:solidFill>
              <a:srgbClr val="B8BE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8"/>
            <p:cNvSpPr/>
            <p:nvPr/>
          </p:nvSpPr>
          <p:spPr>
            <a:xfrm rot="4761902" flipH="1">
              <a:off x="2455345" y="839430"/>
              <a:ext cx="693654" cy="1358655"/>
            </a:xfrm>
            <a:custGeom>
              <a:avLst/>
              <a:gdLst/>
              <a:ahLst/>
              <a:cxnLst/>
              <a:rect l="l" t="t" r="r" b="b"/>
              <a:pathLst>
                <a:path w="2199" h="4307" extrusionOk="0">
                  <a:moveTo>
                    <a:pt x="2199" y="11"/>
                  </a:moveTo>
                  <a:lnTo>
                    <a:pt x="2199" y="12"/>
                  </a:lnTo>
                  <a:lnTo>
                    <a:pt x="2199" y="12"/>
                  </a:lnTo>
                  <a:cubicBezTo>
                    <a:pt x="2199" y="12"/>
                    <a:pt x="2199" y="11"/>
                    <a:pt x="2199" y="11"/>
                  </a:cubicBezTo>
                  <a:close/>
                  <a:moveTo>
                    <a:pt x="20" y="1"/>
                  </a:moveTo>
                  <a:lnTo>
                    <a:pt x="0" y="3661"/>
                  </a:lnTo>
                  <a:cubicBezTo>
                    <a:pt x="0" y="3838"/>
                    <a:pt x="98" y="3995"/>
                    <a:pt x="324" y="4122"/>
                  </a:cubicBezTo>
                  <a:cubicBezTo>
                    <a:pt x="540" y="4245"/>
                    <a:pt x="820" y="4306"/>
                    <a:pt x="1098" y="4306"/>
                  </a:cubicBezTo>
                  <a:cubicBezTo>
                    <a:pt x="1377" y="4306"/>
                    <a:pt x="1654" y="4245"/>
                    <a:pt x="1865" y="4122"/>
                  </a:cubicBezTo>
                  <a:cubicBezTo>
                    <a:pt x="2071" y="3995"/>
                    <a:pt x="2189" y="3838"/>
                    <a:pt x="2189" y="3681"/>
                  </a:cubicBezTo>
                  <a:lnTo>
                    <a:pt x="2199" y="12"/>
                  </a:lnTo>
                  <a:lnTo>
                    <a:pt x="2199" y="12"/>
                  </a:lnTo>
                  <a:cubicBezTo>
                    <a:pt x="2198" y="169"/>
                    <a:pt x="2090" y="325"/>
                    <a:pt x="1885" y="452"/>
                  </a:cubicBezTo>
                  <a:cubicBezTo>
                    <a:pt x="1669" y="575"/>
                    <a:pt x="1389" y="636"/>
                    <a:pt x="1109" y="636"/>
                  </a:cubicBezTo>
                  <a:cubicBezTo>
                    <a:pt x="830" y="636"/>
                    <a:pt x="550" y="575"/>
                    <a:pt x="334" y="452"/>
                  </a:cubicBezTo>
                  <a:cubicBezTo>
                    <a:pt x="128" y="325"/>
                    <a:pt x="20" y="158"/>
                    <a:pt x="20" y="1"/>
                  </a:cubicBezTo>
                  <a:close/>
                </a:path>
              </a:pathLst>
            </a:custGeom>
            <a:solidFill>
              <a:srgbClr val="D8DF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8"/>
            <p:cNvSpPr/>
            <p:nvPr/>
          </p:nvSpPr>
          <p:spPr>
            <a:xfrm rot="4761902" flipH="1">
              <a:off x="2604313" y="872751"/>
              <a:ext cx="195573" cy="1181686"/>
            </a:xfrm>
            <a:custGeom>
              <a:avLst/>
              <a:gdLst/>
              <a:ahLst/>
              <a:cxnLst/>
              <a:rect l="l" t="t" r="r" b="b"/>
              <a:pathLst>
                <a:path w="620" h="3746" extrusionOk="0">
                  <a:moveTo>
                    <a:pt x="619" y="0"/>
                  </a:moveTo>
                  <a:lnTo>
                    <a:pt x="619" y="0"/>
                  </a:lnTo>
                  <a:cubicBezTo>
                    <a:pt x="456" y="51"/>
                    <a:pt x="279" y="80"/>
                    <a:pt x="93" y="80"/>
                  </a:cubicBezTo>
                  <a:cubicBezTo>
                    <a:pt x="65" y="80"/>
                    <a:pt x="38" y="80"/>
                    <a:pt x="11" y="79"/>
                  </a:cubicBezTo>
                  <a:lnTo>
                    <a:pt x="1" y="3739"/>
                  </a:lnTo>
                  <a:cubicBezTo>
                    <a:pt x="44" y="3743"/>
                    <a:pt x="87" y="3745"/>
                    <a:pt x="131" y="3745"/>
                  </a:cubicBezTo>
                  <a:cubicBezTo>
                    <a:pt x="295" y="3745"/>
                    <a:pt x="460" y="3717"/>
                    <a:pt x="600" y="3670"/>
                  </a:cubicBezTo>
                  <a:lnTo>
                    <a:pt x="619" y="0"/>
                  </a:lnTo>
                  <a:close/>
                </a:path>
              </a:pathLst>
            </a:custGeom>
            <a:solidFill>
              <a:srgbClr val="E8E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8"/>
            <p:cNvSpPr/>
            <p:nvPr/>
          </p:nvSpPr>
          <p:spPr>
            <a:xfrm rot="4761902" flipH="1">
              <a:off x="2654618" y="1045542"/>
              <a:ext cx="176647" cy="1192412"/>
            </a:xfrm>
            <a:custGeom>
              <a:avLst/>
              <a:gdLst/>
              <a:ahLst/>
              <a:cxnLst/>
              <a:rect l="l" t="t" r="r" b="b"/>
              <a:pathLst>
                <a:path w="560" h="3780" extrusionOk="0">
                  <a:moveTo>
                    <a:pt x="10" y="1"/>
                  </a:moveTo>
                  <a:lnTo>
                    <a:pt x="0" y="3671"/>
                  </a:lnTo>
                  <a:cubicBezTo>
                    <a:pt x="167" y="3730"/>
                    <a:pt x="354" y="3769"/>
                    <a:pt x="550" y="3779"/>
                  </a:cubicBezTo>
                  <a:lnTo>
                    <a:pt x="560" y="119"/>
                  </a:lnTo>
                  <a:cubicBezTo>
                    <a:pt x="363" y="119"/>
                    <a:pt x="167" y="79"/>
                    <a:pt x="10" y="1"/>
                  </a:cubicBezTo>
                  <a:close/>
                </a:path>
              </a:pathLst>
            </a:custGeom>
            <a:solidFill>
              <a:srgbClr val="D8DF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8"/>
            <p:cNvSpPr/>
            <p:nvPr/>
          </p:nvSpPr>
          <p:spPr>
            <a:xfrm rot="4761902" flipH="1">
              <a:off x="2792670" y="1121924"/>
              <a:ext cx="155197" cy="1322378"/>
            </a:xfrm>
            <a:custGeom>
              <a:avLst/>
              <a:gdLst/>
              <a:ahLst/>
              <a:cxnLst/>
              <a:rect l="l" t="t" r="r" b="b"/>
              <a:pathLst>
                <a:path w="492" h="4192" extrusionOk="0">
                  <a:moveTo>
                    <a:pt x="10" y="1"/>
                  </a:moveTo>
                  <a:lnTo>
                    <a:pt x="1" y="3661"/>
                  </a:lnTo>
                  <a:cubicBezTo>
                    <a:pt x="1" y="3838"/>
                    <a:pt x="99" y="3995"/>
                    <a:pt x="324" y="4122"/>
                  </a:cubicBezTo>
                  <a:cubicBezTo>
                    <a:pt x="364" y="4142"/>
                    <a:pt x="432" y="4172"/>
                    <a:pt x="481" y="4191"/>
                  </a:cubicBezTo>
                  <a:lnTo>
                    <a:pt x="491" y="521"/>
                  </a:lnTo>
                  <a:cubicBezTo>
                    <a:pt x="442" y="501"/>
                    <a:pt x="383" y="472"/>
                    <a:pt x="334" y="452"/>
                  </a:cubicBezTo>
                  <a:cubicBezTo>
                    <a:pt x="128" y="325"/>
                    <a:pt x="10" y="158"/>
                    <a:pt x="10" y="1"/>
                  </a:cubicBezTo>
                  <a:close/>
                </a:path>
              </a:pathLst>
            </a:custGeom>
            <a:solidFill>
              <a:srgbClr val="D8DF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8"/>
            <p:cNvSpPr/>
            <p:nvPr/>
          </p:nvSpPr>
          <p:spPr>
            <a:xfrm rot="4761902" flipH="1">
              <a:off x="3090476" y="1194315"/>
              <a:ext cx="758635" cy="401256"/>
            </a:xfrm>
            <a:custGeom>
              <a:avLst/>
              <a:gdLst/>
              <a:ahLst/>
              <a:cxnLst/>
              <a:rect l="l" t="t" r="r" b="b"/>
              <a:pathLst>
                <a:path w="2405" h="1272" extrusionOk="0">
                  <a:moveTo>
                    <a:pt x="1206" y="0"/>
                  </a:moveTo>
                  <a:cubicBezTo>
                    <a:pt x="928" y="0"/>
                    <a:pt x="648" y="62"/>
                    <a:pt x="432" y="184"/>
                  </a:cubicBezTo>
                  <a:cubicBezTo>
                    <a:pt x="0" y="430"/>
                    <a:pt x="0" y="842"/>
                    <a:pt x="432" y="1087"/>
                  </a:cubicBezTo>
                  <a:cubicBezTo>
                    <a:pt x="648" y="1210"/>
                    <a:pt x="928" y="1271"/>
                    <a:pt x="1206" y="1271"/>
                  </a:cubicBezTo>
                  <a:cubicBezTo>
                    <a:pt x="1485" y="1271"/>
                    <a:pt x="1762" y="1210"/>
                    <a:pt x="1973" y="1087"/>
                  </a:cubicBezTo>
                  <a:cubicBezTo>
                    <a:pt x="2405" y="842"/>
                    <a:pt x="2405" y="430"/>
                    <a:pt x="1973" y="184"/>
                  </a:cubicBezTo>
                  <a:cubicBezTo>
                    <a:pt x="1762" y="62"/>
                    <a:pt x="1485" y="0"/>
                    <a:pt x="1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8"/>
            <p:cNvSpPr/>
            <p:nvPr/>
          </p:nvSpPr>
          <p:spPr>
            <a:xfrm rot="4761902" flipH="1">
              <a:off x="3620531" y="620683"/>
              <a:ext cx="693654" cy="1358340"/>
            </a:xfrm>
            <a:custGeom>
              <a:avLst/>
              <a:gdLst/>
              <a:ahLst/>
              <a:cxnLst/>
              <a:rect l="l" t="t" r="r" b="b"/>
              <a:pathLst>
                <a:path w="2199" h="4306" extrusionOk="0">
                  <a:moveTo>
                    <a:pt x="2199" y="10"/>
                  </a:moveTo>
                  <a:lnTo>
                    <a:pt x="2199" y="12"/>
                  </a:lnTo>
                  <a:lnTo>
                    <a:pt x="2199" y="12"/>
                  </a:lnTo>
                  <a:cubicBezTo>
                    <a:pt x="2199" y="11"/>
                    <a:pt x="2199" y="11"/>
                    <a:pt x="2199" y="10"/>
                  </a:cubicBezTo>
                  <a:close/>
                  <a:moveTo>
                    <a:pt x="20" y="0"/>
                  </a:moveTo>
                  <a:lnTo>
                    <a:pt x="0" y="3670"/>
                  </a:lnTo>
                  <a:cubicBezTo>
                    <a:pt x="0" y="3837"/>
                    <a:pt x="98" y="4004"/>
                    <a:pt x="324" y="4122"/>
                  </a:cubicBezTo>
                  <a:cubicBezTo>
                    <a:pt x="540" y="4244"/>
                    <a:pt x="820" y="4306"/>
                    <a:pt x="1098" y="4306"/>
                  </a:cubicBezTo>
                  <a:cubicBezTo>
                    <a:pt x="1377" y="4306"/>
                    <a:pt x="1654" y="4244"/>
                    <a:pt x="1865" y="4122"/>
                  </a:cubicBezTo>
                  <a:cubicBezTo>
                    <a:pt x="2071" y="4004"/>
                    <a:pt x="2189" y="3837"/>
                    <a:pt x="2189" y="3680"/>
                  </a:cubicBezTo>
                  <a:lnTo>
                    <a:pt x="2199" y="12"/>
                  </a:lnTo>
                  <a:lnTo>
                    <a:pt x="2199" y="12"/>
                  </a:lnTo>
                  <a:cubicBezTo>
                    <a:pt x="2198" y="178"/>
                    <a:pt x="2090" y="334"/>
                    <a:pt x="1885" y="452"/>
                  </a:cubicBezTo>
                  <a:cubicBezTo>
                    <a:pt x="1669" y="574"/>
                    <a:pt x="1389" y="636"/>
                    <a:pt x="1109" y="636"/>
                  </a:cubicBezTo>
                  <a:cubicBezTo>
                    <a:pt x="830" y="636"/>
                    <a:pt x="550" y="574"/>
                    <a:pt x="334" y="452"/>
                  </a:cubicBezTo>
                  <a:cubicBezTo>
                    <a:pt x="128" y="334"/>
                    <a:pt x="20" y="157"/>
                    <a:pt x="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8"/>
            <p:cNvSpPr/>
            <p:nvPr/>
          </p:nvSpPr>
          <p:spPr>
            <a:xfrm rot="4761902" flipH="1">
              <a:off x="3767173" y="654914"/>
              <a:ext cx="195573" cy="1180425"/>
            </a:xfrm>
            <a:custGeom>
              <a:avLst/>
              <a:gdLst/>
              <a:ahLst/>
              <a:cxnLst/>
              <a:rect l="l" t="t" r="r" b="b"/>
              <a:pathLst>
                <a:path w="620" h="3742" extrusionOk="0">
                  <a:moveTo>
                    <a:pt x="619" y="0"/>
                  </a:moveTo>
                  <a:lnTo>
                    <a:pt x="619" y="0"/>
                  </a:lnTo>
                  <a:cubicBezTo>
                    <a:pt x="463" y="50"/>
                    <a:pt x="293" y="71"/>
                    <a:pt x="115" y="71"/>
                  </a:cubicBezTo>
                  <a:cubicBezTo>
                    <a:pt x="81" y="71"/>
                    <a:pt x="46" y="71"/>
                    <a:pt x="11" y="69"/>
                  </a:cubicBezTo>
                  <a:lnTo>
                    <a:pt x="1" y="3739"/>
                  </a:lnTo>
                  <a:cubicBezTo>
                    <a:pt x="27" y="3741"/>
                    <a:pt x="53" y="3741"/>
                    <a:pt x="80" y="3741"/>
                  </a:cubicBezTo>
                  <a:cubicBezTo>
                    <a:pt x="261" y="3741"/>
                    <a:pt x="445" y="3712"/>
                    <a:pt x="600" y="3661"/>
                  </a:cubicBezTo>
                  <a:lnTo>
                    <a:pt x="619" y="0"/>
                  </a:lnTo>
                  <a:close/>
                </a:path>
              </a:pathLst>
            </a:custGeom>
            <a:solidFill>
              <a:srgbClr val="979797">
                <a:alpha val="30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8"/>
            <p:cNvSpPr/>
            <p:nvPr/>
          </p:nvSpPr>
          <p:spPr>
            <a:xfrm rot="4761902" flipH="1">
              <a:off x="4254267" y="977250"/>
              <a:ext cx="758635" cy="398101"/>
            </a:xfrm>
            <a:custGeom>
              <a:avLst/>
              <a:gdLst/>
              <a:ahLst/>
              <a:cxnLst/>
              <a:rect l="l" t="t" r="r" b="b"/>
              <a:pathLst>
                <a:path w="2405" h="1262" extrusionOk="0">
                  <a:moveTo>
                    <a:pt x="1206" y="0"/>
                  </a:moveTo>
                  <a:cubicBezTo>
                    <a:pt x="928" y="0"/>
                    <a:pt x="648" y="62"/>
                    <a:pt x="432" y="184"/>
                  </a:cubicBezTo>
                  <a:cubicBezTo>
                    <a:pt x="0" y="430"/>
                    <a:pt x="0" y="832"/>
                    <a:pt x="432" y="1078"/>
                  </a:cubicBezTo>
                  <a:cubicBezTo>
                    <a:pt x="648" y="1200"/>
                    <a:pt x="928" y="1262"/>
                    <a:pt x="1206" y="1262"/>
                  </a:cubicBezTo>
                  <a:cubicBezTo>
                    <a:pt x="1485" y="1262"/>
                    <a:pt x="1762" y="1200"/>
                    <a:pt x="1973" y="1078"/>
                  </a:cubicBezTo>
                  <a:cubicBezTo>
                    <a:pt x="2405" y="832"/>
                    <a:pt x="2405" y="430"/>
                    <a:pt x="1973" y="184"/>
                  </a:cubicBezTo>
                  <a:cubicBezTo>
                    <a:pt x="1762" y="62"/>
                    <a:pt x="1485" y="0"/>
                    <a:pt x="1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8"/>
            <p:cNvSpPr/>
            <p:nvPr/>
          </p:nvSpPr>
          <p:spPr>
            <a:xfrm rot="4761902" flipH="1">
              <a:off x="4779671" y="402914"/>
              <a:ext cx="693654" cy="1358340"/>
            </a:xfrm>
            <a:custGeom>
              <a:avLst/>
              <a:gdLst/>
              <a:ahLst/>
              <a:cxnLst/>
              <a:rect l="l" t="t" r="r" b="b"/>
              <a:pathLst>
                <a:path w="2199" h="4306" extrusionOk="0">
                  <a:moveTo>
                    <a:pt x="2199" y="10"/>
                  </a:moveTo>
                  <a:lnTo>
                    <a:pt x="2199" y="12"/>
                  </a:lnTo>
                  <a:lnTo>
                    <a:pt x="2199" y="12"/>
                  </a:lnTo>
                  <a:cubicBezTo>
                    <a:pt x="2199" y="11"/>
                    <a:pt x="2199" y="11"/>
                    <a:pt x="2199" y="10"/>
                  </a:cubicBezTo>
                  <a:close/>
                  <a:moveTo>
                    <a:pt x="20" y="0"/>
                  </a:moveTo>
                  <a:lnTo>
                    <a:pt x="0" y="3661"/>
                  </a:lnTo>
                  <a:cubicBezTo>
                    <a:pt x="0" y="3837"/>
                    <a:pt x="98" y="3994"/>
                    <a:pt x="324" y="4122"/>
                  </a:cubicBezTo>
                  <a:cubicBezTo>
                    <a:pt x="540" y="4245"/>
                    <a:pt x="820" y="4306"/>
                    <a:pt x="1098" y="4306"/>
                  </a:cubicBezTo>
                  <a:cubicBezTo>
                    <a:pt x="1377" y="4306"/>
                    <a:pt x="1654" y="4245"/>
                    <a:pt x="1865" y="4122"/>
                  </a:cubicBezTo>
                  <a:cubicBezTo>
                    <a:pt x="2071" y="3994"/>
                    <a:pt x="2189" y="3837"/>
                    <a:pt x="2189" y="3680"/>
                  </a:cubicBezTo>
                  <a:lnTo>
                    <a:pt x="2199" y="12"/>
                  </a:lnTo>
                  <a:lnTo>
                    <a:pt x="2199" y="12"/>
                  </a:lnTo>
                  <a:cubicBezTo>
                    <a:pt x="2198" y="168"/>
                    <a:pt x="2090" y="334"/>
                    <a:pt x="1885" y="452"/>
                  </a:cubicBezTo>
                  <a:cubicBezTo>
                    <a:pt x="1669" y="574"/>
                    <a:pt x="1389" y="636"/>
                    <a:pt x="1109" y="636"/>
                  </a:cubicBezTo>
                  <a:cubicBezTo>
                    <a:pt x="830" y="636"/>
                    <a:pt x="550" y="574"/>
                    <a:pt x="334" y="452"/>
                  </a:cubicBezTo>
                  <a:cubicBezTo>
                    <a:pt x="128" y="334"/>
                    <a:pt x="20" y="157"/>
                    <a:pt x="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8"/>
            <p:cNvSpPr/>
            <p:nvPr/>
          </p:nvSpPr>
          <p:spPr>
            <a:xfrm rot="4761902" flipH="1">
              <a:off x="4927863" y="435276"/>
              <a:ext cx="195573" cy="1183579"/>
            </a:xfrm>
            <a:custGeom>
              <a:avLst/>
              <a:gdLst/>
              <a:ahLst/>
              <a:cxnLst/>
              <a:rect l="l" t="t" r="r" b="b"/>
              <a:pathLst>
                <a:path w="620" h="3752" extrusionOk="0">
                  <a:moveTo>
                    <a:pt x="619" y="0"/>
                  </a:moveTo>
                  <a:cubicBezTo>
                    <a:pt x="462" y="58"/>
                    <a:pt x="291" y="81"/>
                    <a:pt x="113" y="81"/>
                  </a:cubicBezTo>
                  <a:cubicBezTo>
                    <a:pt x="79" y="81"/>
                    <a:pt x="45" y="81"/>
                    <a:pt x="11" y="79"/>
                  </a:cubicBezTo>
                  <a:lnTo>
                    <a:pt x="1" y="3749"/>
                  </a:lnTo>
                  <a:cubicBezTo>
                    <a:pt x="27" y="3751"/>
                    <a:pt x="53" y="3751"/>
                    <a:pt x="80" y="3751"/>
                  </a:cubicBezTo>
                  <a:cubicBezTo>
                    <a:pt x="261" y="3751"/>
                    <a:pt x="445" y="3722"/>
                    <a:pt x="600" y="3671"/>
                  </a:cubicBezTo>
                  <a:lnTo>
                    <a:pt x="619" y="0"/>
                  </a:lnTo>
                  <a:close/>
                </a:path>
              </a:pathLst>
            </a:custGeom>
            <a:solidFill>
              <a:srgbClr val="979797">
                <a:alpha val="30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8"/>
            <p:cNvSpPr/>
            <p:nvPr/>
          </p:nvSpPr>
          <p:spPr>
            <a:xfrm rot="4761902" flipH="1">
              <a:off x="5413407" y="759481"/>
              <a:ext cx="758635" cy="398101"/>
            </a:xfrm>
            <a:custGeom>
              <a:avLst/>
              <a:gdLst/>
              <a:ahLst/>
              <a:cxnLst/>
              <a:rect l="l" t="t" r="r" b="b"/>
              <a:pathLst>
                <a:path w="2405" h="1262" extrusionOk="0">
                  <a:moveTo>
                    <a:pt x="1206" y="1"/>
                  </a:moveTo>
                  <a:cubicBezTo>
                    <a:pt x="928" y="1"/>
                    <a:pt x="648" y="62"/>
                    <a:pt x="432" y="185"/>
                  </a:cubicBezTo>
                  <a:cubicBezTo>
                    <a:pt x="0" y="430"/>
                    <a:pt x="0" y="832"/>
                    <a:pt x="432" y="1078"/>
                  </a:cubicBezTo>
                  <a:cubicBezTo>
                    <a:pt x="648" y="1200"/>
                    <a:pt x="928" y="1262"/>
                    <a:pt x="1206" y="1262"/>
                  </a:cubicBezTo>
                  <a:cubicBezTo>
                    <a:pt x="1485" y="1262"/>
                    <a:pt x="1762" y="1200"/>
                    <a:pt x="1973" y="1078"/>
                  </a:cubicBezTo>
                  <a:cubicBezTo>
                    <a:pt x="2405" y="832"/>
                    <a:pt x="2405" y="430"/>
                    <a:pt x="1973" y="185"/>
                  </a:cubicBezTo>
                  <a:cubicBezTo>
                    <a:pt x="1762" y="62"/>
                    <a:pt x="1485" y="1"/>
                    <a:pt x="1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8"/>
            <p:cNvSpPr/>
            <p:nvPr/>
          </p:nvSpPr>
          <p:spPr>
            <a:xfrm rot="4761902" flipH="1">
              <a:off x="5944857" y="183852"/>
              <a:ext cx="693654" cy="1358655"/>
            </a:xfrm>
            <a:custGeom>
              <a:avLst/>
              <a:gdLst/>
              <a:ahLst/>
              <a:cxnLst/>
              <a:rect l="l" t="t" r="r" b="b"/>
              <a:pathLst>
                <a:path w="2199" h="4307" extrusionOk="0">
                  <a:moveTo>
                    <a:pt x="2199" y="20"/>
                  </a:moveTo>
                  <a:lnTo>
                    <a:pt x="2199" y="22"/>
                  </a:lnTo>
                  <a:lnTo>
                    <a:pt x="2199" y="22"/>
                  </a:lnTo>
                  <a:cubicBezTo>
                    <a:pt x="2199" y="21"/>
                    <a:pt x="2199" y="21"/>
                    <a:pt x="2199" y="20"/>
                  </a:cubicBezTo>
                  <a:close/>
                  <a:moveTo>
                    <a:pt x="20" y="1"/>
                  </a:moveTo>
                  <a:lnTo>
                    <a:pt x="0" y="3671"/>
                  </a:lnTo>
                  <a:cubicBezTo>
                    <a:pt x="0" y="3847"/>
                    <a:pt x="98" y="4004"/>
                    <a:pt x="324" y="4122"/>
                  </a:cubicBezTo>
                  <a:cubicBezTo>
                    <a:pt x="540" y="4245"/>
                    <a:pt x="820" y="4306"/>
                    <a:pt x="1098" y="4306"/>
                  </a:cubicBezTo>
                  <a:cubicBezTo>
                    <a:pt x="1377" y="4306"/>
                    <a:pt x="1654" y="4245"/>
                    <a:pt x="1865" y="4122"/>
                  </a:cubicBezTo>
                  <a:cubicBezTo>
                    <a:pt x="2071" y="4004"/>
                    <a:pt x="2189" y="3847"/>
                    <a:pt x="2189" y="3681"/>
                  </a:cubicBezTo>
                  <a:lnTo>
                    <a:pt x="2199" y="22"/>
                  </a:lnTo>
                  <a:lnTo>
                    <a:pt x="2199" y="22"/>
                  </a:lnTo>
                  <a:cubicBezTo>
                    <a:pt x="2198" y="178"/>
                    <a:pt x="2090" y="335"/>
                    <a:pt x="1885" y="462"/>
                  </a:cubicBezTo>
                  <a:cubicBezTo>
                    <a:pt x="1669" y="584"/>
                    <a:pt x="1389" y="646"/>
                    <a:pt x="1109" y="646"/>
                  </a:cubicBezTo>
                  <a:cubicBezTo>
                    <a:pt x="830" y="646"/>
                    <a:pt x="550" y="584"/>
                    <a:pt x="334" y="462"/>
                  </a:cubicBezTo>
                  <a:cubicBezTo>
                    <a:pt x="128" y="334"/>
                    <a:pt x="20" y="167"/>
                    <a:pt x="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8"/>
            <p:cNvSpPr/>
            <p:nvPr/>
          </p:nvSpPr>
          <p:spPr>
            <a:xfrm rot="4761902" flipH="1">
              <a:off x="6091499" y="218083"/>
              <a:ext cx="195573" cy="1180740"/>
            </a:xfrm>
            <a:custGeom>
              <a:avLst/>
              <a:gdLst/>
              <a:ahLst/>
              <a:cxnLst/>
              <a:rect l="l" t="t" r="r" b="b"/>
              <a:pathLst>
                <a:path w="620" h="3743" extrusionOk="0">
                  <a:moveTo>
                    <a:pt x="619" y="1"/>
                  </a:moveTo>
                  <a:lnTo>
                    <a:pt x="619" y="1"/>
                  </a:lnTo>
                  <a:cubicBezTo>
                    <a:pt x="472" y="47"/>
                    <a:pt x="312" y="75"/>
                    <a:pt x="145" y="75"/>
                  </a:cubicBezTo>
                  <a:cubicBezTo>
                    <a:pt x="100" y="75"/>
                    <a:pt x="56" y="73"/>
                    <a:pt x="11" y="69"/>
                  </a:cubicBezTo>
                  <a:lnTo>
                    <a:pt x="1" y="3740"/>
                  </a:lnTo>
                  <a:cubicBezTo>
                    <a:pt x="34" y="3741"/>
                    <a:pt x="66" y="3742"/>
                    <a:pt x="99" y="3742"/>
                  </a:cubicBezTo>
                  <a:cubicBezTo>
                    <a:pt x="274" y="3742"/>
                    <a:pt x="451" y="3719"/>
                    <a:pt x="600" y="3661"/>
                  </a:cubicBezTo>
                  <a:lnTo>
                    <a:pt x="619" y="1"/>
                  </a:lnTo>
                  <a:close/>
                </a:path>
              </a:pathLst>
            </a:custGeom>
            <a:solidFill>
              <a:srgbClr val="979797">
                <a:alpha val="30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8"/>
            <p:cNvSpPr/>
            <p:nvPr/>
          </p:nvSpPr>
          <p:spPr>
            <a:xfrm rot="4761902" flipH="1">
              <a:off x="6577197" y="539261"/>
              <a:ext cx="758635" cy="401256"/>
            </a:xfrm>
            <a:custGeom>
              <a:avLst/>
              <a:gdLst/>
              <a:ahLst/>
              <a:cxnLst/>
              <a:rect l="l" t="t" r="r" b="b"/>
              <a:pathLst>
                <a:path w="2405" h="1272" extrusionOk="0">
                  <a:moveTo>
                    <a:pt x="1206" y="1"/>
                  </a:moveTo>
                  <a:cubicBezTo>
                    <a:pt x="928" y="1"/>
                    <a:pt x="648" y="62"/>
                    <a:pt x="432" y="185"/>
                  </a:cubicBezTo>
                  <a:cubicBezTo>
                    <a:pt x="0" y="430"/>
                    <a:pt x="0" y="842"/>
                    <a:pt x="432" y="1088"/>
                  </a:cubicBezTo>
                  <a:cubicBezTo>
                    <a:pt x="648" y="1210"/>
                    <a:pt x="928" y="1272"/>
                    <a:pt x="1206" y="1272"/>
                  </a:cubicBezTo>
                  <a:cubicBezTo>
                    <a:pt x="1485" y="1272"/>
                    <a:pt x="1762" y="1210"/>
                    <a:pt x="1973" y="1088"/>
                  </a:cubicBezTo>
                  <a:cubicBezTo>
                    <a:pt x="2405" y="842"/>
                    <a:pt x="2405" y="430"/>
                    <a:pt x="1973" y="185"/>
                  </a:cubicBezTo>
                  <a:cubicBezTo>
                    <a:pt x="1762" y="62"/>
                    <a:pt x="1485" y="1"/>
                    <a:pt x="1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8"/>
            <p:cNvSpPr/>
            <p:nvPr/>
          </p:nvSpPr>
          <p:spPr>
            <a:xfrm rot="4761902" flipH="1">
              <a:off x="6905717" y="205108"/>
              <a:ext cx="687661" cy="950144"/>
            </a:xfrm>
            <a:custGeom>
              <a:avLst/>
              <a:gdLst/>
              <a:ahLst/>
              <a:cxnLst/>
              <a:rect l="l" t="t" r="r" b="b"/>
              <a:pathLst>
                <a:path w="2180" h="3012" extrusionOk="0">
                  <a:moveTo>
                    <a:pt x="766" y="1"/>
                  </a:moveTo>
                  <a:lnTo>
                    <a:pt x="1" y="2376"/>
                  </a:lnTo>
                  <a:cubicBezTo>
                    <a:pt x="1" y="2543"/>
                    <a:pt x="99" y="2700"/>
                    <a:pt x="315" y="2827"/>
                  </a:cubicBezTo>
                  <a:cubicBezTo>
                    <a:pt x="531" y="2950"/>
                    <a:pt x="811" y="3011"/>
                    <a:pt x="1090" y="3011"/>
                  </a:cubicBezTo>
                  <a:cubicBezTo>
                    <a:pt x="1370" y="3011"/>
                    <a:pt x="1650" y="2950"/>
                    <a:pt x="1866" y="2827"/>
                  </a:cubicBezTo>
                  <a:cubicBezTo>
                    <a:pt x="2072" y="2709"/>
                    <a:pt x="2180" y="2543"/>
                    <a:pt x="2180" y="2386"/>
                  </a:cubicBezTo>
                  <a:lnTo>
                    <a:pt x="1424" y="21"/>
                  </a:lnTo>
                  <a:cubicBezTo>
                    <a:pt x="1424" y="70"/>
                    <a:pt x="1385" y="119"/>
                    <a:pt x="1336" y="138"/>
                  </a:cubicBezTo>
                  <a:cubicBezTo>
                    <a:pt x="1267" y="178"/>
                    <a:pt x="1181" y="197"/>
                    <a:pt x="1096" y="197"/>
                  </a:cubicBezTo>
                  <a:cubicBezTo>
                    <a:pt x="1012" y="197"/>
                    <a:pt x="928" y="178"/>
                    <a:pt x="865" y="138"/>
                  </a:cubicBezTo>
                  <a:cubicBezTo>
                    <a:pt x="806" y="109"/>
                    <a:pt x="766" y="50"/>
                    <a:pt x="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8"/>
            <p:cNvSpPr/>
            <p:nvPr/>
          </p:nvSpPr>
          <p:spPr>
            <a:xfrm rot="4761902" flipH="1">
              <a:off x="7109017" y="168199"/>
              <a:ext cx="192419" cy="895571"/>
            </a:xfrm>
            <a:custGeom>
              <a:avLst/>
              <a:gdLst/>
              <a:ahLst/>
              <a:cxnLst/>
              <a:rect l="l" t="t" r="r" b="b"/>
              <a:pathLst>
                <a:path w="610" h="2839" extrusionOk="0">
                  <a:moveTo>
                    <a:pt x="236" y="0"/>
                  </a:moveTo>
                  <a:cubicBezTo>
                    <a:pt x="177" y="20"/>
                    <a:pt x="119" y="30"/>
                    <a:pt x="60" y="30"/>
                  </a:cubicBezTo>
                  <a:lnTo>
                    <a:pt x="1" y="2837"/>
                  </a:lnTo>
                  <a:cubicBezTo>
                    <a:pt x="35" y="2838"/>
                    <a:pt x="69" y="2839"/>
                    <a:pt x="103" y="2839"/>
                  </a:cubicBezTo>
                  <a:cubicBezTo>
                    <a:pt x="281" y="2839"/>
                    <a:pt x="452" y="2816"/>
                    <a:pt x="609" y="2758"/>
                  </a:cubicBezTo>
                  <a:lnTo>
                    <a:pt x="236" y="0"/>
                  </a:lnTo>
                  <a:close/>
                </a:path>
              </a:pathLst>
            </a:custGeom>
            <a:solidFill>
              <a:srgbClr val="979797">
                <a:alpha val="30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8"/>
            <p:cNvSpPr/>
            <p:nvPr/>
          </p:nvSpPr>
          <p:spPr>
            <a:xfrm rot="4761889" flipH="1">
              <a:off x="7589260" y="534257"/>
              <a:ext cx="234582" cy="119561"/>
            </a:xfrm>
            <a:custGeom>
              <a:avLst/>
              <a:gdLst/>
              <a:ahLst/>
              <a:cxnLst/>
              <a:rect l="l" t="t" r="r" b="b"/>
              <a:pathLst>
                <a:path w="737" h="379" extrusionOk="0">
                  <a:moveTo>
                    <a:pt x="368" y="1"/>
                  </a:moveTo>
                  <a:cubicBezTo>
                    <a:pt x="285" y="1"/>
                    <a:pt x="202" y="18"/>
                    <a:pt x="138" y="52"/>
                  </a:cubicBezTo>
                  <a:cubicBezTo>
                    <a:pt x="0" y="131"/>
                    <a:pt x="20" y="248"/>
                    <a:pt x="138" y="327"/>
                  </a:cubicBezTo>
                  <a:cubicBezTo>
                    <a:pt x="206" y="361"/>
                    <a:pt x="292" y="378"/>
                    <a:pt x="376" y="378"/>
                  </a:cubicBezTo>
                  <a:cubicBezTo>
                    <a:pt x="459" y="378"/>
                    <a:pt x="540" y="361"/>
                    <a:pt x="599" y="327"/>
                  </a:cubicBezTo>
                  <a:cubicBezTo>
                    <a:pt x="736" y="248"/>
                    <a:pt x="727" y="131"/>
                    <a:pt x="599" y="52"/>
                  </a:cubicBezTo>
                  <a:cubicBezTo>
                    <a:pt x="535" y="18"/>
                    <a:pt x="452" y="1"/>
                    <a:pt x="3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8"/>
            <p:cNvSpPr/>
            <p:nvPr/>
          </p:nvSpPr>
          <p:spPr>
            <a:xfrm rot="4761902" flipH="1">
              <a:off x="3163973" y="-330145"/>
              <a:ext cx="1919773" cy="5827991"/>
            </a:xfrm>
            <a:custGeom>
              <a:avLst/>
              <a:gdLst/>
              <a:ahLst/>
              <a:cxnLst/>
              <a:rect l="l" t="t" r="r" b="b"/>
              <a:pathLst>
                <a:path w="6086" h="18475" extrusionOk="0">
                  <a:moveTo>
                    <a:pt x="6085" y="30"/>
                  </a:moveTo>
                  <a:lnTo>
                    <a:pt x="6085" y="33"/>
                  </a:lnTo>
                  <a:lnTo>
                    <a:pt x="6085" y="33"/>
                  </a:lnTo>
                  <a:cubicBezTo>
                    <a:pt x="6085" y="32"/>
                    <a:pt x="6085" y="31"/>
                    <a:pt x="6085" y="30"/>
                  </a:cubicBezTo>
                  <a:close/>
                  <a:moveTo>
                    <a:pt x="30" y="1"/>
                  </a:moveTo>
                  <a:lnTo>
                    <a:pt x="1" y="16703"/>
                  </a:lnTo>
                  <a:cubicBezTo>
                    <a:pt x="1" y="17165"/>
                    <a:pt x="295" y="17616"/>
                    <a:pt x="894" y="17960"/>
                  </a:cubicBezTo>
                  <a:cubicBezTo>
                    <a:pt x="1493" y="18303"/>
                    <a:pt x="2270" y="18475"/>
                    <a:pt x="3046" y="18475"/>
                  </a:cubicBezTo>
                  <a:cubicBezTo>
                    <a:pt x="3821" y="18475"/>
                    <a:pt x="4594" y="18303"/>
                    <a:pt x="5183" y="17960"/>
                  </a:cubicBezTo>
                  <a:cubicBezTo>
                    <a:pt x="5771" y="17626"/>
                    <a:pt x="6066" y="17174"/>
                    <a:pt x="6066" y="16733"/>
                  </a:cubicBezTo>
                  <a:lnTo>
                    <a:pt x="6085" y="33"/>
                  </a:lnTo>
                  <a:lnTo>
                    <a:pt x="6085" y="33"/>
                  </a:lnTo>
                  <a:cubicBezTo>
                    <a:pt x="6084" y="483"/>
                    <a:pt x="5790" y="924"/>
                    <a:pt x="5202" y="1247"/>
                  </a:cubicBezTo>
                  <a:cubicBezTo>
                    <a:pt x="4613" y="1590"/>
                    <a:pt x="3841" y="1762"/>
                    <a:pt x="3066" y="1762"/>
                  </a:cubicBezTo>
                  <a:cubicBezTo>
                    <a:pt x="2292" y="1762"/>
                    <a:pt x="1517" y="1590"/>
                    <a:pt x="923" y="1247"/>
                  </a:cubicBezTo>
                  <a:cubicBezTo>
                    <a:pt x="325" y="904"/>
                    <a:pt x="30" y="452"/>
                    <a:pt x="30" y="1"/>
                  </a:cubicBezTo>
                  <a:close/>
                </a:path>
              </a:pathLst>
            </a:custGeom>
            <a:solidFill>
              <a:srgbClr val="D865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8"/>
            <p:cNvSpPr/>
            <p:nvPr/>
          </p:nvSpPr>
          <p:spPr>
            <a:xfrm rot="4761902" flipH="1">
              <a:off x="3163973" y="-330145"/>
              <a:ext cx="1919773" cy="5827991"/>
            </a:xfrm>
            <a:custGeom>
              <a:avLst/>
              <a:gdLst/>
              <a:ahLst/>
              <a:cxnLst/>
              <a:rect l="l" t="t" r="r" b="b"/>
              <a:pathLst>
                <a:path w="6086" h="18475" extrusionOk="0">
                  <a:moveTo>
                    <a:pt x="6085" y="30"/>
                  </a:moveTo>
                  <a:lnTo>
                    <a:pt x="6085" y="33"/>
                  </a:lnTo>
                  <a:lnTo>
                    <a:pt x="6085" y="33"/>
                  </a:lnTo>
                  <a:cubicBezTo>
                    <a:pt x="6085" y="32"/>
                    <a:pt x="6085" y="31"/>
                    <a:pt x="6085" y="30"/>
                  </a:cubicBezTo>
                  <a:close/>
                  <a:moveTo>
                    <a:pt x="30" y="1"/>
                  </a:moveTo>
                  <a:lnTo>
                    <a:pt x="1" y="16703"/>
                  </a:lnTo>
                  <a:cubicBezTo>
                    <a:pt x="1" y="17165"/>
                    <a:pt x="295" y="17616"/>
                    <a:pt x="894" y="17960"/>
                  </a:cubicBezTo>
                  <a:cubicBezTo>
                    <a:pt x="1493" y="18303"/>
                    <a:pt x="2270" y="18475"/>
                    <a:pt x="3046" y="18475"/>
                  </a:cubicBezTo>
                  <a:cubicBezTo>
                    <a:pt x="3821" y="18475"/>
                    <a:pt x="4594" y="18303"/>
                    <a:pt x="5183" y="17960"/>
                  </a:cubicBezTo>
                  <a:cubicBezTo>
                    <a:pt x="5771" y="17626"/>
                    <a:pt x="6066" y="17174"/>
                    <a:pt x="6066" y="16733"/>
                  </a:cubicBezTo>
                  <a:lnTo>
                    <a:pt x="6085" y="33"/>
                  </a:lnTo>
                  <a:lnTo>
                    <a:pt x="6085" y="33"/>
                  </a:lnTo>
                  <a:cubicBezTo>
                    <a:pt x="6084" y="483"/>
                    <a:pt x="5790" y="924"/>
                    <a:pt x="5202" y="1247"/>
                  </a:cubicBezTo>
                  <a:cubicBezTo>
                    <a:pt x="4613" y="1590"/>
                    <a:pt x="3841" y="1762"/>
                    <a:pt x="3066" y="1762"/>
                  </a:cubicBezTo>
                  <a:cubicBezTo>
                    <a:pt x="2292" y="1762"/>
                    <a:pt x="1517" y="1590"/>
                    <a:pt x="923" y="1247"/>
                  </a:cubicBezTo>
                  <a:cubicBezTo>
                    <a:pt x="325" y="904"/>
                    <a:pt x="30" y="452"/>
                    <a:pt x="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8"/>
            <p:cNvSpPr/>
            <p:nvPr/>
          </p:nvSpPr>
          <p:spPr>
            <a:xfrm rot="4761902" flipH="1">
              <a:off x="3713618" y="-776585"/>
              <a:ext cx="368435" cy="5479731"/>
            </a:xfrm>
            <a:custGeom>
              <a:avLst/>
              <a:gdLst/>
              <a:ahLst/>
              <a:cxnLst/>
              <a:rect l="l" t="t" r="r" b="b"/>
              <a:pathLst>
                <a:path w="1168" h="17371" extrusionOk="0">
                  <a:moveTo>
                    <a:pt x="1168" y="1"/>
                  </a:moveTo>
                  <a:lnTo>
                    <a:pt x="1168" y="1"/>
                  </a:lnTo>
                  <a:cubicBezTo>
                    <a:pt x="1040" y="138"/>
                    <a:pt x="873" y="266"/>
                    <a:pt x="697" y="374"/>
                  </a:cubicBezTo>
                  <a:cubicBezTo>
                    <a:pt x="491" y="491"/>
                    <a:pt x="265" y="590"/>
                    <a:pt x="29" y="668"/>
                  </a:cubicBezTo>
                  <a:lnTo>
                    <a:pt x="0" y="17371"/>
                  </a:lnTo>
                  <a:cubicBezTo>
                    <a:pt x="236" y="17292"/>
                    <a:pt x="471" y="17204"/>
                    <a:pt x="667" y="17076"/>
                  </a:cubicBezTo>
                  <a:cubicBezTo>
                    <a:pt x="854" y="16968"/>
                    <a:pt x="1011" y="16851"/>
                    <a:pt x="1148" y="16713"/>
                  </a:cubicBezTo>
                  <a:lnTo>
                    <a:pt x="1168" y="1"/>
                  </a:lnTo>
                  <a:close/>
                </a:path>
              </a:pathLst>
            </a:custGeom>
            <a:solidFill>
              <a:srgbClr val="FFFFFF">
                <a:alpha val="3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8"/>
            <p:cNvSpPr/>
            <p:nvPr/>
          </p:nvSpPr>
          <p:spPr>
            <a:xfrm rot="4761902" flipH="1">
              <a:off x="3575917" y="-247033"/>
              <a:ext cx="539088" cy="5344402"/>
            </a:xfrm>
            <a:custGeom>
              <a:avLst/>
              <a:gdLst/>
              <a:ahLst/>
              <a:cxnLst/>
              <a:rect l="l" t="t" r="r" b="b"/>
              <a:pathLst>
                <a:path w="1709" h="16942" extrusionOk="0">
                  <a:moveTo>
                    <a:pt x="1708" y="0"/>
                  </a:moveTo>
                  <a:lnTo>
                    <a:pt x="1708" y="0"/>
                  </a:lnTo>
                  <a:cubicBezTo>
                    <a:pt x="1237" y="158"/>
                    <a:pt x="726" y="229"/>
                    <a:pt x="218" y="229"/>
                  </a:cubicBezTo>
                  <a:cubicBezTo>
                    <a:pt x="155" y="229"/>
                    <a:pt x="93" y="228"/>
                    <a:pt x="30" y="226"/>
                  </a:cubicBezTo>
                  <a:lnTo>
                    <a:pt x="1" y="16939"/>
                  </a:lnTo>
                  <a:cubicBezTo>
                    <a:pt x="64" y="16941"/>
                    <a:pt x="128" y="16942"/>
                    <a:pt x="192" y="16942"/>
                  </a:cubicBezTo>
                  <a:cubicBezTo>
                    <a:pt x="708" y="16942"/>
                    <a:pt x="1225" y="16870"/>
                    <a:pt x="1679" y="16713"/>
                  </a:cubicBezTo>
                  <a:lnTo>
                    <a:pt x="1708" y="0"/>
                  </a:lnTo>
                  <a:close/>
                </a:path>
              </a:pathLst>
            </a:custGeom>
            <a:solidFill>
              <a:srgbClr val="FF3121">
                <a:alpha val="41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8"/>
            <p:cNvSpPr/>
            <p:nvPr/>
          </p:nvSpPr>
          <p:spPr>
            <a:xfrm rot="4761902" flipH="1">
              <a:off x="3706520" y="234448"/>
              <a:ext cx="489564" cy="5368377"/>
            </a:xfrm>
            <a:custGeom>
              <a:avLst/>
              <a:gdLst/>
              <a:ahLst/>
              <a:cxnLst/>
              <a:rect l="l" t="t" r="r" b="b"/>
              <a:pathLst>
                <a:path w="1552" h="17018" extrusionOk="0">
                  <a:moveTo>
                    <a:pt x="30" y="1"/>
                  </a:moveTo>
                  <a:lnTo>
                    <a:pt x="1" y="16704"/>
                  </a:lnTo>
                  <a:cubicBezTo>
                    <a:pt x="472" y="16890"/>
                    <a:pt x="1002" y="16988"/>
                    <a:pt x="1522" y="17018"/>
                  </a:cubicBezTo>
                  <a:lnTo>
                    <a:pt x="1551" y="305"/>
                  </a:lnTo>
                  <a:cubicBezTo>
                    <a:pt x="1021" y="295"/>
                    <a:pt x="491" y="187"/>
                    <a:pt x="30" y="1"/>
                  </a:cubicBezTo>
                  <a:close/>
                </a:path>
              </a:pathLst>
            </a:custGeom>
            <a:solidFill>
              <a:srgbClr val="FF3121">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8"/>
            <p:cNvSpPr/>
            <p:nvPr/>
          </p:nvSpPr>
          <p:spPr>
            <a:xfrm rot="4761902" flipH="1">
              <a:off x="5931218" y="1488405"/>
              <a:ext cx="2095789" cy="1108501"/>
            </a:xfrm>
            <a:custGeom>
              <a:avLst/>
              <a:gdLst/>
              <a:ahLst/>
              <a:cxnLst/>
              <a:rect l="l" t="t" r="r" b="b"/>
              <a:pathLst>
                <a:path w="6644" h="3514" extrusionOk="0">
                  <a:moveTo>
                    <a:pt x="3321" y="1"/>
                  </a:moveTo>
                  <a:cubicBezTo>
                    <a:pt x="2547" y="1"/>
                    <a:pt x="1771" y="172"/>
                    <a:pt x="1178" y="516"/>
                  </a:cubicBezTo>
                  <a:cubicBezTo>
                    <a:pt x="0" y="1203"/>
                    <a:pt x="0" y="2312"/>
                    <a:pt x="1187" y="2999"/>
                  </a:cubicBezTo>
                  <a:cubicBezTo>
                    <a:pt x="1781" y="3342"/>
                    <a:pt x="2556" y="3514"/>
                    <a:pt x="3330" y="3514"/>
                  </a:cubicBezTo>
                  <a:cubicBezTo>
                    <a:pt x="4105" y="3514"/>
                    <a:pt x="4877" y="3342"/>
                    <a:pt x="5466" y="2999"/>
                  </a:cubicBezTo>
                  <a:cubicBezTo>
                    <a:pt x="6644" y="2312"/>
                    <a:pt x="6644" y="1203"/>
                    <a:pt x="5456" y="516"/>
                  </a:cubicBezTo>
                  <a:cubicBezTo>
                    <a:pt x="4868" y="172"/>
                    <a:pt x="4095" y="1"/>
                    <a:pt x="33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8"/>
            <p:cNvSpPr/>
            <p:nvPr/>
          </p:nvSpPr>
          <p:spPr>
            <a:xfrm rot="4761902" flipH="1">
              <a:off x="3163459" y="-326882"/>
              <a:ext cx="1919773" cy="5827991"/>
            </a:xfrm>
            <a:custGeom>
              <a:avLst/>
              <a:gdLst/>
              <a:ahLst/>
              <a:cxnLst/>
              <a:rect l="l" t="t" r="r" b="b"/>
              <a:pathLst>
                <a:path w="6086" h="18475" extrusionOk="0">
                  <a:moveTo>
                    <a:pt x="6085" y="30"/>
                  </a:moveTo>
                  <a:lnTo>
                    <a:pt x="6085" y="33"/>
                  </a:lnTo>
                  <a:lnTo>
                    <a:pt x="6085" y="33"/>
                  </a:lnTo>
                  <a:cubicBezTo>
                    <a:pt x="6085" y="32"/>
                    <a:pt x="6085" y="31"/>
                    <a:pt x="6085" y="30"/>
                  </a:cubicBezTo>
                  <a:close/>
                  <a:moveTo>
                    <a:pt x="30" y="1"/>
                  </a:moveTo>
                  <a:lnTo>
                    <a:pt x="1" y="16703"/>
                  </a:lnTo>
                  <a:cubicBezTo>
                    <a:pt x="1" y="17165"/>
                    <a:pt x="295" y="17616"/>
                    <a:pt x="894" y="17960"/>
                  </a:cubicBezTo>
                  <a:cubicBezTo>
                    <a:pt x="1493" y="18303"/>
                    <a:pt x="2270" y="18475"/>
                    <a:pt x="3046" y="18475"/>
                  </a:cubicBezTo>
                  <a:cubicBezTo>
                    <a:pt x="3821" y="18475"/>
                    <a:pt x="4594" y="18303"/>
                    <a:pt x="5183" y="17960"/>
                  </a:cubicBezTo>
                  <a:cubicBezTo>
                    <a:pt x="5771" y="17626"/>
                    <a:pt x="6066" y="17174"/>
                    <a:pt x="6066" y="16733"/>
                  </a:cubicBezTo>
                  <a:lnTo>
                    <a:pt x="6085" y="33"/>
                  </a:lnTo>
                  <a:lnTo>
                    <a:pt x="6085" y="33"/>
                  </a:lnTo>
                  <a:cubicBezTo>
                    <a:pt x="6084" y="483"/>
                    <a:pt x="5790" y="924"/>
                    <a:pt x="5202" y="1247"/>
                  </a:cubicBezTo>
                  <a:cubicBezTo>
                    <a:pt x="4613" y="1590"/>
                    <a:pt x="3841" y="1762"/>
                    <a:pt x="3066" y="1762"/>
                  </a:cubicBezTo>
                  <a:cubicBezTo>
                    <a:pt x="2292" y="1762"/>
                    <a:pt x="1517" y="1590"/>
                    <a:pt x="923" y="1247"/>
                  </a:cubicBezTo>
                  <a:cubicBezTo>
                    <a:pt x="325" y="904"/>
                    <a:pt x="30" y="452"/>
                    <a:pt x="30" y="1"/>
                  </a:cubicBezTo>
                  <a:close/>
                </a:path>
              </a:pathLst>
            </a:custGeom>
            <a:solidFill>
              <a:srgbClr val="FF3121">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8"/>
            <p:cNvSpPr/>
            <p:nvPr/>
          </p:nvSpPr>
          <p:spPr>
            <a:xfrm rot="4761902" flipH="1">
              <a:off x="6776675" y="628965"/>
              <a:ext cx="1907155" cy="2541919"/>
            </a:xfrm>
            <a:custGeom>
              <a:avLst/>
              <a:gdLst/>
              <a:ahLst/>
              <a:cxnLst/>
              <a:rect l="l" t="t" r="r" b="b"/>
              <a:pathLst>
                <a:path w="6046" h="8058" extrusionOk="0">
                  <a:moveTo>
                    <a:pt x="6045" y="6419"/>
                  </a:moveTo>
                  <a:cubicBezTo>
                    <a:pt x="5987" y="3190"/>
                    <a:pt x="4505" y="1"/>
                    <a:pt x="3003" y="11"/>
                  </a:cubicBezTo>
                  <a:cubicBezTo>
                    <a:pt x="1512" y="30"/>
                    <a:pt x="49" y="3269"/>
                    <a:pt x="0" y="6458"/>
                  </a:cubicBezTo>
                  <a:cubicBezTo>
                    <a:pt x="275" y="7351"/>
                    <a:pt x="1502" y="8058"/>
                    <a:pt x="3003" y="8058"/>
                  </a:cubicBezTo>
                  <a:cubicBezTo>
                    <a:pt x="4524" y="8048"/>
                    <a:pt x="5780" y="7302"/>
                    <a:pt x="6045" y="641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8"/>
            <p:cNvSpPr/>
            <p:nvPr/>
          </p:nvSpPr>
          <p:spPr>
            <a:xfrm rot="4761902" flipH="1">
              <a:off x="753836" y="3611569"/>
              <a:ext cx="690500" cy="1358340"/>
            </a:xfrm>
            <a:custGeom>
              <a:avLst/>
              <a:gdLst/>
              <a:ahLst/>
              <a:cxnLst/>
              <a:rect l="l" t="t" r="r" b="b"/>
              <a:pathLst>
                <a:path w="2189" h="4306" extrusionOk="0">
                  <a:moveTo>
                    <a:pt x="2189" y="10"/>
                  </a:moveTo>
                  <a:lnTo>
                    <a:pt x="2189" y="12"/>
                  </a:lnTo>
                  <a:lnTo>
                    <a:pt x="2189" y="12"/>
                  </a:lnTo>
                  <a:cubicBezTo>
                    <a:pt x="2189" y="11"/>
                    <a:pt x="2189" y="11"/>
                    <a:pt x="2189" y="10"/>
                  </a:cubicBezTo>
                  <a:close/>
                  <a:moveTo>
                    <a:pt x="10" y="0"/>
                  </a:moveTo>
                  <a:lnTo>
                    <a:pt x="0" y="3670"/>
                  </a:lnTo>
                  <a:cubicBezTo>
                    <a:pt x="0" y="3837"/>
                    <a:pt x="98" y="3994"/>
                    <a:pt x="314" y="4122"/>
                  </a:cubicBezTo>
                  <a:cubicBezTo>
                    <a:pt x="530" y="4245"/>
                    <a:pt x="810" y="4306"/>
                    <a:pt x="1090" y="4306"/>
                  </a:cubicBezTo>
                  <a:cubicBezTo>
                    <a:pt x="1369" y="4306"/>
                    <a:pt x="1649" y="4245"/>
                    <a:pt x="1865" y="4122"/>
                  </a:cubicBezTo>
                  <a:cubicBezTo>
                    <a:pt x="2071" y="3994"/>
                    <a:pt x="2179" y="3837"/>
                    <a:pt x="2179" y="3680"/>
                  </a:cubicBezTo>
                  <a:lnTo>
                    <a:pt x="2189" y="12"/>
                  </a:lnTo>
                  <a:lnTo>
                    <a:pt x="2189" y="12"/>
                  </a:lnTo>
                  <a:cubicBezTo>
                    <a:pt x="2188" y="168"/>
                    <a:pt x="2080" y="334"/>
                    <a:pt x="1875" y="452"/>
                  </a:cubicBezTo>
                  <a:cubicBezTo>
                    <a:pt x="1659" y="574"/>
                    <a:pt x="1379" y="636"/>
                    <a:pt x="1099" y="636"/>
                  </a:cubicBezTo>
                  <a:cubicBezTo>
                    <a:pt x="820" y="636"/>
                    <a:pt x="540" y="574"/>
                    <a:pt x="324" y="452"/>
                  </a:cubicBezTo>
                  <a:cubicBezTo>
                    <a:pt x="118" y="334"/>
                    <a:pt x="10" y="157"/>
                    <a:pt x="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8"/>
            <p:cNvSpPr/>
            <p:nvPr/>
          </p:nvSpPr>
          <p:spPr>
            <a:xfrm rot="4761902" flipH="1">
              <a:off x="1385121" y="3963485"/>
              <a:ext cx="758635" cy="398101"/>
            </a:xfrm>
            <a:custGeom>
              <a:avLst/>
              <a:gdLst/>
              <a:ahLst/>
              <a:cxnLst/>
              <a:rect l="l" t="t" r="r" b="b"/>
              <a:pathLst>
                <a:path w="2405" h="1262" extrusionOk="0">
                  <a:moveTo>
                    <a:pt x="1194" y="1"/>
                  </a:moveTo>
                  <a:cubicBezTo>
                    <a:pt x="913" y="1"/>
                    <a:pt x="633" y="62"/>
                    <a:pt x="422" y="185"/>
                  </a:cubicBezTo>
                  <a:cubicBezTo>
                    <a:pt x="0" y="430"/>
                    <a:pt x="0" y="832"/>
                    <a:pt x="422" y="1078"/>
                  </a:cubicBezTo>
                  <a:cubicBezTo>
                    <a:pt x="638" y="1200"/>
                    <a:pt x="918" y="1262"/>
                    <a:pt x="1197" y="1262"/>
                  </a:cubicBezTo>
                  <a:cubicBezTo>
                    <a:pt x="1477" y="1262"/>
                    <a:pt x="1757" y="1200"/>
                    <a:pt x="1973" y="1078"/>
                  </a:cubicBezTo>
                  <a:cubicBezTo>
                    <a:pt x="2405" y="832"/>
                    <a:pt x="2405" y="430"/>
                    <a:pt x="1973" y="185"/>
                  </a:cubicBezTo>
                  <a:cubicBezTo>
                    <a:pt x="1757" y="62"/>
                    <a:pt x="1475" y="1"/>
                    <a:pt x="1194" y="1"/>
                  </a:cubicBezTo>
                  <a:close/>
                </a:path>
              </a:pathLst>
            </a:custGeom>
            <a:solidFill>
              <a:srgbClr val="C1C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8"/>
            <p:cNvSpPr/>
            <p:nvPr/>
          </p:nvSpPr>
          <p:spPr>
            <a:xfrm rot="4761902" flipH="1">
              <a:off x="500671" y="3925674"/>
              <a:ext cx="997109" cy="777276"/>
            </a:xfrm>
            <a:custGeom>
              <a:avLst/>
              <a:gdLst/>
              <a:ahLst/>
              <a:cxnLst/>
              <a:rect l="l" t="t" r="r" b="b"/>
              <a:pathLst>
                <a:path w="3161" h="2464" extrusionOk="0">
                  <a:moveTo>
                    <a:pt x="492" y="0"/>
                  </a:moveTo>
                  <a:lnTo>
                    <a:pt x="1" y="1551"/>
                  </a:lnTo>
                  <a:cubicBezTo>
                    <a:pt x="1" y="1787"/>
                    <a:pt x="168" y="2012"/>
                    <a:pt x="472" y="2199"/>
                  </a:cubicBezTo>
                  <a:cubicBezTo>
                    <a:pt x="786" y="2375"/>
                    <a:pt x="1191" y="2464"/>
                    <a:pt x="1593" y="2464"/>
                  </a:cubicBezTo>
                  <a:cubicBezTo>
                    <a:pt x="1995" y="2464"/>
                    <a:pt x="2395" y="2375"/>
                    <a:pt x="2700" y="2199"/>
                  </a:cubicBezTo>
                  <a:cubicBezTo>
                    <a:pt x="3014" y="2032"/>
                    <a:pt x="3161" y="1796"/>
                    <a:pt x="3161" y="1561"/>
                  </a:cubicBezTo>
                  <a:lnTo>
                    <a:pt x="2690" y="20"/>
                  </a:lnTo>
                  <a:cubicBezTo>
                    <a:pt x="2690" y="177"/>
                    <a:pt x="2582" y="334"/>
                    <a:pt x="2356" y="462"/>
                  </a:cubicBezTo>
                  <a:cubicBezTo>
                    <a:pt x="2145" y="584"/>
                    <a:pt x="1868" y="646"/>
                    <a:pt x="1589" y="646"/>
                  </a:cubicBezTo>
                  <a:cubicBezTo>
                    <a:pt x="1311" y="646"/>
                    <a:pt x="1031" y="584"/>
                    <a:pt x="815" y="462"/>
                  </a:cubicBezTo>
                  <a:cubicBezTo>
                    <a:pt x="609" y="334"/>
                    <a:pt x="492" y="167"/>
                    <a:pt x="4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8"/>
            <p:cNvSpPr/>
            <p:nvPr/>
          </p:nvSpPr>
          <p:spPr>
            <a:xfrm rot="4761902" flipH="1">
              <a:off x="781472" y="3703446"/>
              <a:ext cx="257084" cy="641000"/>
            </a:xfrm>
            <a:custGeom>
              <a:avLst/>
              <a:gdLst/>
              <a:ahLst/>
              <a:cxnLst/>
              <a:rect l="l" t="t" r="r" b="b"/>
              <a:pathLst>
                <a:path w="815" h="2032" extrusionOk="0">
                  <a:moveTo>
                    <a:pt x="413" y="0"/>
                  </a:moveTo>
                  <a:cubicBezTo>
                    <a:pt x="383" y="49"/>
                    <a:pt x="314" y="98"/>
                    <a:pt x="246" y="138"/>
                  </a:cubicBezTo>
                  <a:cubicBezTo>
                    <a:pt x="167" y="187"/>
                    <a:pt x="89" y="216"/>
                    <a:pt x="0" y="246"/>
                  </a:cubicBezTo>
                  <a:lnTo>
                    <a:pt x="216" y="2032"/>
                  </a:lnTo>
                  <a:cubicBezTo>
                    <a:pt x="344" y="2002"/>
                    <a:pt x="452" y="1953"/>
                    <a:pt x="560" y="1885"/>
                  </a:cubicBezTo>
                  <a:cubicBezTo>
                    <a:pt x="668" y="1826"/>
                    <a:pt x="756" y="1767"/>
                    <a:pt x="815" y="1688"/>
                  </a:cubicBezTo>
                  <a:lnTo>
                    <a:pt x="413" y="0"/>
                  </a:lnTo>
                  <a:close/>
                </a:path>
              </a:pathLst>
            </a:custGeom>
            <a:solidFill>
              <a:srgbClr val="979797">
                <a:alpha val="30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8"/>
            <p:cNvSpPr/>
            <p:nvPr/>
          </p:nvSpPr>
          <p:spPr>
            <a:xfrm rot="4761902" flipH="1">
              <a:off x="997295" y="4034769"/>
              <a:ext cx="758635" cy="401256"/>
            </a:xfrm>
            <a:custGeom>
              <a:avLst/>
              <a:gdLst/>
              <a:ahLst/>
              <a:cxnLst/>
              <a:rect l="l" t="t" r="r" b="b"/>
              <a:pathLst>
                <a:path w="2405" h="1272" extrusionOk="0">
                  <a:moveTo>
                    <a:pt x="1194" y="1"/>
                  </a:moveTo>
                  <a:cubicBezTo>
                    <a:pt x="913" y="1"/>
                    <a:pt x="633" y="62"/>
                    <a:pt x="422" y="185"/>
                  </a:cubicBezTo>
                  <a:cubicBezTo>
                    <a:pt x="0" y="430"/>
                    <a:pt x="0" y="842"/>
                    <a:pt x="422" y="1088"/>
                  </a:cubicBezTo>
                  <a:cubicBezTo>
                    <a:pt x="638" y="1210"/>
                    <a:pt x="918" y="1272"/>
                    <a:pt x="1197" y="1272"/>
                  </a:cubicBezTo>
                  <a:cubicBezTo>
                    <a:pt x="1477" y="1272"/>
                    <a:pt x="1757" y="1210"/>
                    <a:pt x="1973" y="1088"/>
                  </a:cubicBezTo>
                  <a:cubicBezTo>
                    <a:pt x="2405" y="842"/>
                    <a:pt x="2405" y="430"/>
                    <a:pt x="1973" y="185"/>
                  </a:cubicBezTo>
                  <a:cubicBezTo>
                    <a:pt x="1757" y="62"/>
                    <a:pt x="1475" y="1"/>
                    <a:pt x="11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8"/>
            <p:cNvSpPr/>
            <p:nvPr/>
          </p:nvSpPr>
          <p:spPr>
            <a:xfrm rot="4761902" flipH="1">
              <a:off x="1538790" y="3464099"/>
              <a:ext cx="690500" cy="1358340"/>
            </a:xfrm>
            <a:custGeom>
              <a:avLst/>
              <a:gdLst/>
              <a:ahLst/>
              <a:cxnLst/>
              <a:rect l="l" t="t" r="r" b="b"/>
              <a:pathLst>
                <a:path w="2189" h="4306" extrusionOk="0">
                  <a:moveTo>
                    <a:pt x="2189" y="20"/>
                  </a:moveTo>
                  <a:lnTo>
                    <a:pt x="2189" y="22"/>
                  </a:lnTo>
                  <a:lnTo>
                    <a:pt x="2189" y="22"/>
                  </a:lnTo>
                  <a:cubicBezTo>
                    <a:pt x="2189" y="21"/>
                    <a:pt x="2189" y="20"/>
                    <a:pt x="2189" y="20"/>
                  </a:cubicBezTo>
                  <a:close/>
                  <a:moveTo>
                    <a:pt x="10" y="0"/>
                  </a:moveTo>
                  <a:lnTo>
                    <a:pt x="0" y="3671"/>
                  </a:lnTo>
                  <a:cubicBezTo>
                    <a:pt x="0" y="3847"/>
                    <a:pt x="98" y="4004"/>
                    <a:pt x="314" y="4122"/>
                  </a:cubicBezTo>
                  <a:cubicBezTo>
                    <a:pt x="530" y="4245"/>
                    <a:pt x="810" y="4306"/>
                    <a:pt x="1090" y="4306"/>
                  </a:cubicBezTo>
                  <a:cubicBezTo>
                    <a:pt x="1369" y="4306"/>
                    <a:pt x="1649" y="4245"/>
                    <a:pt x="1865" y="4122"/>
                  </a:cubicBezTo>
                  <a:cubicBezTo>
                    <a:pt x="2071" y="4004"/>
                    <a:pt x="2179" y="3837"/>
                    <a:pt x="2179" y="3680"/>
                  </a:cubicBezTo>
                  <a:lnTo>
                    <a:pt x="2189" y="22"/>
                  </a:lnTo>
                  <a:lnTo>
                    <a:pt x="2189" y="22"/>
                  </a:lnTo>
                  <a:cubicBezTo>
                    <a:pt x="2188" y="178"/>
                    <a:pt x="2080" y="334"/>
                    <a:pt x="1875" y="461"/>
                  </a:cubicBezTo>
                  <a:cubicBezTo>
                    <a:pt x="1659" y="584"/>
                    <a:pt x="1379" y="645"/>
                    <a:pt x="1099" y="645"/>
                  </a:cubicBezTo>
                  <a:cubicBezTo>
                    <a:pt x="820" y="645"/>
                    <a:pt x="540" y="584"/>
                    <a:pt x="324" y="461"/>
                  </a:cubicBezTo>
                  <a:cubicBezTo>
                    <a:pt x="118" y="334"/>
                    <a:pt x="10" y="157"/>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8"/>
            <p:cNvSpPr/>
            <p:nvPr/>
          </p:nvSpPr>
          <p:spPr>
            <a:xfrm rot="4761902" flipH="1">
              <a:off x="1733187" y="3306525"/>
              <a:ext cx="136586" cy="1235313"/>
            </a:xfrm>
            <a:custGeom>
              <a:avLst/>
              <a:gdLst/>
              <a:ahLst/>
              <a:cxnLst/>
              <a:rect l="l" t="t" r="r" b="b"/>
              <a:pathLst>
                <a:path w="433" h="3916" extrusionOk="0">
                  <a:moveTo>
                    <a:pt x="433" y="0"/>
                  </a:moveTo>
                  <a:cubicBezTo>
                    <a:pt x="403" y="49"/>
                    <a:pt x="334" y="88"/>
                    <a:pt x="266" y="137"/>
                  </a:cubicBezTo>
                  <a:cubicBezTo>
                    <a:pt x="187" y="187"/>
                    <a:pt x="99" y="216"/>
                    <a:pt x="20" y="245"/>
                  </a:cubicBezTo>
                  <a:lnTo>
                    <a:pt x="1" y="3916"/>
                  </a:lnTo>
                  <a:cubicBezTo>
                    <a:pt x="89" y="3876"/>
                    <a:pt x="177" y="3837"/>
                    <a:pt x="246" y="3798"/>
                  </a:cubicBezTo>
                  <a:cubicBezTo>
                    <a:pt x="315" y="3759"/>
                    <a:pt x="374" y="3719"/>
                    <a:pt x="423" y="3670"/>
                  </a:cubicBezTo>
                  <a:lnTo>
                    <a:pt x="433" y="0"/>
                  </a:lnTo>
                  <a:close/>
                </a:path>
              </a:pathLst>
            </a:custGeom>
            <a:solidFill>
              <a:srgbClr val="979797">
                <a:alpha val="30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8"/>
            <p:cNvSpPr/>
            <p:nvPr/>
          </p:nvSpPr>
          <p:spPr>
            <a:xfrm rot="4761902" flipH="1">
              <a:off x="2168525" y="3814729"/>
              <a:ext cx="758635" cy="401256"/>
            </a:xfrm>
            <a:custGeom>
              <a:avLst/>
              <a:gdLst/>
              <a:ahLst/>
              <a:cxnLst/>
              <a:rect l="l" t="t" r="r" b="b"/>
              <a:pathLst>
                <a:path w="2405" h="1272" extrusionOk="0">
                  <a:moveTo>
                    <a:pt x="1194" y="1"/>
                  </a:moveTo>
                  <a:cubicBezTo>
                    <a:pt x="913" y="1"/>
                    <a:pt x="633" y="62"/>
                    <a:pt x="422" y="185"/>
                  </a:cubicBezTo>
                  <a:cubicBezTo>
                    <a:pt x="0" y="430"/>
                    <a:pt x="0" y="842"/>
                    <a:pt x="422" y="1087"/>
                  </a:cubicBezTo>
                  <a:cubicBezTo>
                    <a:pt x="638" y="1210"/>
                    <a:pt x="918" y="1271"/>
                    <a:pt x="1197" y="1271"/>
                  </a:cubicBezTo>
                  <a:cubicBezTo>
                    <a:pt x="1477" y="1271"/>
                    <a:pt x="1757" y="1210"/>
                    <a:pt x="1973" y="1087"/>
                  </a:cubicBezTo>
                  <a:cubicBezTo>
                    <a:pt x="2405" y="842"/>
                    <a:pt x="2405" y="430"/>
                    <a:pt x="1973" y="185"/>
                  </a:cubicBezTo>
                  <a:cubicBezTo>
                    <a:pt x="1757" y="62"/>
                    <a:pt x="1475" y="1"/>
                    <a:pt x="11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8"/>
            <p:cNvSpPr/>
            <p:nvPr/>
          </p:nvSpPr>
          <p:spPr>
            <a:xfrm rot="4761902" flipH="1">
              <a:off x="2700876" y="3245619"/>
              <a:ext cx="690500" cy="1358655"/>
            </a:xfrm>
            <a:custGeom>
              <a:avLst/>
              <a:gdLst/>
              <a:ahLst/>
              <a:cxnLst/>
              <a:rect l="l" t="t" r="r" b="b"/>
              <a:pathLst>
                <a:path w="2189" h="4307" extrusionOk="0">
                  <a:moveTo>
                    <a:pt x="2189" y="10"/>
                  </a:moveTo>
                  <a:lnTo>
                    <a:pt x="2189" y="12"/>
                  </a:lnTo>
                  <a:lnTo>
                    <a:pt x="2189" y="12"/>
                  </a:lnTo>
                  <a:cubicBezTo>
                    <a:pt x="2189" y="11"/>
                    <a:pt x="2189" y="11"/>
                    <a:pt x="2189" y="10"/>
                  </a:cubicBezTo>
                  <a:close/>
                  <a:moveTo>
                    <a:pt x="10" y="0"/>
                  </a:moveTo>
                  <a:lnTo>
                    <a:pt x="0" y="3661"/>
                  </a:lnTo>
                  <a:cubicBezTo>
                    <a:pt x="0" y="3838"/>
                    <a:pt x="98" y="3995"/>
                    <a:pt x="314" y="4122"/>
                  </a:cubicBezTo>
                  <a:cubicBezTo>
                    <a:pt x="530" y="4245"/>
                    <a:pt x="810" y="4306"/>
                    <a:pt x="1090" y="4306"/>
                  </a:cubicBezTo>
                  <a:cubicBezTo>
                    <a:pt x="1369" y="4306"/>
                    <a:pt x="1649" y="4245"/>
                    <a:pt x="1865" y="4122"/>
                  </a:cubicBezTo>
                  <a:cubicBezTo>
                    <a:pt x="2071" y="3995"/>
                    <a:pt x="2179" y="3838"/>
                    <a:pt x="2179" y="3681"/>
                  </a:cubicBezTo>
                  <a:lnTo>
                    <a:pt x="2189" y="12"/>
                  </a:lnTo>
                  <a:lnTo>
                    <a:pt x="2189" y="12"/>
                  </a:lnTo>
                  <a:cubicBezTo>
                    <a:pt x="2188" y="169"/>
                    <a:pt x="2080" y="335"/>
                    <a:pt x="1875" y="452"/>
                  </a:cubicBezTo>
                  <a:cubicBezTo>
                    <a:pt x="1659" y="575"/>
                    <a:pt x="1379" y="636"/>
                    <a:pt x="1099" y="636"/>
                  </a:cubicBezTo>
                  <a:cubicBezTo>
                    <a:pt x="820" y="636"/>
                    <a:pt x="540" y="575"/>
                    <a:pt x="324" y="452"/>
                  </a:cubicBezTo>
                  <a:cubicBezTo>
                    <a:pt x="118" y="334"/>
                    <a:pt x="10" y="157"/>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8"/>
            <p:cNvSpPr/>
            <p:nvPr/>
          </p:nvSpPr>
          <p:spPr>
            <a:xfrm rot="4761902" flipH="1">
              <a:off x="2898372" y="3087463"/>
              <a:ext cx="136586" cy="1235629"/>
            </a:xfrm>
            <a:custGeom>
              <a:avLst/>
              <a:gdLst/>
              <a:ahLst/>
              <a:cxnLst/>
              <a:rect l="l" t="t" r="r" b="b"/>
              <a:pathLst>
                <a:path w="433" h="3917" extrusionOk="0">
                  <a:moveTo>
                    <a:pt x="433" y="0"/>
                  </a:moveTo>
                  <a:cubicBezTo>
                    <a:pt x="403" y="50"/>
                    <a:pt x="334" y="99"/>
                    <a:pt x="266" y="138"/>
                  </a:cubicBezTo>
                  <a:cubicBezTo>
                    <a:pt x="187" y="187"/>
                    <a:pt x="99" y="226"/>
                    <a:pt x="20" y="246"/>
                  </a:cubicBezTo>
                  <a:lnTo>
                    <a:pt x="1" y="3916"/>
                  </a:lnTo>
                  <a:cubicBezTo>
                    <a:pt x="89" y="3877"/>
                    <a:pt x="177" y="3838"/>
                    <a:pt x="246" y="3808"/>
                  </a:cubicBezTo>
                  <a:cubicBezTo>
                    <a:pt x="315" y="3769"/>
                    <a:pt x="374" y="3720"/>
                    <a:pt x="423" y="3671"/>
                  </a:cubicBezTo>
                  <a:lnTo>
                    <a:pt x="433" y="0"/>
                  </a:lnTo>
                  <a:close/>
                </a:path>
              </a:pathLst>
            </a:custGeom>
            <a:solidFill>
              <a:srgbClr val="979797">
                <a:alpha val="30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8"/>
            <p:cNvSpPr/>
            <p:nvPr/>
          </p:nvSpPr>
          <p:spPr>
            <a:xfrm rot="4761902" flipH="1">
              <a:off x="3332316" y="3597664"/>
              <a:ext cx="758635" cy="398101"/>
            </a:xfrm>
            <a:custGeom>
              <a:avLst/>
              <a:gdLst/>
              <a:ahLst/>
              <a:cxnLst/>
              <a:rect l="l" t="t" r="r" b="b"/>
              <a:pathLst>
                <a:path w="2405" h="1262" extrusionOk="0">
                  <a:moveTo>
                    <a:pt x="1194" y="1"/>
                  </a:moveTo>
                  <a:cubicBezTo>
                    <a:pt x="913" y="1"/>
                    <a:pt x="633" y="62"/>
                    <a:pt x="422" y="185"/>
                  </a:cubicBezTo>
                  <a:cubicBezTo>
                    <a:pt x="0" y="430"/>
                    <a:pt x="0" y="833"/>
                    <a:pt x="422" y="1078"/>
                  </a:cubicBezTo>
                  <a:cubicBezTo>
                    <a:pt x="638" y="1201"/>
                    <a:pt x="918" y="1262"/>
                    <a:pt x="1197" y="1262"/>
                  </a:cubicBezTo>
                  <a:cubicBezTo>
                    <a:pt x="1477" y="1262"/>
                    <a:pt x="1757" y="1201"/>
                    <a:pt x="1973" y="1078"/>
                  </a:cubicBezTo>
                  <a:cubicBezTo>
                    <a:pt x="2405" y="833"/>
                    <a:pt x="2405" y="430"/>
                    <a:pt x="1973" y="185"/>
                  </a:cubicBezTo>
                  <a:cubicBezTo>
                    <a:pt x="1757" y="62"/>
                    <a:pt x="1475" y="1"/>
                    <a:pt x="11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8"/>
            <p:cNvSpPr/>
            <p:nvPr/>
          </p:nvSpPr>
          <p:spPr>
            <a:xfrm rot="4761902" flipH="1">
              <a:off x="3866216" y="3026685"/>
              <a:ext cx="690500" cy="1358655"/>
            </a:xfrm>
            <a:custGeom>
              <a:avLst/>
              <a:gdLst/>
              <a:ahLst/>
              <a:cxnLst/>
              <a:rect l="l" t="t" r="r" b="b"/>
              <a:pathLst>
                <a:path w="2189" h="4307" extrusionOk="0">
                  <a:moveTo>
                    <a:pt x="2189" y="20"/>
                  </a:moveTo>
                  <a:lnTo>
                    <a:pt x="2189" y="23"/>
                  </a:lnTo>
                  <a:lnTo>
                    <a:pt x="2189" y="23"/>
                  </a:lnTo>
                  <a:cubicBezTo>
                    <a:pt x="2189" y="22"/>
                    <a:pt x="2189" y="21"/>
                    <a:pt x="2189" y="20"/>
                  </a:cubicBezTo>
                  <a:close/>
                  <a:moveTo>
                    <a:pt x="10" y="1"/>
                  </a:moveTo>
                  <a:lnTo>
                    <a:pt x="0" y="3671"/>
                  </a:lnTo>
                  <a:cubicBezTo>
                    <a:pt x="0" y="3848"/>
                    <a:pt x="98" y="4005"/>
                    <a:pt x="314" y="4123"/>
                  </a:cubicBezTo>
                  <a:cubicBezTo>
                    <a:pt x="530" y="4245"/>
                    <a:pt x="810" y="4307"/>
                    <a:pt x="1090" y="4307"/>
                  </a:cubicBezTo>
                  <a:cubicBezTo>
                    <a:pt x="1369" y="4307"/>
                    <a:pt x="1649" y="4245"/>
                    <a:pt x="1865" y="4123"/>
                  </a:cubicBezTo>
                  <a:cubicBezTo>
                    <a:pt x="2071" y="4005"/>
                    <a:pt x="2179" y="3848"/>
                    <a:pt x="2179" y="3681"/>
                  </a:cubicBezTo>
                  <a:lnTo>
                    <a:pt x="2189" y="23"/>
                  </a:lnTo>
                  <a:lnTo>
                    <a:pt x="2189" y="23"/>
                  </a:lnTo>
                  <a:cubicBezTo>
                    <a:pt x="2188" y="189"/>
                    <a:pt x="2080" y="345"/>
                    <a:pt x="1875" y="462"/>
                  </a:cubicBezTo>
                  <a:cubicBezTo>
                    <a:pt x="1659" y="585"/>
                    <a:pt x="1379" y="646"/>
                    <a:pt x="1099" y="646"/>
                  </a:cubicBezTo>
                  <a:cubicBezTo>
                    <a:pt x="820" y="646"/>
                    <a:pt x="540" y="585"/>
                    <a:pt x="324" y="462"/>
                  </a:cubicBezTo>
                  <a:cubicBezTo>
                    <a:pt x="118" y="334"/>
                    <a:pt x="10" y="168"/>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8"/>
            <p:cNvSpPr/>
            <p:nvPr/>
          </p:nvSpPr>
          <p:spPr>
            <a:xfrm rot="4761902" flipH="1">
              <a:off x="4057513" y="2869694"/>
              <a:ext cx="136586" cy="1235629"/>
            </a:xfrm>
            <a:custGeom>
              <a:avLst/>
              <a:gdLst/>
              <a:ahLst/>
              <a:cxnLst/>
              <a:rect l="l" t="t" r="r" b="b"/>
              <a:pathLst>
                <a:path w="433" h="3917" extrusionOk="0">
                  <a:moveTo>
                    <a:pt x="433" y="0"/>
                  </a:moveTo>
                  <a:cubicBezTo>
                    <a:pt x="403" y="50"/>
                    <a:pt x="334" y="89"/>
                    <a:pt x="266" y="138"/>
                  </a:cubicBezTo>
                  <a:cubicBezTo>
                    <a:pt x="187" y="187"/>
                    <a:pt x="99" y="216"/>
                    <a:pt x="20" y="246"/>
                  </a:cubicBezTo>
                  <a:lnTo>
                    <a:pt x="1" y="3916"/>
                  </a:lnTo>
                  <a:cubicBezTo>
                    <a:pt x="89" y="3877"/>
                    <a:pt x="177" y="3838"/>
                    <a:pt x="246" y="3798"/>
                  </a:cubicBezTo>
                  <a:cubicBezTo>
                    <a:pt x="315" y="3769"/>
                    <a:pt x="374" y="3720"/>
                    <a:pt x="423" y="3671"/>
                  </a:cubicBezTo>
                  <a:lnTo>
                    <a:pt x="433" y="0"/>
                  </a:lnTo>
                  <a:close/>
                </a:path>
              </a:pathLst>
            </a:custGeom>
            <a:solidFill>
              <a:srgbClr val="979797">
                <a:alpha val="30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8"/>
            <p:cNvSpPr/>
            <p:nvPr/>
          </p:nvSpPr>
          <p:spPr>
            <a:xfrm rot="4761902" flipH="1">
              <a:off x="4493626" y="3377279"/>
              <a:ext cx="758635" cy="402518"/>
            </a:xfrm>
            <a:custGeom>
              <a:avLst/>
              <a:gdLst/>
              <a:ahLst/>
              <a:cxnLst/>
              <a:rect l="l" t="t" r="r" b="b"/>
              <a:pathLst>
                <a:path w="2405" h="1276" extrusionOk="0">
                  <a:moveTo>
                    <a:pt x="1194" y="0"/>
                  </a:moveTo>
                  <a:cubicBezTo>
                    <a:pt x="913" y="0"/>
                    <a:pt x="633" y="66"/>
                    <a:pt x="422" y="199"/>
                  </a:cubicBezTo>
                  <a:cubicBezTo>
                    <a:pt x="0" y="444"/>
                    <a:pt x="0" y="847"/>
                    <a:pt x="422" y="1092"/>
                  </a:cubicBezTo>
                  <a:cubicBezTo>
                    <a:pt x="638" y="1215"/>
                    <a:pt x="918" y="1276"/>
                    <a:pt x="1197" y="1276"/>
                  </a:cubicBezTo>
                  <a:cubicBezTo>
                    <a:pt x="1477" y="1276"/>
                    <a:pt x="1757" y="1215"/>
                    <a:pt x="1973" y="1092"/>
                  </a:cubicBezTo>
                  <a:cubicBezTo>
                    <a:pt x="2405" y="847"/>
                    <a:pt x="2405" y="444"/>
                    <a:pt x="1973" y="199"/>
                  </a:cubicBezTo>
                  <a:cubicBezTo>
                    <a:pt x="1757" y="66"/>
                    <a:pt x="1475" y="0"/>
                    <a:pt x="11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8"/>
            <p:cNvSpPr/>
            <p:nvPr/>
          </p:nvSpPr>
          <p:spPr>
            <a:xfrm rot="4761902" flipH="1">
              <a:off x="5025357" y="2808916"/>
              <a:ext cx="690500" cy="1358655"/>
            </a:xfrm>
            <a:custGeom>
              <a:avLst/>
              <a:gdLst/>
              <a:ahLst/>
              <a:cxnLst/>
              <a:rect l="l" t="t" r="r" b="b"/>
              <a:pathLst>
                <a:path w="2189" h="4307" extrusionOk="0">
                  <a:moveTo>
                    <a:pt x="2189" y="11"/>
                  </a:moveTo>
                  <a:lnTo>
                    <a:pt x="2189" y="13"/>
                  </a:lnTo>
                  <a:lnTo>
                    <a:pt x="2189" y="13"/>
                  </a:lnTo>
                  <a:cubicBezTo>
                    <a:pt x="2189" y="12"/>
                    <a:pt x="2189" y="11"/>
                    <a:pt x="2189" y="11"/>
                  </a:cubicBezTo>
                  <a:close/>
                  <a:moveTo>
                    <a:pt x="10" y="1"/>
                  </a:moveTo>
                  <a:lnTo>
                    <a:pt x="0" y="3671"/>
                  </a:lnTo>
                  <a:cubicBezTo>
                    <a:pt x="0" y="3838"/>
                    <a:pt x="98" y="4005"/>
                    <a:pt x="314" y="4123"/>
                  </a:cubicBezTo>
                  <a:cubicBezTo>
                    <a:pt x="530" y="4245"/>
                    <a:pt x="810" y="4307"/>
                    <a:pt x="1090" y="4307"/>
                  </a:cubicBezTo>
                  <a:cubicBezTo>
                    <a:pt x="1369" y="4307"/>
                    <a:pt x="1649" y="4245"/>
                    <a:pt x="1865" y="4123"/>
                  </a:cubicBezTo>
                  <a:cubicBezTo>
                    <a:pt x="2071" y="4005"/>
                    <a:pt x="2179" y="3838"/>
                    <a:pt x="2179" y="3681"/>
                  </a:cubicBezTo>
                  <a:lnTo>
                    <a:pt x="2189" y="13"/>
                  </a:lnTo>
                  <a:lnTo>
                    <a:pt x="2189" y="13"/>
                  </a:lnTo>
                  <a:cubicBezTo>
                    <a:pt x="2188" y="179"/>
                    <a:pt x="2080" y="335"/>
                    <a:pt x="1875" y="452"/>
                  </a:cubicBezTo>
                  <a:cubicBezTo>
                    <a:pt x="1659" y="575"/>
                    <a:pt x="1379" y="636"/>
                    <a:pt x="1099" y="636"/>
                  </a:cubicBezTo>
                  <a:cubicBezTo>
                    <a:pt x="820" y="636"/>
                    <a:pt x="540" y="575"/>
                    <a:pt x="324" y="452"/>
                  </a:cubicBezTo>
                  <a:cubicBezTo>
                    <a:pt x="118" y="334"/>
                    <a:pt x="10" y="158"/>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8"/>
            <p:cNvSpPr/>
            <p:nvPr/>
          </p:nvSpPr>
          <p:spPr>
            <a:xfrm rot="4761902" flipH="1">
              <a:off x="5221303" y="2652629"/>
              <a:ext cx="136586" cy="1232474"/>
            </a:xfrm>
            <a:custGeom>
              <a:avLst/>
              <a:gdLst/>
              <a:ahLst/>
              <a:cxnLst/>
              <a:rect l="l" t="t" r="r" b="b"/>
              <a:pathLst>
                <a:path w="433" h="3907" extrusionOk="0">
                  <a:moveTo>
                    <a:pt x="433" y="1"/>
                  </a:moveTo>
                  <a:cubicBezTo>
                    <a:pt x="403" y="50"/>
                    <a:pt x="334" y="99"/>
                    <a:pt x="266" y="128"/>
                  </a:cubicBezTo>
                  <a:cubicBezTo>
                    <a:pt x="187" y="177"/>
                    <a:pt x="99" y="217"/>
                    <a:pt x="20" y="246"/>
                  </a:cubicBezTo>
                  <a:lnTo>
                    <a:pt x="1" y="3906"/>
                  </a:lnTo>
                  <a:cubicBezTo>
                    <a:pt x="89" y="3877"/>
                    <a:pt x="177" y="3838"/>
                    <a:pt x="246" y="3799"/>
                  </a:cubicBezTo>
                  <a:cubicBezTo>
                    <a:pt x="315" y="3759"/>
                    <a:pt x="374" y="3710"/>
                    <a:pt x="423" y="3661"/>
                  </a:cubicBezTo>
                  <a:lnTo>
                    <a:pt x="433" y="1"/>
                  </a:lnTo>
                  <a:close/>
                </a:path>
              </a:pathLst>
            </a:custGeom>
            <a:solidFill>
              <a:srgbClr val="979797">
                <a:alpha val="30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8"/>
            <p:cNvSpPr/>
            <p:nvPr/>
          </p:nvSpPr>
          <p:spPr>
            <a:xfrm rot="4761902" flipH="1">
              <a:off x="5656487" y="3161019"/>
              <a:ext cx="758635" cy="398101"/>
            </a:xfrm>
            <a:custGeom>
              <a:avLst/>
              <a:gdLst/>
              <a:ahLst/>
              <a:cxnLst/>
              <a:rect l="l" t="t" r="r" b="b"/>
              <a:pathLst>
                <a:path w="2405" h="1262" extrusionOk="0">
                  <a:moveTo>
                    <a:pt x="1194" y="0"/>
                  </a:moveTo>
                  <a:cubicBezTo>
                    <a:pt x="913" y="0"/>
                    <a:pt x="633" y="62"/>
                    <a:pt x="422" y="184"/>
                  </a:cubicBezTo>
                  <a:cubicBezTo>
                    <a:pt x="0" y="430"/>
                    <a:pt x="0" y="832"/>
                    <a:pt x="422" y="1077"/>
                  </a:cubicBezTo>
                  <a:cubicBezTo>
                    <a:pt x="638" y="1200"/>
                    <a:pt x="918" y="1261"/>
                    <a:pt x="1197" y="1261"/>
                  </a:cubicBezTo>
                  <a:cubicBezTo>
                    <a:pt x="1477" y="1261"/>
                    <a:pt x="1757" y="1200"/>
                    <a:pt x="1973" y="1077"/>
                  </a:cubicBezTo>
                  <a:cubicBezTo>
                    <a:pt x="2405" y="832"/>
                    <a:pt x="2405" y="430"/>
                    <a:pt x="1973" y="184"/>
                  </a:cubicBezTo>
                  <a:cubicBezTo>
                    <a:pt x="1757" y="62"/>
                    <a:pt x="1475" y="0"/>
                    <a:pt x="11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8"/>
            <p:cNvSpPr/>
            <p:nvPr/>
          </p:nvSpPr>
          <p:spPr>
            <a:xfrm rot="4761902" flipH="1">
              <a:off x="5984905" y="2831754"/>
              <a:ext cx="687346" cy="949829"/>
            </a:xfrm>
            <a:custGeom>
              <a:avLst/>
              <a:gdLst/>
              <a:ahLst/>
              <a:cxnLst/>
              <a:rect l="l" t="t" r="r" b="b"/>
              <a:pathLst>
                <a:path w="2179" h="3011" extrusionOk="0">
                  <a:moveTo>
                    <a:pt x="775" y="0"/>
                  </a:moveTo>
                  <a:lnTo>
                    <a:pt x="0" y="2365"/>
                  </a:lnTo>
                  <a:cubicBezTo>
                    <a:pt x="0" y="2542"/>
                    <a:pt x="98" y="2699"/>
                    <a:pt x="314" y="2827"/>
                  </a:cubicBezTo>
                  <a:cubicBezTo>
                    <a:pt x="530" y="2949"/>
                    <a:pt x="810" y="3011"/>
                    <a:pt x="1089" y="3011"/>
                  </a:cubicBezTo>
                  <a:cubicBezTo>
                    <a:pt x="1369" y="3011"/>
                    <a:pt x="1649" y="2949"/>
                    <a:pt x="1865" y="2827"/>
                  </a:cubicBezTo>
                  <a:cubicBezTo>
                    <a:pt x="2071" y="2699"/>
                    <a:pt x="2179" y="2542"/>
                    <a:pt x="2179" y="2385"/>
                  </a:cubicBezTo>
                  <a:lnTo>
                    <a:pt x="1423" y="10"/>
                  </a:lnTo>
                  <a:cubicBezTo>
                    <a:pt x="1423" y="69"/>
                    <a:pt x="1384" y="118"/>
                    <a:pt x="1335" y="138"/>
                  </a:cubicBezTo>
                  <a:cubicBezTo>
                    <a:pt x="1266" y="177"/>
                    <a:pt x="1180" y="197"/>
                    <a:pt x="1097" y="197"/>
                  </a:cubicBezTo>
                  <a:cubicBezTo>
                    <a:pt x="1013" y="197"/>
                    <a:pt x="932" y="177"/>
                    <a:pt x="874" y="138"/>
                  </a:cubicBezTo>
                  <a:cubicBezTo>
                    <a:pt x="805" y="98"/>
                    <a:pt x="775" y="49"/>
                    <a:pt x="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8"/>
            <p:cNvSpPr/>
            <p:nvPr/>
          </p:nvSpPr>
          <p:spPr>
            <a:xfrm rot="4761902" flipH="1">
              <a:off x="6164704" y="2691766"/>
              <a:ext cx="247937" cy="892101"/>
            </a:xfrm>
            <a:custGeom>
              <a:avLst/>
              <a:gdLst/>
              <a:ahLst/>
              <a:cxnLst/>
              <a:rect l="l" t="t" r="r" b="b"/>
              <a:pathLst>
                <a:path w="786" h="2828" extrusionOk="0">
                  <a:moveTo>
                    <a:pt x="138" y="1"/>
                  </a:moveTo>
                  <a:cubicBezTo>
                    <a:pt x="108" y="11"/>
                    <a:pt x="99" y="21"/>
                    <a:pt x="79" y="30"/>
                  </a:cubicBezTo>
                  <a:lnTo>
                    <a:pt x="0" y="70"/>
                  </a:lnTo>
                  <a:lnTo>
                    <a:pt x="373" y="2827"/>
                  </a:lnTo>
                  <a:cubicBezTo>
                    <a:pt x="452" y="2798"/>
                    <a:pt x="540" y="2759"/>
                    <a:pt x="619" y="2719"/>
                  </a:cubicBezTo>
                  <a:cubicBezTo>
                    <a:pt x="678" y="2680"/>
                    <a:pt x="737" y="2631"/>
                    <a:pt x="786" y="2582"/>
                  </a:cubicBezTo>
                  <a:lnTo>
                    <a:pt x="138" y="1"/>
                  </a:lnTo>
                  <a:close/>
                </a:path>
              </a:pathLst>
            </a:custGeom>
            <a:solidFill>
              <a:srgbClr val="979797">
                <a:alpha val="30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8"/>
            <p:cNvSpPr/>
            <p:nvPr/>
          </p:nvSpPr>
          <p:spPr>
            <a:xfrm rot="4761915" flipH="1">
              <a:off x="6672223" y="3157942"/>
              <a:ext cx="229704" cy="121141"/>
            </a:xfrm>
            <a:custGeom>
              <a:avLst/>
              <a:gdLst/>
              <a:ahLst/>
              <a:cxnLst/>
              <a:rect l="l" t="t" r="r" b="b"/>
              <a:pathLst>
                <a:path w="727" h="384" extrusionOk="0">
                  <a:moveTo>
                    <a:pt x="367" y="1"/>
                  </a:moveTo>
                  <a:cubicBezTo>
                    <a:pt x="283" y="1"/>
                    <a:pt x="197" y="20"/>
                    <a:pt x="128" y="59"/>
                  </a:cubicBezTo>
                  <a:cubicBezTo>
                    <a:pt x="0" y="128"/>
                    <a:pt x="10" y="256"/>
                    <a:pt x="128" y="324"/>
                  </a:cubicBezTo>
                  <a:cubicBezTo>
                    <a:pt x="197" y="364"/>
                    <a:pt x="283" y="383"/>
                    <a:pt x="367" y="383"/>
                  </a:cubicBezTo>
                  <a:cubicBezTo>
                    <a:pt x="452" y="383"/>
                    <a:pt x="535" y="364"/>
                    <a:pt x="599" y="324"/>
                  </a:cubicBezTo>
                  <a:cubicBezTo>
                    <a:pt x="727" y="256"/>
                    <a:pt x="717" y="128"/>
                    <a:pt x="599" y="59"/>
                  </a:cubicBezTo>
                  <a:cubicBezTo>
                    <a:pt x="535" y="20"/>
                    <a:pt x="452" y="1"/>
                    <a:pt x="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8"/>
            <p:cNvSpPr/>
            <p:nvPr/>
          </p:nvSpPr>
          <p:spPr>
            <a:xfrm rot="4761902" flipH="1">
              <a:off x="3232124" y="427909"/>
              <a:ext cx="93055" cy="2582297"/>
            </a:xfrm>
            <a:custGeom>
              <a:avLst/>
              <a:gdLst/>
              <a:ahLst/>
              <a:cxnLst/>
              <a:rect l="l" t="t" r="r" b="b"/>
              <a:pathLst>
                <a:path w="295" h="8186" extrusionOk="0">
                  <a:moveTo>
                    <a:pt x="0" y="1"/>
                  </a:moveTo>
                  <a:lnTo>
                    <a:pt x="30" y="8028"/>
                  </a:lnTo>
                  <a:lnTo>
                    <a:pt x="295" y="8185"/>
                  </a:lnTo>
                  <a:lnTo>
                    <a:pt x="275" y="148"/>
                  </a:lnTo>
                  <a:lnTo>
                    <a:pt x="0" y="1"/>
                  </a:lnTo>
                  <a:close/>
                </a:path>
              </a:pathLst>
            </a:custGeom>
            <a:solidFill>
              <a:srgbClr val="D8DF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8"/>
            <p:cNvSpPr/>
            <p:nvPr/>
          </p:nvSpPr>
          <p:spPr>
            <a:xfrm rot="4761902" flipH="1">
              <a:off x="2658315" y="-27052"/>
              <a:ext cx="990800" cy="2545074"/>
            </a:xfrm>
            <a:custGeom>
              <a:avLst/>
              <a:gdLst/>
              <a:ahLst/>
              <a:cxnLst/>
              <a:rect l="l" t="t" r="r" b="b"/>
              <a:pathLst>
                <a:path w="3141" h="8068" extrusionOk="0">
                  <a:moveTo>
                    <a:pt x="89" y="0"/>
                  </a:moveTo>
                  <a:lnTo>
                    <a:pt x="0" y="30"/>
                  </a:lnTo>
                  <a:lnTo>
                    <a:pt x="20" y="8067"/>
                  </a:lnTo>
                  <a:lnTo>
                    <a:pt x="3141" y="6261"/>
                  </a:lnTo>
                  <a:lnTo>
                    <a:pt x="3141" y="5319"/>
                  </a:lnTo>
                  <a:lnTo>
                    <a:pt x="1668" y="3808"/>
                  </a:lnTo>
                  <a:lnTo>
                    <a:pt x="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8"/>
            <p:cNvSpPr/>
            <p:nvPr/>
          </p:nvSpPr>
          <p:spPr>
            <a:xfrm rot="4761907" flipH="1">
              <a:off x="1811509" y="991568"/>
              <a:ext cx="986633" cy="818894"/>
            </a:xfrm>
            <a:custGeom>
              <a:avLst/>
              <a:gdLst/>
              <a:ahLst/>
              <a:cxnLst/>
              <a:rect l="l" t="t" r="r" b="b"/>
              <a:pathLst>
                <a:path w="3122" h="2592" extrusionOk="0">
                  <a:moveTo>
                    <a:pt x="3122" y="0"/>
                  </a:moveTo>
                  <a:lnTo>
                    <a:pt x="1" y="1806"/>
                  </a:lnTo>
                  <a:lnTo>
                    <a:pt x="1" y="2591"/>
                  </a:lnTo>
                  <a:lnTo>
                    <a:pt x="3122" y="785"/>
                  </a:lnTo>
                  <a:lnTo>
                    <a:pt x="31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8"/>
            <p:cNvSpPr/>
            <p:nvPr/>
          </p:nvSpPr>
          <p:spPr>
            <a:xfrm rot="4761902" flipH="1">
              <a:off x="490978" y="1938014"/>
              <a:ext cx="1591399" cy="1318277"/>
            </a:xfrm>
            <a:custGeom>
              <a:avLst/>
              <a:gdLst/>
              <a:ahLst/>
              <a:cxnLst/>
              <a:rect l="l" t="t" r="r" b="b"/>
              <a:pathLst>
                <a:path w="5045" h="4179" extrusionOk="0">
                  <a:moveTo>
                    <a:pt x="785" y="1"/>
                  </a:moveTo>
                  <a:lnTo>
                    <a:pt x="0" y="2709"/>
                  </a:lnTo>
                  <a:cubicBezTo>
                    <a:pt x="0" y="3092"/>
                    <a:pt x="255" y="3475"/>
                    <a:pt x="746" y="3759"/>
                  </a:cubicBezTo>
                  <a:cubicBezTo>
                    <a:pt x="1237" y="4039"/>
                    <a:pt x="1882" y="4179"/>
                    <a:pt x="2527" y="4179"/>
                  </a:cubicBezTo>
                  <a:cubicBezTo>
                    <a:pt x="3173" y="4179"/>
                    <a:pt x="3818" y="4039"/>
                    <a:pt x="4309" y="3759"/>
                  </a:cubicBezTo>
                  <a:cubicBezTo>
                    <a:pt x="4799" y="3475"/>
                    <a:pt x="5045" y="3102"/>
                    <a:pt x="5045" y="2739"/>
                  </a:cubicBezTo>
                  <a:lnTo>
                    <a:pt x="4289" y="20"/>
                  </a:lnTo>
                  <a:cubicBezTo>
                    <a:pt x="4289" y="285"/>
                    <a:pt x="4122" y="531"/>
                    <a:pt x="3769" y="727"/>
                  </a:cubicBezTo>
                  <a:cubicBezTo>
                    <a:pt x="3430" y="923"/>
                    <a:pt x="2984" y="1021"/>
                    <a:pt x="2536" y="1021"/>
                  </a:cubicBezTo>
                  <a:cubicBezTo>
                    <a:pt x="2088" y="1021"/>
                    <a:pt x="1639" y="923"/>
                    <a:pt x="1296" y="727"/>
                  </a:cubicBezTo>
                  <a:cubicBezTo>
                    <a:pt x="952" y="531"/>
                    <a:pt x="785" y="256"/>
                    <a:pt x="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8"/>
            <p:cNvSpPr/>
            <p:nvPr/>
          </p:nvSpPr>
          <p:spPr>
            <a:xfrm rot="4761902" flipH="1">
              <a:off x="896436" y="1939825"/>
              <a:ext cx="440040" cy="1038471"/>
            </a:xfrm>
            <a:custGeom>
              <a:avLst/>
              <a:gdLst/>
              <a:ahLst/>
              <a:cxnLst/>
              <a:rect l="l" t="t" r="r" b="b"/>
              <a:pathLst>
                <a:path w="1395" h="3292" extrusionOk="0">
                  <a:moveTo>
                    <a:pt x="1041" y="1"/>
                  </a:moveTo>
                  <a:cubicBezTo>
                    <a:pt x="771" y="91"/>
                    <a:pt x="460" y="139"/>
                    <a:pt x="146" y="139"/>
                  </a:cubicBezTo>
                  <a:cubicBezTo>
                    <a:pt x="117" y="139"/>
                    <a:pt x="88" y="139"/>
                    <a:pt x="59" y="138"/>
                  </a:cubicBezTo>
                  <a:lnTo>
                    <a:pt x="1" y="3288"/>
                  </a:lnTo>
                  <a:cubicBezTo>
                    <a:pt x="55" y="3291"/>
                    <a:pt x="110" y="3292"/>
                    <a:pt x="164" y="3292"/>
                  </a:cubicBezTo>
                  <a:cubicBezTo>
                    <a:pt x="592" y="3292"/>
                    <a:pt x="1020" y="3225"/>
                    <a:pt x="1394" y="3112"/>
                  </a:cubicBezTo>
                  <a:lnTo>
                    <a:pt x="1041" y="1"/>
                  </a:lnTo>
                  <a:close/>
                </a:path>
              </a:pathLst>
            </a:custGeom>
            <a:solidFill>
              <a:srgbClr val="FFFFFF">
                <a:alpha val="3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8"/>
            <p:cNvSpPr/>
            <p:nvPr/>
          </p:nvSpPr>
          <p:spPr>
            <a:xfrm rot="4761902" flipH="1">
              <a:off x="1322636" y="2148435"/>
              <a:ext cx="1207508" cy="638161"/>
            </a:xfrm>
            <a:custGeom>
              <a:avLst/>
              <a:gdLst/>
              <a:ahLst/>
              <a:cxnLst/>
              <a:rect l="l" t="t" r="r" b="b"/>
              <a:pathLst>
                <a:path w="3828" h="2023" extrusionOk="0">
                  <a:moveTo>
                    <a:pt x="1902" y="1"/>
                  </a:moveTo>
                  <a:cubicBezTo>
                    <a:pt x="1455" y="1"/>
                    <a:pt x="1011" y="99"/>
                    <a:pt x="677" y="295"/>
                  </a:cubicBezTo>
                  <a:cubicBezTo>
                    <a:pt x="0" y="697"/>
                    <a:pt x="10" y="1335"/>
                    <a:pt x="687" y="1728"/>
                  </a:cubicBezTo>
                  <a:cubicBezTo>
                    <a:pt x="1026" y="1924"/>
                    <a:pt x="1472" y="2022"/>
                    <a:pt x="1919" y="2022"/>
                  </a:cubicBezTo>
                  <a:cubicBezTo>
                    <a:pt x="2365" y="2022"/>
                    <a:pt x="2812" y="1924"/>
                    <a:pt x="3150" y="1728"/>
                  </a:cubicBezTo>
                  <a:cubicBezTo>
                    <a:pt x="3828" y="1325"/>
                    <a:pt x="3828" y="688"/>
                    <a:pt x="3141" y="295"/>
                  </a:cubicBezTo>
                  <a:cubicBezTo>
                    <a:pt x="2797" y="99"/>
                    <a:pt x="2348" y="1"/>
                    <a:pt x="1902" y="1"/>
                  </a:cubicBezTo>
                  <a:close/>
                </a:path>
              </a:pathLst>
            </a:custGeom>
            <a:solidFill>
              <a:srgbClr val="A4A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8"/>
            <p:cNvSpPr/>
            <p:nvPr/>
          </p:nvSpPr>
          <p:spPr>
            <a:xfrm rot="4761902" flipH="1">
              <a:off x="2090584" y="842600"/>
              <a:ext cx="1362389" cy="3171878"/>
            </a:xfrm>
            <a:custGeom>
              <a:avLst/>
              <a:gdLst/>
              <a:ahLst/>
              <a:cxnLst/>
              <a:rect l="l" t="t" r="r" b="b"/>
              <a:pathLst>
                <a:path w="4319" h="10055" extrusionOk="0">
                  <a:moveTo>
                    <a:pt x="4319" y="10"/>
                  </a:moveTo>
                  <a:lnTo>
                    <a:pt x="4319" y="13"/>
                  </a:lnTo>
                  <a:lnTo>
                    <a:pt x="4319" y="13"/>
                  </a:lnTo>
                  <a:cubicBezTo>
                    <a:pt x="4319" y="12"/>
                    <a:pt x="4319" y="11"/>
                    <a:pt x="4319" y="10"/>
                  </a:cubicBezTo>
                  <a:close/>
                  <a:moveTo>
                    <a:pt x="30" y="0"/>
                  </a:moveTo>
                  <a:lnTo>
                    <a:pt x="1" y="8803"/>
                  </a:lnTo>
                  <a:cubicBezTo>
                    <a:pt x="1" y="9127"/>
                    <a:pt x="227" y="9441"/>
                    <a:pt x="639" y="9686"/>
                  </a:cubicBezTo>
                  <a:cubicBezTo>
                    <a:pt x="1056" y="9932"/>
                    <a:pt x="1605" y="10054"/>
                    <a:pt x="2155" y="10054"/>
                  </a:cubicBezTo>
                  <a:cubicBezTo>
                    <a:pt x="2705" y="10054"/>
                    <a:pt x="3254" y="9932"/>
                    <a:pt x="3671" y="9686"/>
                  </a:cubicBezTo>
                  <a:cubicBezTo>
                    <a:pt x="4083" y="9441"/>
                    <a:pt x="4299" y="9137"/>
                    <a:pt x="4299" y="8823"/>
                  </a:cubicBezTo>
                  <a:lnTo>
                    <a:pt x="4319" y="13"/>
                  </a:lnTo>
                  <a:lnTo>
                    <a:pt x="4319" y="13"/>
                  </a:lnTo>
                  <a:cubicBezTo>
                    <a:pt x="4318" y="326"/>
                    <a:pt x="4111" y="649"/>
                    <a:pt x="3701" y="884"/>
                  </a:cubicBezTo>
                  <a:cubicBezTo>
                    <a:pt x="3284" y="1129"/>
                    <a:pt x="2734" y="1252"/>
                    <a:pt x="2184" y="1252"/>
                  </a:cubicBezTo>
                  <a:cubicBezTo>
                    <a:pt x="1635" y="1252"/>
                    <a:pt x="1085" y="1129"/>
                    <a:pt x="668" y="884"/>
                  </a:cubicBezTo>
                  <a:cubicBezTo>
                    <a:pt x="236" y="638"/>
                    <a:pt x="30" y="314"/>
                    <a:pt x="30" y="0"/>
                  </a:cubicBezTo>
                  <a:close/>
                </a:path>
              </a:pathLst>
            </a:custGeom>
            <a:solidFill>
              <a:srgbClr val="242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8"/>
            <p:cNvSpPr/>
            <p:nvPr/>
          </p:nvSpPr>
          <p:spPr>
            <a:xfrm rot="4761902" flipH="1">
              <a:off x="2090584" y="842600"/>
              <a:ext cx="1362389" cy="3171878"/>
            </a:xfrm>
            <a:custGeom>
              <a:avLst/>
              <a:gdLst/>
              <a:ahLst/>
              <a:cxnLst/>
              <a:rect l="l" t="t" r="r" b="b"/>
              <a:pathLst>
                <a:path w="4319" h="10055" extrusionOk="0">
                  <a:moveTo>
                    <a:pt x="4319" y="10"/>
                  </a:moveTo>
                  <a:lnTo>
                    <a:pt x="4319" y="13"/>
                  </a:lnTo>
                  <a:lnTo>
                    <a:pt x="4319" y="13"/>
                  </a:lnTo>
                  <a:cubicBezTo>
                    <a:pt x="4319" y="12"/>
                    <a:pt x="4319" y="11"/>
                    <a:pt x="4319" y="10"/>
                  </a:cubicBezTo>
                  <a:close/>
                  <a:moveTo>
                    <a:pt x="30" y="0"/>
                  </a:moveTo>
                  <a:lnTo>
                    <a:pt x="1" y="8803"/>
                  </a:lnTo>
                  <a:cubicBezTo>
                    <a:pt x="1" y="9127"/>
                    <a:pt x="227" y="9441"/>
                    <a:pt x="639" y="9686"/>
                  </a:cubicBezTo>
                  <a:cubicBezTo>
                    <a:pt x="1056" y="9932"/>
                    <a:pt x="1605" y="10054"/>
                    <a:pt x="2155" y="10054"/>
                  </a:cubicBezTo>
                  <a:cubicBezTo>
                    <a:pt x="2705" y="10054"/>
                    <a:pt x="3254" y="9932"/>
                    <a:pt x="3671" y="9686"/>
                  </a:cubicBezTo>
                  <a:cubicBezTo>
                    <a:pt x="4083" y="9441"/>
                    <a:pt x="4299" y="9137"/>
                    <a:pt x="4299" y="8823"/>
                  </a:cubicBezTo>
                  <a:lnTo>
                    <a:pt x="4319" y="13"/>
                  </a:lnTo>
                  <a:lnTo>
                    <a:pt x="4319" y="13"/>
                  </a:lnTo>
                  <a:cubicBezTo>
                    <a:pt x="4318" y="326"/>
                    <a:pt x="4111" y="649"/>
                    <a:pt x="3701" y="884"/>
                  </a:cubicBezTo>
                  <a:cubicBezTo>
                    <a:pt x="3284" y="1129"/>
                    <a:pt x="2734" y="1252"/>
                    <a:pt x="2184" y="1252"/>
                  </a:cubicBezTo>
                  <a:cubicBezTo>
                    <a:pt x="1635" y="1252"/>
                    <a:pt x="1085" y="1129"/>
                    <a:pt x="668" y="884"/>
                  </a:cubicBezTo>
                  <a:cubicBezTo>
                    <a:pt x="236" y="638"/>
                    <a:pt x="30" y="314"/>
                    <a:pt x="30" y="0"/>
                  </a:cubicBezTo>
                  <a:close/>
                </a:path>
              </a:pathLst>
            </a:custGeom>
            <a:solidFill>
              <a:srgbClr val="242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8"/>
            <p:cNvSpPr/>
            <p:nvPr/>
          </p:nvSpPr>
          <p:spPr>
            <a:xfrm rot="4761902" flipH="1">
              <a:off x="2701819" y="302440"/>
              <a:ext cx="96209" cy="2972197"/>
            </a:xfrm>
            <a:custGeom>
              <a:avLst/>
              <a:gdLst/>
              <a:ahLst/>
              <a:cxnLst/>
              <a:rect l="l" t="t" r="r" b="b"/>
              <a:pathLst>
                <a:path w="305" h="9422" extrusionOk="0">
                  <a:moveTo>
                    <a:pt x="305" y="0"/>
                  </a:moveTo>
                  <a:lnTo>
                    <a:pt x="305" y="3"/>
                  </a:lnTo>
                  <a:lnTo>
                    <a:pt x="305" y="3"/>
                  </a:lnTo>
                  <a:cubicBezTo>
                    <a:pt x="305" y="2"/>
                    <a:pt x="305" y="1"/>
                    <a:pt x="305" y="0"/>
                  </a:cubicBezTo>
                  <a:close/>
                  <a:moveTo>
                    <a:pt x="305" y="3"/>
                  </a:moveTo>
                  <a:lnTo>
                    <a:pt x="305" y="3"/>
                  </a:lnTo>
                  <a:cubicBezTo>
                    <a:pt x="304" y="208"/>
                    <a:pt x="206" y="433"/>
                    <a:pt x="30" y="618"/>
                  </a:cubicBezTo>
                  <a:lnTo>
                    <a:pt x="1" y="9421"/>
                  </a:lnTo>
                  <a:cubicBezTo>
                    <a:pt x="187" y="9225"/>
                    <a:pt x="285" y="9019"/>
                    <a:pt x="285" y="8813"/>
                  </a:cubicBezTo>
                  <a:lnTo>
                    <a:pt x="305" y="3"/>
                  </a:lnTo>
                  <a:close/>
                </a:path>
              </a:pathLst>
            </a:custGeom>
            <a:solidFill>
              <a:srgbClr val="242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8"/>
            <p:cNvSpPr/>
            <p:nvPr/>
          </p:nvSpPr>
          <p:spPr>
            <a:xfrm rot="4761902" flipH="1">
              <a:off x="2480812" y="524428"/>
              <a:ext cx="263393" cy="2925825"/>
            </a:xfrm>
            <a:custGeom>
              <a:avLst/>
              <a:gdLst/>
              <a:ahLst/>
              <a:cxnLst/>
              <a:rect l="l" t="t" r="r" b="b"/>
              <a:pathLst>
                <a:path w="835" h="9275" extrusionOk="0">
                  <a:moveTo>
                    <a:pt x="834" y="0"/>
                  </a:moveTo>
                  <a:lnTo>
                    <a:pt x="834" y="0"/>
                  </a:lnTo>
                  <a:cubicBezTo>
                    <a:pt x="736" y="99"/>
                    <a:pt x="618" y="177"/>
                    <a:pt x="491" y="256"/>
                  </a:cubicBezTo>
                  <a:cubicBezTo>
                    <a:pt x="353" y="344"/>
                    <a:pt x="196" y="413"/>
                    <a:pt x="20" y="462"/>
                  </a:cubicBezTo>
                  <a:lnTo>
                    <a:pt x="0" y="9274"/>
                  </a:lnTo>
                  <a:cubicBezTo>
                    <a:pt x="157" y="9206"/>
                    <a:pt x="314" y="9147"/>
                    <a:pt x="461" y="9058"/>
                  </a:cubicBezTo>
                  <a:cubicBezTo>
                    <a:pt x="599" y="8990"/>
                    <a:pt x="716" y="8901"/>
                    <a:pt x="805" y="8803"/>
                  </a:cubicBezTo>
                  <a:lnTo>
                    <a:pt x="834" y="0"/>
                  </a:lnTo>
                  <a:close/>
                </a:path>
              </a:pathLst>
            </a:custGeom>
            <a:solidFill>
              <a:srgbClr val="242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8"/>
            <p:cNvSpPr/>
            <p:nvPr/>
          </p:nvSpPr>
          <p:spPr>
            <a:xfrm rot="4761902" flipH="1">
              <a:off x="2472801" y="1017096"/>
              <a:ext cx="198412" cy="2790811"/>
            </a:xfrm>
            <a:custGeom>
              <a:avLst/>
              <a:gdLst/>
              <a:ahLst/>
              <a:cxnLst/>
              <a:rect l="l" t="t" r="r" b="b"/>
              <a:pathLst>
                <a:path w="629" h="8847" extrusionOk="0">
                  <a:moveTo>
                    <a:pt x="629" y="0"/>
                  </a:moveTo>
                  <a:cubicBezTo>
                    <a:pt x="442" y="20"/>
                    <a:pt x="236" y="30"/>
                    <a:pt x="30" y="30"/>
                  </a:cubicBezTo>
                  <a:lnTo>
                    <a:pt x="1" y="8842"/>
                  </a:lnTo>
                  <a:cubicBezTo>
                    <a:pt x="55" y="8845"/>
                    <a:pt x="108" y="8846"/>
                    <a:pt x="161" y="8846"/>
                  </a:cubicBezTo>
                  <a:cubicBezTo>
                    <a:pt x="320" y="8846"/>
                    <a:pt x="474" y="8835"/>
                    <a:pt x="629" y="8813"/>
                  </a:cubicBezTo>
                  <a:lnTo>
                    <a:pt x="629" y="0"/>
                  </a:lnTo>
                  <a:close/>
                </a:path>
              </a:pathLst>
            </a:custGeom>
            <a:solidFill>
              <a:srgbClr val="242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8"/>
            <p:cNvSpPr/>
            <p:nvPr/>
          </p:nvSpPr>
          <p:spPr>
            <a:xfrm rot="4761902" flipH="1">
              <a:off x="2472864" y="809807"/>
              <a:ext cx="182956" cy="2814470"/>
            </a:xfrm>
            <a:custGeom>
              <a:avLst/>
              <a:gdLst/>
              <a:ahLst/>
              <a:cxnLst/>
              <a:rect l="l" t="t" r="r" b="b"/>
              <a:pathLst>
                <a:path w="580" h="8922" extrusionOk="0">
                  <a:moveTo>
                    <a:pt x="580" y="1"/>
                  </a:moveTo>
                  <a:cubicBezTo>
                    <a:pt x="393" y="60"/>
                    <a:pt x="197" y="99"/>
                    <a:pt x="1" y="128"/>
                  </a:cubicBezTo>
                  <a:lnTo>
                    <a:pt x="1" y="8921"/>
                  </a:lnTo>
                  <a:cubicBezTo>
                    <a:pt x="197" y="8892"/>
                    <a:pt x="383" y="8862"/>
                    <a:pt x="560" y="8794"/>
                  </a:cubicBezTo>
                  <a:lnTo>
                    <a:pt x="580" y="1"/>
                  </a:lnTo>
                  <a:close/>
                </a:path>
              </a:pathLst>
            </a:custGeom>
            <a:solidFill>
              <a:srgbClr val="242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8"/>
            <p:cNvSpPr/>
            <p:nvPr/>
          </p:nvSpPr>
          <p:spPr>
            <a:xfrm rot="4761902" flipH="1">
              <a:off x="2477810" y="1239661"/>
              <a:ext cx="344146" cy="2848539"/>
            </a:xfrm>
            <a:custGeom>
              <a:avLst/>
              <a:gdLst/>
              <a:ahLst/>
              <a:cxnLst/>
              <a:rect l="l" t="t" r="r" b="b"/>
              <a:pathLst>
                <a:path w="1091" h="9030" extrusionOk="0">
                  <a:moveTo>
                    <a:pt x="21" y="1"/>
                  </a:moveTo>
                  <a:lnTo>
                    <a:pt x="1" y="8804"/>
                  </a:lnTo>
                  <a:cubicBezTo>
                    <a:pt x="315" y="8941"/>
                    <a:pt x="688" y="9010"/>
                    <a:pt x="1061" y="9029"/>
                  </a:cubicBezTo>
                  <a:lnTo>
                    <a:pt x="1090" y="217"/>
                  </a:lnTo>
                  <a:cubicBezTo>
                    <a:pt x="707" y="197"/>
                    <a:pt x="335" y="138"/>
                    <a:pt x="21" y="1"/>
                  </a:cubicBezTo>
                  <a:close/>
                </a:path>
              </a:pathLst>
            </a:custGeom>
            <a:solidFill>
              <a:srgbClr val="242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8"/>
            <p:cNvSpPr/>
            <p:nvPr/>
          </p:nvSpPr>
          <p:spPr>
            <a:xfrm rot="4761902" flipH="1">
              <a:off x="2749968" y="1389689"/>
              <a:ext cx="306924" cy="3102163"/>
            </a:xfrm>
            <a:custGeom>
              <a:avLst/>
              <a:gdLst/>
              <a:ahLst/>
              <a:cxnLst/>
              <a:rect l="l" t="t" r="r" b="b"/>
              <a:pathLst>
                <a:path w="973" h="9834" extrusionOk="0">
                  <a:moveTo>
                    <a:pt x="30" y="0"/>
                  </a:moveTo>
                  <a:lnTo>
                    <a:pt x="1" y="8803"/>
                  </a:lnTo>
                  <a:cubicBezTo>
                    <a:pt x="1" y="9127"/>
                    <a:pt x="227" y="9441"/>
                    <a:pt x="639" y="9686"/>
                  </a:cubicBezTo>
                  <a:cubicBezTo>
                    <a:pt x="737" y="9745"/>
                    <a:pt x="835" y="9804"/>
                    <a:pt x="953" y="9834"/>
                  </a:cubicBezTo>
                  <a:lnTo>
                    <a:pt x="973" y="1031"/>
                  </a:lnTo>
                  <a:cubicBezTo>
                    <a:pt x="865" y="992"/>
                    <a:pt x="766" y="943"/>
                    <a:pt x="668" y="884"/>
                  </a:cubicBezTo>
                  <a:cubicBezTo>
                    <a:pt x="236" y="638"/>
                    <a:pt x="30" y="314"/>
                    <a:pt x="30" y="0"/>
                  </a:cubicBezTo>
                  <a:close/>
                </a:path>
              </a:pathLst>
            </a:custGeom>
            <a:solidFill>
              <a:srgbClr val="242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8"/>
            <p:cNvSpPr/>
            <p:nvPr/>
          </p:nvSpPr>
          <p:spPr>
            <a:xfrm rot="4761908" flipH="1">
              <a:off x="3586107" y="1734765"/>
              <a:ext cx="1493111" cy="795447"/>
            </a:xfrm>
            <a:custGeom>
              <a:avLst/>
              <a:gdLst/>
              <a:ahLst/>
              <a:cxnLst/>
              <a:rect l="l" t="t" r="r" b="b"/>
              <a:pathLst>
                <a:path w="4721" h="2486" extrusionOk="0">
                  <a:moveTo>
                    <a:pt x="2355" y="0"/>
                  </a:moveTo>
                  <a:cubicBezTo>
                    <a:pt x="1806" y="0"/>
                    <a:pt x="1257" y="121"/>
                    <a:pt x="835" y="361"/>
                  </a:cubicBezTo>
                  <a:cubicBezTo>
                    <a:pt x="1" y="842"/>
                    <a:pt x="20" y="1627"/>
                    <a:pt x="854" y="2118"/>
                  </a:cubicBezTo>
                  <a:cubicBezTo>
                    <a:pt x="1271" y="2363"/>
                    <a:pt x="1818" y="2486"/>
                    <a:pt x="2366" y="2486"/>
                  </a:cubicBezTo>
                  <a:cubicBezTo>
                    <a:pt x="2913" y="2486"/>
                    <a:pt x="3460" y="2363"/>
                    <a:pt x="3877" y="2118"/>
                  </a:cubicBezTo>
                  <a:cubicBezTo>
                    <a:pt x="4721" y="1637"/>
                    <a:pt x="4701" y="852"/>
                    <a:pt x="3867" y="361"/>
                  </a:cubicBezTo>
                  <a:cubicBezTo>
                    <a:pt x="3450" y="121"/>
                    <a:pt x="2903" y="0"/>
                    <a:pt x="23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8"/>
            <p:cNvSpPr/>
            <p:nvPr/>
          </p:nvSpPr>
          <p:spPr>
            <a:xfrm rot="4761891" flipH="1">
              <a:off x="2097879" y="833837"/>
              <a:ext cx="1365993" cy="3189735"/>
            </a:xfrm>
            <a:custGeom>
              <a:avLst/>
              <a:gdLst/>
              <a:ahLst/>
              <a:cxnLst/>
              <a:rect l="l" t="t" r="r" b="b"/>
              <a:pathLst>
                <a:path w="4319" h="10055" extrusionOk="0">
                  <a:moveTo>
                    <a:pt x="4319" y="10"/>
                  </a:moveTo>
                  <a:lnTo>
                    <a:pt x="4319" y="13"/>
                  </a:lnTo>
                  <a:lnTo>
                    <a:pt x="4319" y="13"/>
                  </a:lnTo>
                  <a:cubicBezTo>
                    <a:pt x="4319" y="12"/>
                    <a:pt x="4319" y="11"/>
                    <a:pt x="4319" y="10"/>
                  </a:cubicBezTo>
                  <a:close/>
                  <a:moveTo>
                    <a:pt x="30" y="0"/>
                  </a:moveTo>
                  <a:lnTo>
                    <a:pt x="1" y="8803"/>
                  </a:lnTo>
                  <a:cubicBezTo>
                    <a:pt x="1" y="9127"/>
                    <a:pt x="227" y="9441"/>
                    <a:pt x="639" y="9686"/>
                  </a:cubicBezTo>
                  <a:cubicBezTo>
                    <a:pt x="1056" y="9932"/>
                    <a:pt x="1605" y="10054"/>
                    <a:pt x="2155" y="10054"/>
                  </a:cubicBezTo>
                  <a:cubicBezTo>
                    <a:pt x="2705" y="10054"/>
                    <a:pt x="3254" y="9932"/>
                    <a:pt x="3671" y="9686"/>
                  </a:cubicBezTo>
                  <a:cubicBezTo>
                    <a:pt x="4083" y="9441"/>
                    <a:pt x="4299" y="9137"/>
                    <a:pt x="4299" y="8823"/>
                  </a:cubicBezTo>
                  <a:lnTo>
                    <a:pt x="4319" y="13"/>
                  </a:lnTo>
                  <a:lnTo>
                    <a:pt x="4319" y="13"/>
                  </a:lnTo>
                  <a:cubicBezTo>
                    <a:pt x="4318" y="326"/>
                    <a:pt x="4111" y="649"/>
                    <a:pt x="3701" y="884"/>
                  </a:cubicBezTo>
                  <a:cubicBezTo>
                    <a:pt x="3284" y="1129"/>
                    <a:pt x="2734" y="1252"/>
                    <a:pt x="2184" y="1252"/>
                  </a:cubicBezTo>
                  <a:cubicBezTo>
                    <a:pt x="1635" y="1252"/>
                    <a:pt x="1085" y="1129"/>
                    <a:pt x="668" y="884"/>
                  </a:cubicBezTo>
                  <a:cubicBezTo>
                    <a:pt x="236" y="638"/>
                    <a:pt x="30" y="314"/>
                    <a:pt x="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8"/>
            <p:cNvSpPr/>
            <p:nvPr/>
          </p:nvSpPr>
          <p:spPr>
            <a:xfrm rot="4761889" flipH="1">
              <a:off x="2084205" y="839281"/>
              <a:ext cx="1367685" cy="3184026"/>
            </a:xfrm>
            <a:custGeom>
              <a:avLst/>
              <a:gdLst/>
              <a:ahLst/>
              <a:cxnLst/>
              <a:rect l="l" t="t" r="r" b="b"/>
              <a:pathLst>
                <a:path w="4319" h="10055" extrusionOk="0">
                  <a:moveTo>
                    <a:pt x="4319" y="10"/>
                  </a:moveTo>
                  <a:lnTo>
                    <a:pt x="4319" y="13"/>
                  </a:lnTo>
                  <a:lnTo>
                    <a:pt x="4319" y="13"/>
                  </a:lnTo>
                  <a:cubicBezTo>
                    <a:pt x="4319" y="12"/>
                    <a:pt x="4319" y="11"/>
                    <a:pt x="4319" y="10"/>
                  </a:cubicBezTo>
                  <a:close/>
                  <a:moveTo>
                    <a:pt x="30" y="0"/>
                  </a:moveTo>
                  <a:lnTo>
                    <a:pt x="1" y="8803"/>
                  </a:lnTo>
                  <a:cubicBezTo>
                    <a:pt x="1" y="9127"/>
                    <a:pt x="227" y="9441"/>
                    <a:pt x="639" y="9686"/>
                  </a:cubicBezTo>
                  <a:cubicBezTo>
                    <a:pt x="1056" y="9932"/>
                    <a:pt x="1605" y="10054"/>
                    <a:pt x="2155" y="10054"/>
                  </a:cubicBezTo>
                  <a:cubicBezTo>
                    <a:pt x="2705" y="10054"/>
                    <a:pt x="3254" y="9932"/>
                    <a:pt x="3671" y="9686"/>
                  </a:cubicBezTo>
                  <a:cubicBezTo>
                    <a:pt x="4083" y="9441"/>
                    <a:pt x="4299" y="9137"/>
                    <a:pt x="4299" y="8813"/>
                  </a:cubicBezTo>
                  <a:lnTo>
                    <a:pt x="4319" y="13"/>
                  </a:lnTo>
                  <a:lnTo>
                    <a:pt x="4319" y="13"/>
                  </a:lnTo>
                  <a:cubicBezTo>
                    <a:pt x="4317" y="336"/>
                    <a:pt x="4111" y="639"/>
                    <a:pt x="3701" y="883"/>
                  </a:cubicBezTo>
                  <a:cubicBezTo>
                    <a:pt x="3284" y="1129"/>
                    <a:pt x="2734" y="1251"/>
                    <a:pt x="2184" y="1251"/>
                  </a:cubicBezTo>
                  <a:cubicBezTo>
                    <a:pt x="1635" y="1251"/>
                    <a:pt x="1085" y="1129"/>
                    <a:pt x="668" y="883"/>
                  </a:cubicBezTo>
                  <a:cubicBezTo>
                    <a:pt x="236" y="638"/>
                    <a:pt x="30" y="314"/>
                    <a:pt x="30" y="0"/>
                  </a:cubicBezTo>
                  <a:close/>
                </a:path>
              </a:pathLst>
            </a:custGeom>
            <a:solidFill>
              <a:srgbClr val="D8DF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8"/>
            <p:cNvSpPr/>
            <p:nvPr/>
          </p:nvSpPr>
          <p:spPr>
            <a:xfrm rot="4761902" flipH="1">
              <a:off x="2747391" y="293879"/>
              <a:ext cx="96209" cy="2972197"/>
            </a:xfrm>
            <a:custGeom>
              <a:avLst/>
              <a:gdLst/>
              <a:ahLst/>
              <a:cxnLst/>
              <a:rect l="l" t="t" r="r" b="b"/>
              <a:pathLst>
                <a:path w="305" h="9422" extrusionOk="0">
                  <a:moveTo>
                    <a:pt x="305" y="0"/>
                  </a:moveTo>
                  <a:lnTo>
                    <a:pt x="305" y="3"/>
                  </a:lnTo>
                  <a:lnTo>
                    <a:pt x="305" y="3"/>
                  </a:lnTo>
                  <a:cubicBezTo>
                    <a:pt x="305" y="2"/>
                    <a:pt x="305" y="1"/>
                    <a:pt x="305" y="0"/>
                  </a:cubicBezTo>
                  <a:close/>
                  <a:moveTo>
                    <a:pt x="305" y="3"/>
                  </a:moveTo>
                  <a:lnTo>
                    <a:pt x="305" y="3"/>
                  </a:lnTo>
                  <a:cubicBezTo>
                    <a:pt x="304" y="208"/>
                    <a:pt x="206" y="433"/>
                    <a:pt x="30" y="618"/>
                  </a:cubicBezTo>
                  <a:lnTo>
                    <a:pt x="1" y="9421"/>
                  </a:lnTo>
                  <a:cubicBezTo>
                    <a:pt x="187" y="9225"/>
                    <a:pt x="285" y="9019"/>
                    <a:pt x="285" y="8803"/>
                  </a:cubicBezTo>
                  <a:lnTo>
                    <a:pt x="305" y="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8"/>
            <p:cNvSpPr/>
            <p:nvPr/>
          </p:nvSpPr>
          <p:spPr>
            <a:xfrm rot="4761902" flipH="1">
              <a:off x="2529295" y="518275"/>
              <a:ext cx="263393" cy="2919904"/>
            </a:xfrm>
            <a:custGeom>
              <a:avLst/>
              <a:gdLst/>
              <a:ahLst/>
              <a:cxnLst/>
              <a:rect l="l" t="t" r="r" b="b"/>
              <a:pathLst>
                <a:path w="835" h="9275" extrusionOk="0">
                  <a:moveTo>
                    <a:pt x="834" y="0"/>
                  </a:moveTo>
                  <a:cubicBezTo>
                    <a:pt x="736" y="89"/>
                    <a:pt x="618" y="177"/>
                    <a:pt x="491" y="255"/>
                  </a:cubicBezTo>
                  <a:cubicBezTo>
                    <a:pt x="353" y="344"/>
                    <a:pt x="196" y="412"/>
                    <a:pt x="20" y="462"/>
                  </a:cubicBezTo>
                  <a:lnTo>
                    <a:pt x="0" y="9274"/>
                  </a:lnTo>
                  <a:cubicBezTo>
                    <a:pt x="157" y="9205"/>
                    <a:pt x="314" y="9147"/>
                    <a:pt x="461" y="9058"/>
                  </a:cubicBezTo>
                  <a:cubicBezTo>
                    <a:pt x="599" y="8990"/>
                    <a:pt x="716" y="8901"/>
                    <a:pt x="805" y="8803"/>
                  </a:cubicBezTo>
                  <a:lnTo>
                    <a:pt x="8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8"/>
            <p:cNvSpPr/>
            <p:nvPr/>
          </p:nvSpPr>
          <p:spPr>
            <a:xfrm rot="4761902" flipH="1">
              <a:off x="2518436" y="801246"/>
              <a:ext cx="182956" cy="2814470"/>
            </a:xfrm>
            <a:custGeom>
              <a:avLst/>
              <a:gdLst/>
              <a:ahLst/>
              <a:cxnLst/>
              <a:rect l="l" t="t" r="r" b="b"/>
              <a:pathLst>
                <a:path w="580" h="8922" extrusionOk="0">
                  <a:moveTo>
                    <a:pt x="580" y="1"/>
                  </a:moveTo>
                  <a:cubicBezTo>
                    <a:pt x="393" y="59"/>
                    <a:pt x="197" y="99"/>
                    <a:pt x="1" y="118"/>
                  </a:cubicBezTo>
                  <a:lnTo>
                    <a:pt x="1" y="8921"/>
                  </a:lnTo>
                  <a:cubicBezTo>
                    <a:pt x="197" y="8892"/>
                    <a:pt x="383" y="8862"/>
                    <a:pt x="560" y="8794"/>
                  </a:cubicBezTo>
                  <a:lnTo>
                    <a:pt x="5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8"/>
            <p:cNvSpPr/>
            <p:nvPr/>
          </p:nvSpPr>
          <p:spPr>
            <a:xfrm rot="4761902" flipH="1">
              <a:off x="4049362" y="1294234"/>
              <a:ext cx="1349771" cy="1538779"/>
            </a:xfrm>
            <a:custGeom>
              <a:avLst/>
              <a:gdLst/>
              <a:ahLst/>
              <a:cxnLst/>
              <a:rect l="l" t="t" r="r" b="b"/>
              <a:pathLst>
                <a:path w="4279" h="4878" extrusionOk="0">
                  <a:moveTo>
                    <a:pt x="4279" y="3729"/>
                  </a:moveTo>
                  <a:cubicBezTo>
                    <a:pt x="4083" y="4357"/>
                    <a:pt x="3199" y="4878"/>
                    <a:pt x="2140" y="4878"/>
                  </a:cubicBezTo>
                  <a:cubicBezTo>
                    <a:pt x="1070" y="4878"/>
                    <a:pt x="196" y="4377"/>
                    <a:pt x="0" y="3749"/>
                  </a:cubicBezTo>
                  <a:cubicBezTo>
                    <a:pt x="20" y="2542"/>
                    <a:pt x="334" y="1541"/>
                    <a:pt x="785" y="883"/>
                  </a:cubicBezTo>
                  <a:cubicBezTo>
                    <a:pt x="1168" y="314"/>
                    <a:pt x="1649" y="10"/>
                    <a:pt x="2140" y="0"/>
                  </a:cubicBezTo>
                  <a:cubicBezTo>
                    <a:pt x="2571" y="0"/>
                    <a:pt x="3023" y="246"/>
                    <a:pt x="3386" y="707"/>
                  </a:cubicBezTo>
                  <a:cubicBezTo>
                    <a:pt x="3886" y="1355"/>
                    <a:pt x="4259" y="2405"/>
                    <a:pt x="4279" y="37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8"/>
            <p:cNvSpPr/>
            <p:nvPr/>
          </p:nvSpPr>
          <p:spPr>
            <a:xfrm rot="4761902" flipH="1">
              <a:off x="4879280" y="1766662"/>
              <a:ext cx="820777" cy="405672"/>
            </a:xfrm>
            <a:custGeom>
              <a:avLst/>
              <a:gdLst/>
              <a:ahLst/>
              <a:cxnLst/>
              <a:rect l="l" t="t" r="r" b="b"/>
              <a:pathLst>
                <a:path w="2602" h="1286" extrusionOk="0">
                  <a:moveTo>
                    <a:pt x="2601" y="707"/>
                  </a:moveTo>
                  <a:cubicBezTo>
                    <a:pt x="2523" y="785"/>
                    <a:pt x="2444" y="854"/>
                    <a:pt x="2317" y="933"/>
                  </a:cubicBezTo>
                  <a:cubicBezTo>
                    <a:pt x="1708" y="1286"/>
                    <a:pt x="697" y="1286"/>
                    <a:pt x="89" y="933"/>
                  </a:cubicBezTo>
                  <a:cubicBezTo>
                    <a:pt x="59" y="913"/>
                    <a:pt x="20" y="893"/>
                    <a:pt x="0" y="883"/>
                  </a:cubicBezTo>
                  <a:cubicBezTo>
                    <a:pt x="383" y="314"/>
                    <a:pt x="854" y="10"/>
                    <a:pt x="1345" y="0"/>
                  </a:cubicBezTo>
                  <a:cubicBezTo>
                    <a:pt x="1787" y="0"/>
                    <a:pt x="2228" y="255"/>
                    <a:pt x="2601" y="70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8"/>
            <p:cNvSpPr/>
            <p:nvPr/>
          </p:nvSpPr>
          <p:spPr>
            <a:xfrm rot="4761902" flipH="1">
              <a:off x="1333387" y="4031714"/>
              <a:ext cx="89901" cy="343844"/>
            </a:xfrm>
            <a:custGeom>
              <a:avLst/>
              <a:gdLst/>
              <a:ahLst/>
              <a:cxnLst/>
              <a:rect l="l" t="t" r="r" b="b"/>
              <a:pathLst>
                <a:path w="285" h="1090" extrusionOk="0">
                  <a:moveTo>
                    <a:pt x="0" y="0"/>
                  </a:moveTo>
                  <a:lnTo>
                    <a:pt x="0" y="942"/>
                  </a:lnTo>
                  <a:lnTo>
                    <a:pt x="285" y="1089"/>
                  </a:lnTo>
                  <a:lnTo>
                    <a:pt x="275" y="15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8"/>
            <p:cNvSpPr/>
            <p:nvPr/>
          </p:nvSpPr>
          <p:spPr>
            <a:xfrm rot="4761902" flipH="1">
              <a:off x="1702395" y="3328428"/>
              <a:ext cx="548236" cy="1059291"/>
            </a:xfrm>
            <a:custGeom>
              <a:avLst/>
              <a:gdLst/>
              <a:ahLst/>
              <a:cxnLst/>
              <a:rect l="l" t="t" r="r" b="b"/>
              <a:pathLst>
                <a:path w="1738" h="3358" extrusionOk="0">
                  <a:moveTo>
                    <a:pt x="1462" y="1"/>
                  </a:moveTo>
                  <a:lnTo>
                    <a:pt x="0" y="3200"/>
                  </a:lnTo>
                  <a:lnTo>
                    <a:pt x="275" y="3357"/>
                  </a:lnTo>
                  <a:lnTo>
                    <a:pt x="1737" y="158"/>
                  </a:lnTo>
                  <a:lnTo>
                    <a:pt x="14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8"/>
            <p:cNvSpPr/>
            <p:nvPr/>
          </p:nvSpPr>
          <p:spPr>
            <a:xfrm rot="4761902" flipH="1">
              <a:off x="2971378" y="2218896"/>
              <a:ext cx="575995" cy="1829627"/>
            </a:xfrm>
            <a:custGeom>
              <a:avLst/>
              <a:gdLst/>
              <a:ahLst/>
              <a:cxnLst/>
              <a:rect l="l" t="t" r="r" b="b"/>
              <a:pathLst>
                <a:path w="1826" h="5800" extrusionOk="0">
                  <a:moveTo>
                    <a:pt x="1561" y="0"/>
                  </a:moveTo>
                  <a:lnTo>
                    <a:pt x="0" y="5643"/>
                  </a:lnTo>
                  <a:lnTo>
                    <a:pt x="275" y="5800"/>
                  </a:lnTo>
                  <a:lnTo>
                    <a:pt x="1826" y="157"/>
                  </a:lnTo>
                  <a:lnTo>
                    <a:pt x="15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8"/>
            <p:cNvSpPr/>
            <p:nvPr/>
          </p:nvSpPr>
          <p:spPr>
            <a:xfrm rot="4761902" flipH="1">
              <a:off x="4036164" y="2681432"/>
              <a:ext cx="111982" cy="62460"/>
            </a:xfrm>
            <a:custGeom>
              <a:avLst/>
              <a:gdLst/>
              <a:ahLst/>
              <a:cxnLst/>
              <a:rect l="l" t="t" r="r" b="b"/>
              <a:pathLst>
                <a:path w="355" h="198" extrusionOk="0">
                  <a:moveTo>
                    <a:pt x="89" y="1"/>
                  </a:moveTo>
                  <a:lnTo>
                    <a:pt x="1" y="40"/>
                  </a:lnTo>
                  <a:lnTo>
                    <a:pt x="266" y="197"/>
                  </a:lnTo>
                  <a:lnTo>
                    <a:pt x="354" y="148"/>
                  </a:lnTo>
                  <a:lnTo>
                    <a:pt x="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8"/>
            <p:cNvSpPr/>
            <p:nvPr/>
          </p:nvSpPr>
          <p:spPr>
            <a:xfrm rot="4761902" flipH="1">
              <a:off x="2139574" y="1873175"/>
              <a:ext cx="987645" cy="3099324"/>
            </a:xfrm>
            <a:custGeom>
              <a:avLst/>
              <a:gdLst/>
              <a:ahLst/>
              <a:cxnLst/>
              <a:rect l="l" t="t" r="r" b="b"/>
              <a:pathLst>
                <a:path w="3131" h="9825" extrusionOk="0">
                  <a:moveTo>
                    <a:pt x="3101" y="1"/>
                  </a:moveTo>
                  <a:lnTo>
                    <a:pt x="3013" y="50"/>
                  </a:lnTo>
                  <a:lnTo>
                    <a:pt x="1462" y="5693"/>
                  </a:lnTo>
                  <a:lnTo>
                    <a:pt x="0" y="8892"/>
                  </a:lnTo>
                  <a:lnTo>
                    <a:pt x="10" y="9824"/>
                  </a:lnTo>
                  <a:lnTo>
                    <a:pt x="3131" y="8038"/>
                  </a:lnTo>
                  <a:lnTo>
                    <a:pt x="3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8"/>
            <p:cNvSpPr/>
            <p:nvPr/>
          </p:nvSpPr>
          <p:spPr>
            <a:xfrm rot="4761902" flipH="1">
              <a:off x="1015370" y="3228390"/>
              <a:ext cx="987645" cy="811345"/>
            </a:xfrm>
            <a:custGeom>
              <a:avLst/>
              <a:gdLst/>
              <a:ahLst/>
              <a:cxnLst/>
              <a:rect l="l" t="t" r="r" b="b"/>
              <a:pathLst>
                <a:path w="3131" h="2572" extrusionOk="0">
                  <a:moveTo>
                    <a:pt x="3111" y="0"/>
                  </a:moveTo>
                  <a:lnTo>
                    <a:pt x="0" y="1796"/>
                  </a:lnTo>
                  <a:lnTo>
                    <a:pt x="10" y="2571"/>
                  </a:lnTo>
                  <a:lnTo>
                    <a:pt x="3131" y="785"/>
                  </a:lnTo>
                  <a:lnTo>
                    <a:pt x="3111" y="0"/>
                  </a:lnTo>
                  <a:close/>
                </a:path>
              </a:pathLst>
            </a:custGeom>
            <a:solidFill>
              <a:srgbClr val="000000">
                <a:alpha val="80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8"/>
            <p:cNvSpPr/>
            <p:nvPr/>
          </p:nvSpPr>
          <p:spPr>
            <a:xfrm rot="4761902" flipH="1">
              <a:off x="4281940" y="1574519"/>
              <a:ext cx="300615" cy="161196"/>
            </a:xfrm>
            <a:custGeom>
              <a:avLst/>
              <a:gdLst/>
              <a:ahLst/>
              <a:cxnLst/>
              <a:rect l="l" t="t" r="r" b="b"/>
              <a:pathLst>
                <a:path w="953" h="511" extrusionOk="0">
                  <a:moveTo>
                    <a:pt x="334" y="1"/>
                  </a:moveTo>
                  <a:cubicBezTo>
                    <a:pt x="217" y="30"/>
                    <a:pt x="109" y="79"/>
                    <a:pt x="1" y="138"/>
                  </a:cubicBezTo>
                  <a:lnTo>
                    <a:pt x="619" y="511"/>
                  </a:lnTo>
                  <a:cubicBezTo>
                    <a:pt x="737" y="432"/>
                    <a:pt x="845" y="403"/>
                    <a:pt x="953" y="374"/>
                  </a:cubicBezTo>
                  <a:lnTo>
                    <a:pt x="3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8"/>
            <p:cNvSpPr/>
            <p:nvPr/>
          </p:nvSpPr>
          <p:spPr>
            <a:xfrm rot="4761902" flipH="1">
              <a:off x="4261243" y="1466785"/>
              <a:ext cx="328374" cy="136591"/>
            </a:xfrm>
            <a:custGeom>
              <a:avLst/>
              <a:gdLst/>
              <a:ahLst/>
              <a:cxnLst/>
              <a:rect l="l" t="t" r="r" b="b"/>
              <a:pathLst>
                <a:path w="1041" h="433" extrusionOk="0">
                  <a:moveTo>
                    <a:pt x="157" y="0"/>
                  </a:moveTo>
                  <a:cubicBezTo>
                    <a:pt x="107" y="0"/>
                    <a:pt x="54" y="7"/>
                    <a:pt x="0" y="20"/>
                  </a:cubicBezTo>
                  <a:lnTo>
                    <a:pt x="619" y="384"/>
                  </a:lnTo>
                  <a:cubicBezTo>
                    <a:pt x="668" y="371"/>
                    <a:pt x="715" y="366"/>
                    <a:pt x="761" y="366"/>
                  </a:cubicBezTo>
                  <a:cubicBezTo>
                    <a:pt x="861" y="366"/>
                    <a:pt x="953" y="392"/>
                    <a:pt x="1041" y="433"/>
                  </a:cubicBezTo>
                  <a:lnTo>
                    <a:pt x="413" y="69"/>
                  </a:lnTo>
                  <a:cubicBezTo>
                    <a:pt x="342" y="24"/>
                    <a:pt x="254" y="0"/>
                    <a:pt x="1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8"/>
            <p:cNvSpPr/>
            <p:nvPr/>
          </p:nvSpPr>
          <p:spPr>
            <a:xfrm rot="4761902" flipH="1">
              <a:off x="4298246" y="1411433"/>
              <a:ext cx="204721" cy="117979"/>
            </a:xfrm>
            <a:custGeom>
              <a:avLst/>
              <a:gdLst/>
              <a:ahLst/>
              <a:cxnLst/>
              <a:rect l="l" t="t" r="r" b="b"/>
              <a:pathLst>
                <a:path w="649" h="374" extrusionOk="0">
                  <a:moveTo>
                    <a:pt x="1" y="0"/>
                  </a:moveTo>
                  <a:lnTo>
                    <a:pt x="629" y="364"/>
                  </a:lnTo>
                  <a:cubicBezTo>
                    <a:pt x="630" y="364"/>
                    <a:pt x="632" y="364"/>
                    <a:pt x="633" y="364"/>
                  </a:cubicBezTo>
                  <a:lnTo>
                    <a:pt x="633" y="364"/>
                  </a:lnTo>
                  <a:lnTo>
                    <a:pt x="30" y="10"/>
                  </a:lnTo>
                  <a:cubicBezTo>
                    <a:pt x="10" y="10"/>
                    <a:pt x="10" y="0"/>
                    <a:pt x="1" y="0"/>
                  </a:cubicBezTo>
                  <a:close/>
                  <a:moveTo>
                    <a:pt x="633" y="364"/>
                  </a:moveTo>
                  <a:lnTo>
                    <a:pt x="636" y="366"/>
                  </a:lnTo>
                  <a:lnTo>
                    <a:pt x="636" y="366"/>
                  </a:lnTo>
                  <a:cubicBezTo>
                    <a:pt x="635" y="365"/>
                    <a:pt x="634" y="365"/>
                    <a:pt x="633" y="364"/>
                  </a:cubicBezTo>
                  <a:close/>
                  <a:moveTo>
                    <a:pt x="636" y="366"/>
                  </a:moveTo>
                  <a:cubicBezTo>
                    <a:pt x="640" y="369"/>
                    <a:pt x="642" y="373"/>
                    <a:pt x="648" y="373"/>
                  </a:cubicBezTo>
                  <a:lnTo>
                    <a:pt x="636" y="366"/>
                  </a:lnTo>
                  <a:close/>
                </a:path>
              </a:pathLst>
            </a:custGeom>
            <a:solidFill>
              <a:srgbClr val="D8DF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8"/>
            <p:cNvSpPr/>
            <p:nvPr/>
          </p:nvSpPr>
          <p:spPr>
            <a:xfrm rot="4761902" flipH="1">
              <a:off x="3898856" y="1910664"/>
              <a:ext cx="257084" cy="377913"/>
            </a:xfrm>
            <a:custGeom>
              <a:avLst/>
              <a:gdLst/>
              <a:ahLst/>
              <a:cxnLst/>
              <a:rect l="l" t="t" r="r" b="b"/>
              <a:pathLst>
                <a:path w="815" h="1198" extrusionOk="0">
                  <a:moveTo>
                    <a:pt x="196" y="0"/>
                  </a:moveTo>
                  <a:cubicBezTo>
                    <a:pt x="69" y="285"/>
                    <a:pt x="0" y="569"/>
                    <a:pt x="0" y="825"/>
                  </a:cubicBezTo>
                  <a:lnTo>
                    <a:pt x="628" y="1198"/>
                  </a:lnTo>
                  <a:cubicBezTo>
                    <a:pt x="628" y="942"/>
                    <a:pt x="697" y="658"/>
                    <a:pt x="815" y="373"/>
                  </a:cubicBez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8"/>
            <p:cNvSpPr/>
            <p:nvPr/>
          </p:nvSpPr>
          <p:spPr>
            <a:xfrm rot="4761902" flipH="1">
              <a:off x="4071852" y="1820252"/>
              <a:ext cx="312917" cy="300627"/>
            </a:xfrm>
            <a:custGeom>
              <a:avLst/>
              <a:gdLst/>
              <a:ahLst/>
              <a:cxnLst/>
              <a:rect l="l" t="t" r="r" b="b"/>
              <a:pathLst>
                <a:path w="992" h="953" extrusionOk="0">
                  <a:moveTo>
                    <a:pt x="364" y="0"/>
                  </a:moveTo>
                  <a:cubicBezTo>
                    <a:pt x="216" y="167"/>
                    <a:pt x="99" y="373"/>
                    <a:pt x="0" y="579"/>
                  </a:cubicBezTo>
                  <a:lnTo>
                    <a:pt x="629" y="952"/>
                  </a:lnTo>
                  <a:cubicBezTo>
                    <a:pt x="707" y="746"/>
                    <a:pt x="844" y="550"/>
                    <a:pt x="992" y="363"/>
                  </a:cubicBezTo>
                  <a:lnTo>
                    <a:pt x="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8"/>
            <p:cNvSpPr/>
            <p:nvPr/>
          </p:nvSpPr>
          <p:spPr>
            <a:xfrm rot="4761902" flipH="1">
              <a:off x="4184142" y="1672995"/>
              <a:ext cx="362442" cy="260249"/>
            </a:xfrm>
            <a:custGeom>
              <a:avLst/>
              <a:gdLst/>
              <a:ahLst/>
              <a:cxnLst/>
              <a:rect l="l" t="t" r="r" b="b"/>
              <a:pathLst>
                <a:path w="1149" h="825" extrusionOk="0">
                  <a:moveTo>
                    <a:pt x="521" y="0"/>
                  </a:moveTo>
                  <a:cubicBezTo>
                    <a:pt x="334" y="118"/>
                    <a:pt x="167" y="275"/>
                    <a:pt x="1" y="461"/>
                  </a:cubicBezTo>
                  <a:lnTo>
                    <a:pt x="629" y="824"/>
                  </a:lnTo>
                  <a:cubicBezTo>
                    <a:pt x="776" y="638"/>
                    <a:pt x="962" y="481"/>
                    <a:pt x="1149" y="373"/>
                  </a:cubicBezTo>
                  <a:lnTo>
                    <a:pt x="5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8"/>
            <p:cNvSpPr/>
            <p:nvPr/>
          </p:nvSpPr>
          <p:spPr>
            <a:xfrm rot="4761899" flipH="1">
              <a:off x="2461592" y="301450"/>
              <a:ext cx="680858" cy="3232572"/>
            </a:xfrm>
            <a:custGeom>
              <a:avLst/>
              <a:gdLst/>
              <a:ahLst/>
              <a:cxnLst/>
              <a:rect l="l" t="t" r="r" b="b"/>
              <a:pathLst>
                <a:path w="2170" h="10257" extrusionOk="0">
                  <a:moveTo>
                    <a:pt x="1572" y="1"/>
                  </a:moveTo>
                  <a:cubicBezTo>
                    <a:pt x="1426" y="1"/>
                    <a:pt x="1262" y="48"/>
                    <a:pt x="1090" y="149"/>
                  </a:cubicBezTo>
                  <a:cubicBezTo>
                    <a:pt x="511" y="492"/>
                    <a:pt x="20" y="1327"/>
                    <a:pt x="20" y="2014"/>
                  </a:cubicBezTo>
                  <a:lnTo>
                    <a:pt x="1" y="10257"/>
                  </a:lnTo>
                  <a:lnTo>
                    <a:pt x="2160" y="9197"/>
                  </a:lnTo>
                  <a:lnTo>
                    <a:pt x="2169" y="757"/>
                  </a:lnTo>
                  <a:cubicBezTo>
                    <a:pt x="2169" y="278"/>
                    <a:pt x="1924" y="1"/>
                    <a:pt x="1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8"/>
            <p:cNvSpPr/>
            <p:nvPr/>
          </p:nvSpPr>
          <p:spPr>
            <a:xfrm rot="4761902" flipH="1">
              <a:off x="1157183" y="748348"/>
              <a:ext cx="619526" cy="1362441"/>
            </a:xfrm>
            <a:custGeom>
              <a:avLst/>
              <a:gdLst/>
              <a:ahLst/>
              <a:cxnLst/>
              <a:rect l="l" t="t" r="r" b="b"/>
              <a:pathLst>
                <a:path w="1964" h="4319" extrusionOk="0">
                  <a:moveTo>
                    <a:pt x="276" y="1"/>
                  </a:moveTo>
                  <a:lnTo>
                    <a:pt x="1" y="168"/>
                  </a:lnTo>
                  <a:lnTo>
                    <a:pt x="1699" y="4319"/>
                  </a:lnTo>
                  <a:lnTo>
                    <a:pt x="1964" y="4162"/>
                  </a:lnTo>
                  <a:lnTo>
                    <a:pt x="2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8"/>
            <p:cNvSpPr/>
            <p:nvPr/>
          </p:nvSpPr>
          <p:spPr>
            <a:xfrm rot="4761902" flipH="1">
              <a:off x="2174006" y="1473903"/>
              <a:ext cx="489249" cy="504725"/>
            </a:xfrm>
            <a:custGeom>
              <a:avLst/>
              <a:gdLst/>
              <a:ahLst/>
              <a:cxnLst/>
              <a:rect l="l" t="t" r="r" b="b"/>
              <a:pathLst>
                <a:path w="1551" h="1600" extrusionOk="0">
                  <a:moveTo>
                    <a:pt x="275" y="0"/>
                  </a:moveTo>
                  <a:lnTo>
                    <a:pt x="0" y="157"/>
                  </a:lnTo>
                  <a:lnTo>
                    <a:pt x="1276" y="1600"/>
                  </a:lnTo>
                  <a:lnTo>
                    <a:pt x="1551" y="1433"/>
                  </a:lnTo>
                  <a:lnTo>
                    <a:pt x="2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8"/>
            <p:cNvSpPr/>
            <p:nvPr/>
          </p:nvSpPr>
          <p:spPr>
            <a:xfrm rot="4761902" flipH="1">
              <a:off x="1155617" y="683751"/>
              <a:ext cx="944430" cy="1931833"/>
            </a:xfrm>
            <a:custGeom>
              <a:avLst/>
              <a:gdLst/>
              <a:ahLst/>
              <a:cxnLst/>
              <a:rect l="l" t="t" r="r" b="b"/>
              <a:pathLst>
                <a:path w="2994" h="6124" extrusionOk="0">
                  <a:moveTo>
                    <a:pt x="20" y="0"/>
                  </a:moveTo>
                  <a:lnTo>
                    <a:pt x="1" y="4387"/>
                  </a:lnTo>
                  <a:lnTo>
                    <a:pt x="2994" y="6124"/>
                  </a:lnTo>
                  <a:lnTo>
                    <a:pt x="2994" y="5594"/>
                  </a:lnTo>
                  <a:lnTo>
                    <a:pt x="1296" y="1443"/>
                  </a:lnTo>
                  <a:lnTo>
                    <a:pt x="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8"/>
            <p:cNvSpPr/>
            <p:nvPr/>
          </p:nvSpPr>
          <p:spPr>
            <a:xfrm rot="1852447" flipH="1">
              <a:off x="1325631" y="4382993"/>
              <a:ext cx="141604" cy="14155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8"/>
            <p:cNvSpPr/>
            <p:nvPr/>
          </p:nvSpPr>
          <p:spPr>
            <a:xfrm rot="4761902" flipH="1">
              <a:off x="2971407" y="2218901"/>
              <a:ext cx="575995" cy="1829627"/>
            </a:xfrm>
            <a:custGeom>
              <a:avLst/>
              <a:gdLst/>
              <a:ahLst/>
              <a:cxnLst/>
              <a:rect l="l" t="t" r="r" b="b"/>
              <a:pathLst>
                <a:path w="1826" h="5800" extrusionOk="0">
                  <a:moveTo>
                    <a:pt x="1561" y="0"/>
                  </a:moveTo>
                  <a:lnTo>
                    <a:pt x="0" y="5643"/>
                  </a:lnTo>
                  <a:lnTo>
                    <a:pt x="275" y="5800"/>
                  </a:lnTo>
                  <a:lnTo>
                    <a:pt x="1826" y="157"/>
                  </a:lnTo>
                  <a:lnTo>
                    <a:pt x="15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8"/>
            <p:cNvSpPr/>
            <p:nvPr/>
          </p:nvSpPr>
          <p:spPr>
            <a:xfrm rot="4761902" flipH="1">
              <a:off x="1154212" y="747880"/>
              <a:ext cx="619526" cy="1362441"/>
            </a:xfrm>
            <a:custGeom>
              <a:avLst/>
              <a:gdLst/>
              <a:ahLst/>
              <a:cxnLst/>
              <a:rect l="l" t="t" r="r" b="b"/>
              <a:pathLst>
                <a:path w="1964" h="4319" extrusionOk="0">
                  <a:moveTo>
                    <a:pt x="276" y="1"/>
                  </a:moveTo>
                  <a:lnTo>
                    <a:pt x="1" y="168"/>
                  </a:lnTo>
                  <a:lnTo>
                    <a:pt x="1699" y="4319"/>
                  </a:lnTo>
                  <a:lnTo>
                    <a:pt x="1964" y="4162"/>
                  </a:lnTo>
                  <a:lnTo>
                    <a:pt x="276" y="1"/>
                  </a:lnTo>
                  <a:close/>
                </a:path>
              </a:pathLst>
            </a:custGeom>
            <a:solidFill>
              <a:srgbClr val="000000">
                <a:alpha val="5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8"/>
            <p:cNvSpPr/>
            <p:nvPr/>
          </p:nvSpPr>
          <p:spPr>
            <a:xfrm rot="4761902" flipH="1">
              <a:off x="2171034" y="1473435"/>
              <a:ext cx="489249" cy="504725"/>
            </a:xfrm>
            <a:custGeom>
              <a:avLst/>
              <a:gdLst/>
              <a:ahLst/>
              <a:cxnLst/>
              <a:rect l="l" t="t" r="r" b="b"/>
              <a:pathLst>
                <a:path w="1551" h="1600" extrusionOk="0">
                  <a:moveTo>
                    <a:pt x="275" y="0"/>
                  </a:moveTo>
                  <a:lnTo>
                    <a:pt x="0" y="157"/>
                  </a:lnTo>
                  <a:lnTo>
                    <a:pt x="1276" y="1600"/>
                  </a:lnTo>
                  <a:lnTo>
                    <a:pt x="1551" y="1433"/>
                  </a:lnTo>
                  <a:lnTo>
                    <a:pt x="275" y="0"/>
                  </a:lnTo>
                  <a:close/>
                </a:path>
              </a:pathLst>
            </a:custGeom>
            <a:solidFill>
              <a:srgbClr val="FFFFFF">
                <a:alpha val="3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8"/>
            <p:cNvSpPr/>
            <p:nvPr/>
          </p:nvSpPr>
          <p:spPr>
            <a:xfrm>
              <a:off x="1251350" y="2265550"/>
              <a:ext cx="150025" cy="142875"/>
            </a:xfrm>
            <a:custGeom>
              <a:avLst/>
              <a:gdLst/>
              <a:ahLst/>
              <a:cxnLst/>
              <a:rect l="l" t="t" r="r" b="b"/>
              <a:pathLst>
                <a:path w="6001" h="5715" extrusionOk="0">
                  <a:moveTo>
                    <a:pt x="1000" y="3072"/>
                  </a:moveTo>
                  <a:lnTo>
                    <a:pt x="0" y="4453"/>
                  </a:lnTo>
                  <a:lnTo>
                    <a:pt x="1167" y="5715"/>
                  </a:lnTo>
                  <a:lnTo>
                    <a:pt x="5382" y="4668"/>
                  </a:lnTo>
                  <a:lnTo>
                    <a:pt x="6001" y="0"/>
                  </a:lnTo>
                  <a:close/>
                </a:path>
              </a:pathLst>
            </a:custGeom>
            <a:solidFill>
              <a:schemeClr val="dk1"/>
            </a:solidFill>
            <a:ln>
              <a:noFill/>
            </a:ln>
          </p:spPr>
        </p:sp>
        <p:sp>
          <p:nvSpPr>
            <p:cNvPr id="1832" name="Google Shape;1832;p58"/>
            <p:cNvSpPr/>
            <p:nvPr/>
          </p:nvSpPr>
          <p:spPr>
            <a:xfrm>
              <a:off x="1492650" y="4140600"/>
              <a:ext cx="64300" cy="75000"/>
            </a:xfrm>
            <a:custGeom>
              <a:avLst/>
              <a:gdLst/>
              <a:ahLst/>
              <a:cxnLst/>
              <a:rect l="l" t="t" r="r" b="b"/>
              <a:pathLst>
                <a:path w="2572" h="3000" extrusionOk="0">
                  <a:moveTo>
                    <a:pt x="0" y="0"/>
                  </a:moveTo>
                  <a:lnTo>
                    <a:pt x="2286" y="1071"/>
                  </a:lnTo>
                  <a:lnTo>
                    <a:pt x="2572" y="3000"/>
                  </a:lnTo>
                  <a:lnTo>
                    <a:pt x="309" y="1810"/>
                  </a:lnTo>
                  <a:close/>
                </a:path>
              </a:pathLst>
            </a:custGeom>
            <a:solidFill>
              <a:schemeClr val="lt1"/>
            </a:solidFill>
            <a:ln>
              <a:noFill/>
            </a:ln>
          </p:spPr>
        </p:sp>
        <p:sp>
          <p:nvSpPr>
            <p:cNvPr id="1833" name="Google Shape;1833;p58"/>
            <p:cNvSpPr/>
            <p:nvPr/>
          </p:nvSpPr>
          <p:spPr>
            <a:xfrm>
              <a:off x="1199750" y="3072800"/>
              <a:ext cx="623900" cy="1119800"/>
            </a:xfrm>
            <a:custGeom>
              <a:avLst/>
              <a:gdLst/>
              <a:ahLst/>
              <a:cxnLst/>
              <a:rect l="l" t="t" r="r" b="b"/>
              <a:pathLst>
                <a:path w="24956" h="44792" extrusionOk="0">
                  <a:moveTo>
                    <a:pt x="9739" y="43061"/>
                  </a:moveTo>
                  <a:lnTo>
                    <a:pt x="0" y="44792"/>
                  </a:lnTo>
                  <a:lnTo>
                    <a:pt x="14954" y="1881"/>
                  </a:lnTo>
                  <a:lnTo>
                    <a:pt x="24956" y="0"/>
                  </a:lnTo>
                  <a:close/>
                </a:path>
              </a:pathLst>
            </a:custGeom>
            <a:solidFill>
              <a:schemeClr val="dk2"/>
            </a:solidFill>
            <a:ln>
              <a:noFill/>
            </a:ln>
          </p:spPr>
        </p:sp>
        <p:sp>
          <p:nvSpPr>
            <p:cNvPr id="1834" name="Google Shape;1834;p58"/>
            <p:cNvSpPr/>
            <p:nvPr/>
          </p:nvSpPr>
          <p:spPr>
            <a:xfrm>
              <a:off x="2397125" y="3500450"/>
              <a:ext cx="66075" cy="76200"/>
            </a:xfrm>
            <a:custGeom>
              <a:avLst/>
              <a:gdLst/>
              <a:ahLst/>
              <a:cxnLst/>
              <a:rect l="l" t="t" r="r" b="b"/>
              <a:pathLst>
                <a:path w="2643" h="3048" extrusionOk="0">
                  <a:moveTo>
                    <a:pt x="2643" y="3024"/>
                  </a:moveTo>
                  <a:lnTo>
                    <a:pt x="2238" y="1095"/>
                  </a:lnTo>
                  <a:lnTo>
                    <a:pt x="0" y="0"/>
                  </a:lnTo>
                  <a:lnTo>
                    <a:pt x="762" y="2476"/>
                  </a:lnTo>
                  <a:lnTo>
                    <a:pt x="2357" y="3048"/>
                  </a:lnTo>
                  <a:close/>
                </a:path>
              </a:pathLst>
            </a:custGeom>
            <a:solidFill>
              <a:schemeClr val="lt1"/>
            </a:solidFill>
            <a:ln>
              <a:noFill/>
            </a:ln>
          </p:spPr>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3.jpeg">
            <a:extLst>
              <a:ext uri="{FF2B5EF4-FFF2-40B4-BE49-F238E27FC236}">
                <a16:creationId xmlns:a16="http://schemas.microsoft.com/office/drawing/2014/main" id="{F5E14A32-AA9D-48C2-8D84-295A2D0307A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111022" y="1029200"/>
            <a:ext cx="4921856" cy="3717278"/>
          </a:xfrm>
          <a:prstGeom prst="rect">
            <a:avLst/>
          </a:prstGeom>
        </p:spPr>
      </p:pic>
      <p:sp>
        <p:nvSpPr>
          <p:cNvPr id="9" name="Google Shape;1728;p58">
            <a:extLst>
              <a:ext uri="{FF2B5EF4-FFF2-40B4-BE49-F238E27FC236}">
                <a16:creationId xmlns:a16="http://schemas.microsoft.com/office/drawing/2014/main" id="{728CDE7A-F205-488C-9228-206AC48E25CF}"/>
              </a:ext>
            </a:extLst>
          </p:cNvPr>
          <p:cNvSpPr txBox="1">
            <a:spLocks noGrp="1"/>
          </p:cNvSpPr>
          <p:nvPr>
            <p:ph type="title"/>
          </p:nvPr>
        </p:nvSpPr>
        <p:spPr>
          <a:xfrm>
            <a:off x="2111022" y="131672"/>
            <a:ext cx="4810500" cy="53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SYSTEM DESIGN</a:t>
            </a:r>
            <a:endParaRPr sz="3600" dirty="0"/>
          </a:p>
        </p:txBody>
      </p:sp>
    </p:spTree>
    <p:extLst>
      <p:ext uri="{BB962C8B-B14F-4D97-AF65-F5344CB8AC3E}">
        <p14:creationId xmlns:p14="http://schemas.microsoft.com/office/powerpoint/2010/main" val="10437324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2.jpeg">
            <a:extLst>
              <a:ext uri="{FF2B5EF4-FFF2-40B4-BE49-F238E27FC236}">
                <a16:creationId xmlns:a16="http://schemas.microsoft.com/office/drawing/2014/main" id="{9FFB5CF3-390A-4D2F-8E0F-D6FFDB6E660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586754" y="1129553"/>
            <a:ext cx="5970492" cy="3610200"/>
          </a:xfrm>
          <a:prstGeom prst="rect">
            <a:avLst/>
          </a:prstGeom>
        </p:spPr>
      </p:pic>
      <p:sp>
        <p:nvSpPr>
          <p:cNvPr id="6" name="Google Shape;1728;p58">
            <a:extLst>
              <a:ext uri="{FF2B5EF4-FFF2-40B4-BE49-F238E27FC236}">
                <a16:creationId xmlns:a16="http://schemas.microsoft.com/office/drawing/2014/main" id="{7D601D79-A0A6-4CA4-B211-5397FB47DDCD}"/>
              </a:ext>
            </a:extLst>
          </p:cNvPr>
          <p:cNvSpPr txBox="1">
            <a:spLocks noGrp="1"/>
          </p:cNvSpPr>
          <p:nvPr>
            <p:ph type="title"/>
          </p:nvPr>
        </p:nvSpPr>
        <p:spPr>
          <a:xfrm>
            <a:off x="2078845" y="302208"/>
            <a:ext cx="4810500" cy="53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SYSTEM ARCHITECTURE</a:t>
            </a:r>
            <a:endParaRPr sz="3600" dirty="0"/>
          </a:p>
        </p:txBody>
      </p:sp>
      <p:grpSp>
        <p:nvGrpSpPr>
          <p:cNvPr id="4" name="Google Shape;2336;p66">
            <a:extLst>
              <a:ext uri="{FF2B5EF4-FFF2-40B4-BE49-F238E27FC236}">
                <a16:creationId xmlns:a16="http://schemas.microsoft.com/office/drawing/2014/main" id="{8F38A9F9-C17E-401E-BE08-86B5D2947007}"/>
              </a:ext>
            </a:extLst>
          </p:cNvPr>
          <p:cNvGrpSpPr/>
          <p:nvPr/>
        </p:nvGrpSpPr>
        <p:grpSpPr>
          <a:xfrm>
            <a:off x="9811600" y="-2617630"/>
            <a:ext cx="3172238" cy="2965329"/>
            <a:chOff x="6247784" y="1331279"/>
            <a:chExt cx="3172238" cy="2965329"/>
          </a:xfrm>
        </p:grpSpPr>
        <p:sp>
          <p:nvSpPr>
            <p:cNvPr id="5" name="Google Shape;2337;p66">
              <a:extLst>
                <a:ext uri="{FF2B5EF4-FFF2-40B4-BE49-F238E27FC236}">
                  <a16:creationId xmlns:a16="http://schemas.microsoft.com/office/drawing/2014/main" id="{A3078D9A-2DF8-4CF0-83CD-FB56059189E5}"/>
                </a:ext>
              </a:extLst>
            </p:cNvPr>
            <p:cNvSpPr/>
            <p:nvPr/>
          </p:nvSpPr>
          <p:spPr>
            <a:xfrm rot="-2209879">
              <a:off x="6219180" y="2201457"/>
              <a:ext cx="3229447" cy="979841"/>
            </a:xfrm>
            <a:custGeom>
              <a:avLst/>
              <a:gdLst/>
              <a:ahLst/>
              <a:cxnLst/>
              <a:rect l="l" t="t" r="r" b="b"/>
              <a:pathLst>
                <a:path w="8098" h="2457" extrusionOk="0">
                  <a:moveTo>
                    <a:pt x="8098" y="0"/>
                  </a:moveTo>
                  <a:cubicBezTo>
                    <a:pt x="6595" y="20"/>
                    <a:pt x="6302" y="254"/>
                    <a:pt x="5229" y="625"/>
                  </a:cubicBezTo>
                  <a:cubicBezTo>
                    <a:pt x="4117" y="976"/>
                    <a:pt x="2420" y="1074"/>
                    <a:pt x="1288" y="1269"/>
                  </a:cubicBezTo>
                  <a:cubicBezTo>
                    <a:pt x="176" y="1464"/>
                    <a:pt x="0" y="1971"/>
                    <a:pt x="273" y="2264"/>
                  </a:cubicBezTo>
                  <a:cubicBezTo>
                    <a:pt x="395" y="2403"/>
                    <a:pt x="547" y="2457"/>
                    <a:pt x="715" y="2457"/>
                  </a:cubicBezTo>
                  <a:cubicBezTo>
                    <a:pt x="924" y="2457"/>
                    <a:pt x="1158" y="2372"/>
                    <a:pt x="1385" y="2264"/>
                  </a:cubicBezTo>
                  <a:cubicBezTo>
                    <a:pt x="1815" y="2069"/>
                    <a:pt x="2068" y="1913"/>
                    <a:pt x="2615" y="1874"/>
                  </a:cubicBezTo>
                  <a:cubicBezTo>
                    <a:pt x="2657" y="1869"/>
                    <a:pt x="2701" y="1867"/>
                    <a:pt x="2747" y="1867"/>
                  </a:cubicBezTo>
                  <a:cubicBezTo>
                    <a:pt x="3049" y="1867"/>
                    <a:pt x="3417" y="1958"/>
                    <a:pt x="3864" y="1958"/>
                  </a:cubicBezTo>
                  <a:cubicBezTo>
                    <a:pt x="4180" y="1958"/>
                    <a:pt x="4535" y="1913"/>
                    <a:pt x="4937" y="1757"/>
                  </a:cubicBezTo>
                  <a:lnTo>
                    <a:pt x="4937" y="1757"/>
                  </a:lnTo>
                  <a:cubicBezTo>
                    <a:pt x="4716" y="1812"/>
                    <a:pt x="4413" y="1848"/>
                    <a:pt x="4104" y="1848"/>
                  </a:cubicBezTo>
                  <a:cubicBezTo>
                    <a:pt x="3867" y="1848"/>
                    <a:pt x="3626" y="1827"/>
                    <a:pt x="3415" y="1776"/>
                  </a:cubicBezTo>
                  <a:cubicBezTo>
                    <a:pt x="3066" y="1706"/>
                    <a:pt x="2658" y="1696"/>
                    <a:pt x="2453" y="1696"/>
                  </a:cubicBezTo>
                  <a:cubicBezTo>
                    <a:pt x="2371" y="1696"/>
                    <a:pt x="2322" y="1698"/>
                    <a:pt x="2322" y="1698"/>
                  </a:cubicBezTo>
                  <a:cubicBezTo>
                    <a:pt x="2322" y="1698"/>
                    <a:pt x="2595" y="1542"/>
                    <a:pt x="3863" y="1366"/>
                  </a:cubicBezTo>
                  <a:cubicBezTo>
                    <a:pt x="5132" y="1171"/>
                    <a:pt x="5541" y="722"/>
                    <a:pt x="6010" y="508"/>
                  </a:cubicBezTo>
                  <a:cubicBezTo>
                    <a:pt x="6459" y="293"/>
                    <a:pt x="7180" y="118"/>
                    <a:pt x="80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2338;p66">
              <a:extLst>
                <a:ext uri="{FF2B5EF4-FFF2-40B4-BE49-F238E27FC236}">
                  <a16:creationId xmlns:a16="http://schemas.microsoft.com/office/drawing/2014/main" id="{DAB5D7E2-7C69-4597-858A-DD7441018EB1}"/>
                </a:ext>
              </a:extLst>
            </p:cNvPr>
            <p:cNvSpPr/>
            <p:nvPr/>
          </p:nvSpPr>
          <p:spPr>
            <a:xfrm rot="-2209879">
              <a:off x="6833769" y="3235864"/>
              <a:ext cx="731790" cy="319435"/>
            </a:xfrm>
            <a:custGeom>
              <a:avLst/>
              <a:gdLst/>
              <a:ahLst/>
              <a:cxnLst/>
              <a:rect l="l" t="t" r="r" b="b"/>
              <a:pathLst>
                <a:path w="1835" h="801" extrusionOk="0">
                  <a:moveTo>
                    <a:pt x="1834" y="0"/>
                  </a:moveTo>
                  <a:cubicBezTo>
                    <a:pt x="859" y="195"/>
                    <a:pt x="449" y="176"/>
                    <a:pt x="156" y="430"/>
                  </a:cubicBezTo>
                  <a:cubicBezTo>
                    <a:pt x="0" y="722"/>
                    <a:pt x="234" y="800"/>
                    <a:pt x="234" y="800"/>
                  </a:cubicBezTo>
                  <a:cubicBezTo>
                    <a:pt x="527" y="742"/>
                    <a:pt x="742" y="742"/>
                    <a:pt x="742" y="742"/>
                  </a:cubicBezTo>
                  <a:cubicBezTo>
                    <a:pt x="742" y="742"/>
                    <a:pt x="195" y="664"/>
                    <a:pt x="956" y="508"/>
                  </a:cubicBezTo>
                  <a:cubicBezTo>
                    <a:pt x="624" y="410"/>
                    <a:pt x="1268" y="117"/>
                    <a:pt x="18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39;p66">
              <a:extLst>
                <a:ext uri="{FF2B5EF4-FFF2-40B4-BE49-F238E27FC236}">
                  <a16:creationId xmlns:a16="http://schemas.microsoft.com/office/drawing/2014/main" id="{A973E14E-F704-445A-BFDC-F610E3DCDD5E}"/>
                </a:ext>
              </a:extLst>
            </p:cNvPr>
            <p:cNvSpPr/>
            <p:nvPr/>
          </p:nvSpPr>
          <p:spPr>
            <a:xfrm rot="-1353104">
              <a:off x="6477293" y="3614021"/>
              <a:ext cx="768665" cy="556464"/>
            </a:xfrm>
            <a:custGeom>
              <a:avLst/>
              <a:gdLst/>
              <a:ahLst/>
              <a:cxnLst/>
              <a:rect l="l" t="t" r="r" b="b"/>
              <a:pathLst>
                <a:path w="19481" h="14103" extrusionOk="0">
                  <a:moveTo>
                    <a:pt x="19421" y="3269"/>
                  </a:moveTo>
                  <a:cubicBezTo>
                    <a:pt x="19421" y="3396"/>
                    <a:pt x="19402" y="3504"/>
                    <a:pt x="19382" y="3632"/>
                  </a:cubicBezTo>
                  <a:cubicBezTo>
                    <a:pt x="19323" y="4034"/>
                    <a:pt x="19156" y="4417"/>
                    <a:pt x="19009" y="4790"/>
                  </a:cubicBezTo>
                  <a:cubicBezTo>
                    <a:pt x="18989" y="4868"/>
                    <a:pt x="18960" y="4927"/>
                    <a:pt x="18931" y="4986"/>
                  </a:cubicBezTo>
                  <a:cubicBezTo>
                    <a:pt x="18931" y="5006"/>
                    <a:pt x="18911" y="5016"/>
                    <a:pt x="18911" y="5025"/>
                  </a:cubicBezTo>
                  <a:cubicBezTo>
                    <a:pt x="18548" y="5938"/>
                    <a:pt x="18126" y="6841"/>
                    <a:pt x="17684" y="7714"/>
                  </a:cubicBezTo>
                  <a:cubicBezTo>
                    <a:pt x="17586" y="7911"/>
                    <a:pt x="17478" y="8117"/>
                    <a:pt x="17370" y="8313"/>
                  </a:cubicBezTo>
                  <a:cubicBezTo>
                    <a:pt x="17262" y="8519"/>
                    <a:pt x="17135" y="8725"/>
                    <a:pt x="16997" y="8921"/>
                  </a:cubicBezTo>
                  <a:cubicBezTo>
                    <a:pt x="16732" y="9343"/>
                    <a:pt x="16428" y="9736"/>
                    <a:pt x="16055" y="10060"/>
                  </a:cubicBezTo>
                  <a:cubicBezTo>
                    <a:pt x="15859" y="10236"/>
                    <a:pt x="15643" y="10384"/>
                    <a:pt x="15417" y="10531"/>
                  </a:cubicBezTo>
                  <a:cubicBezTo>
                    <a:pt x="15201" y="10668"/>
                    <a:pt x="14976" y="10806"/>
                    <a:pt x="14740" y="10913"/>
                  </a:cubicBezTo>
                  <a:cubicBezTo>
                    <a:pt x="14514" y="11041"/>
                    <a:pt x="14269" y="11129"/>
                    <a:pt x="14034" y="11247"/>
                  </a:cubicBezTo>
                  <a:cubicBezTo>
                    <a:pt x="13867" y="11316"/>
                    <a:pt x="13700" y="11385"/>
                    <a:pt x="13543" y="11453"/>
                  </a:cubicBezTo>
                  <a:cubicBezTo>
                    <a:pt x="12277" y="11983"/>
                    <a:pt x="11011" y="12513"/>
                    <a:pt x="9755" y="13023"/>
                  </a:cubicBezTo>
                  <a:cubicBezTo>
                    <a:pt x="9676" y="13053"/>
                    <a:pt x="9617" y="13082"/>
                    <a:pt x="9539" y="13112"/>
                  </a:cubicBezTo>
                  <a:cubicBezTo>
                    <a:pt x="8352" y="13602"/>
                    <a:pt x="7105" y="14103"/>
                    <a:pt x="5829" y="13946"/>
                  </a:cubicBezTo>
                  <a:cubicBezTo>
                    <a:pt x="5515" y="13907"/>
                    <a:pt x="5211" y="13818"/>
                    <a:pt x="4927" y="13710"/>
                  </a:cubicBezTo>
                  <a:lnTo>
                    <a:pt x="4917" y="13710"/>
                  </a:lnTo>
                  <a:cubicBezTo>
                    <a:pt x="4730" y="13642"/>
                    <a:pt x="4544" y="13553"/>
                    <a:pt x="4377" y="13455"/>
                  </a:cubicBezTo>
                  <a:lnTo>
                    <a:pt x="4377" y="13455"/>
                  </a:lnTo>
                  <a:cubicBezTo>
                    <a:pt x="4357" y="13445"/>
                    <a:pt x="4318" y="13416"/>
                    <a:pt x="4289" y="13406"/>
                  </a:cubicBezTo>
                  <a:cubicBezTo>
                    <a:pt x="3984" y="13220"/>
                    <a:pt x="3700" y="13014"/>
                    <a:pt x="3435" y="12768"/>
                  </a:cubicBezTo>
                  <a:cubicBezTo>
                    <a:pt x="3023" y="12415"/>
                    <a:pt x="2660" y="11983"/>
                    <a:pt x="2326" y="11542"/>
                  </a:cubicBezTo>
                  <a:cubicBezTo>
                    <a:pt x="2218" y="11394"/>
                    <a:pt x="2120" y="11257"/>
                    <a:pt x="2022" y="11110"/>
                  </a:cubicBezTo>
                  <a:cubicBezTo>
                    <a:pt x="1757" y="10727"/>
                    <a:pt x="1511" y="10325"/>
                    <a:pt x="1276" y="9932"/>
                  </a:cubicBezTo>
                  <a:cubicBezTo>
                    <a:pt x="1237" y="9883"/>
                    <a:pt x="1217" y="9824"/>
                    <a:pt x="1178" y="9775"/>
                  </a:cubicBezTo>
                  <a:cubicBezTo>
                    <a:pt x="1139" y="9697"/>
                    <a:pt x="1089" y="9638"/>
                    <a:pt x="1050" y="9569"/>
                  </a:cubicBezTo>
                  <a:cubicBezTo>
                    <a:pt x="1031" y="9530"/>
                    <a:pt x="1011" y="9500"/>
                    <a:pt x="991" y="9471"/>
                  </a:cubicBezTo>
                  <a:cubicBezTo>
                    <a:pt x="942" y="9392"/>
                    <a:pt x="903" y="9304"/>
                    <a:pt x="854" y="9235"/>
                  </a:cubicBezTo>
                  <a:cubicBezTo>
                    <a:pt x="609" y="8804"/>
                    <a:pt x="393" y="8362"/>
                    <a:pt x="265" y="7901"/>
                  </a:cubicBezTo>
                  <a:cubicBezTo>
                    <a:pt x="226" y="7754"/>
                    <a:pt x="196" y="7587"/>
                    <a:pt x="187" y="7430"/>
                  </a:cubicBezTo>
                  <a:cubicBezTo>
                    <a:pt x="0" y="5702"/>
                    <a:pt x="1276" y="4662"/>
                    <a:pt x="2414" y="3612"/>
                  </a:cubicBezTo>
                  <a:cubicBezTo>
                    <a:pt x="3003" y="3072"/>
                    <a:pt x="3543" y="2415"/>
                    <a:pt x="4132" y="1846"/>
                  </a:cubicBezTo>
                  <a:cubicBezTo>
                    <a:pt x="4475" y="1522"/>
                    <a:pt x="4828" y="1227"/>
                    <a:pt x="5221" y="1002"/>
                  </a:cubicBezTo>
                  <a:cubicBezTo>
                    <a:pt x="6644" y="197"/>
                    <a:pt x="8283" y="491"/>
                    <a:pt x="9824" y="511"/>
                  </a:cubicBezTo>
                  <a:cubicBezTo>
                    <a:pt x="10334" y="521"/>
                    <a:pt x="10844" y="491"/>
                    <a:pt x="11345" y="423"/>
                  </a:cubicBezTo>
                  <a:cubicBezTo>
                    <a:pt x="11688" y="393"/>
                    <a:pt x="12032" y="344"/>
                    <a:pt x="12365" y="295"/>
                  </a:cubicBezTo>
                  <a:cubicBezTo>
                    <a:pt x="12758" y="226"/>
                    <a:pt x="13160" y="177"/>
                    <a:pt x="13553" y="128"/>
                  </a:cubicBezTo>
                  <a:cubicBezTo>
                    <a:pt x="14230" y="50"/>
                    <a:pt x="14897" y="1"/>
                    <a:pt x="15584" y="50"/>
                  </a:cubicBezTo>
                  <a:cubicBezTo>
                    <a:pt x="17459" y="158"/>
                    <a:pt x="19480" y="1434"/>
                    <a:pt x="19421" y="32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340;p66">
              <a:extLst>
                <a:ext uri="{FF2B5EF4-FFF2-40B4-BE49-F238E27FC236}">
                  <a16:creationId xmlns:a16="http://schemas.microsoft.com/office/drawing/2014/main" id="{D419E93B-C3AF-4ED1-94EF-1225B94231F3}"/>
                </a:ext>
              </a:extLst>
            </p:cNvPr>
            <p:cNvSpPr/>
            <p:nvPr/>
          </p:nvSpPr>
          <p:spPr>
            <a:xfrm rot="-1353104">
              <a:off x="6539759" y="3611704"/>
              <a:ext cx="705573" cy="547586"/>
            </a:xfrm>
            <a:custGeom>
              <a:avLst/>
              <a:gdLst/>
              <a:ahLst/>
              <a:cxnLst/>
              <a:rect l="l" t="t" r="r" b="b"/>
              <a:pathLst>
                <a:path w="17882" h="13878" extrusionOk="0">
                  <a:moveTo>
                    <a:pt x="15163" y="1"/>
                  </a:moveTo>
                  <a:cubicBezTo>
                    <a:pt x="15546" y="295"/>
                    <a:pt x="15801" y="658"/>
                    <a:pt x="15644" y="1169"/>
                  </a:cubicBezTo>
                  <a:cubicBezTo>
                    <a:pt x="15124" y="2866"/>
                    <a:pt x="14456" y="4525"/>
                    <a:pt x="14456" y="6331"/>
                  </a:cubicBezTo>
                  <a:cubicBezTo>
                    <a:pt x="14456" y="6586"/>
                    <a:pt x="14456" y="6890"/>
                    <a:pt x="14241" y="7155"/>
                  </a:cubicBezTo>
                  <a:cubicBezTo>
                    <a:pt x="12847" y="8755"/>
                    <a:pt x="11041" y="9579"/>
                    <a:pt x="9128" y="10256"/>
                  </a:cubicBezTo>
                  <a:cubicBezTo>
                    <a:pt x="8568" y="10462"/>
                    <a:pt x="8500" y="11336"/>
                    <a:pt x="7940" y="11493"/>
                  </a:cubicBezTo>
                  <a:cubicBezTo>
                    <a:pt x="6861" y="11915"/>
                    <a:pt x="5516" y="12062"/>
                    <a:pt x="4437" y="11542"/>
                  </a:cubicBezTo>
                  <a:cubicBezTo>
                    <a:pt x="2984" y="10865"/>
                    <a:pt x="1552" y="10266"/>
                    <a:pt x="1" y="10197"/>
                  </a:cubicBezTo>
                  <a:cubicBezTo>
                    <a:pt x="1051" y="11866"/>
                    <a:pt x="2356" y="13446"/>
                    <a:pt x="4250" y="13701"/>
                  </a:cubicBezTo>
                  <a:cubicBezTo>
                    <a:pt x="5526" y="13877"/>
                    <a:pt x="6772" y="13367"/>
                    <a:pt x="7970" y="12867"/>
                  </a:cubicBezTo>
                  <a:cubicBezTo>
                    <a:pt x="9294" y="12317"/>
                    <a:pt x="10629" y="11767"/>
                    <a:pt x="11954" y="11208"/>
                  </a:cubicBezTo>
                  <a:cubicBezTo>
                    <a:pt x="12847" y="10845"/>
                    <a:pt x="13760" y="10462"/>
                    <a:pt x="14466" y="9815"/>
                  </a:cubicBezTo>
                  <a:cubicBezTo>
                    <a:pt x="15183" y="9177"/>
                    <a:pt x="15654" y="8313"/>
                    <a:pt x="16085" y="7469"/>
                  </a:cubicBezTo>
                  <a:cubicBezTo>
                    <a:pt x="16566" y="6517"/>
                    <a:pt x="17008" y="5536"/>
                    <a:pt x="17410" y="4535"/>
                  </a:cubicBezTo>
                  <a:cubicBezTo>
                    <a:pt x="17607" y="4044"/>
                    <a:pt x="17803" y="3544"/>
                    <a:pt x="17813" y="3004"/>
                  </a:cubicBezTo>
                  <a:cubicBezTo>
                    <a:pt x="17881" y="1561"/>
                    <a:pt x="16615" y="452"/>
                    <a:pt x="15163" y="1"/>
                  </a:cubicBezTo>
                  <a:close/>
                </a:path>
              </a:pathLst>
            </a:custGeom>
            <a:solidFill>
              <a:srgbClr val="052E3A">
                <a:alpha val="5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341;p66">
              <a:extLst>
                <a:ext uri="{FF2B5EF4-FFF2-40B4-BE49-F238E27FC236}">
                  <a16:creationId xmlns:a16="http://schemas.microsoft.com/office/drawing/2014/main" id="{471B4C47-E651-45E3-BBD2-8CBD0C420439}"/>
                </a:ext>
              </a:extLst>
            </p:cNvPr>
            <p:cNvSpPr/>
            <p:nvPr/>
          </p:nvSpPr>
          <p:spPr>
            <a:xfrm rot="-1353104">
              <a:off x="6566507" y="3785698"/>
              <a:ext cx="212240" cy="275332"/>
            </a:xfrm>
            <a:custGeom>
              <a:avLst/>
              <a:gdLst/>
              <a:ahLst/>
              <a:cxnLst/>
              <a:rect l="l" t="t" r="r" b="b"/>
              <a:pathLst>
                <a:path w="5379" h="6978" extrusionOk="0">
                  <a:moveTo>
                    <a:pt x="2768" y="0"/>
                  </a:moveTo>
                  <a:cubicBezTo>
                    <a:pt x="2778" y="177"/>
                    <a:pt x="2778" y="422"/>
                    <a:pt x="2778" y="609"/>
                  </a:cubicBezTo>
                  <a:lnTo>
                    <a:pt x="2592" y="550"/>
                  </a:lnTo>
                  <a:lnTo>
                    <a:pt x="2592" y="1031"/>
                  </a:lnTo>
                  <a:lnTo>
                    <a:pt x="2337" y="756"/>
                  </a:lnTo>
                  <a:lnTo>
                    <a:pt x="2356" y="1207"/>
                  </a:lnTo>
                  <a:lnTo>
                    <a:pt x="2131" y="1060"/>
                  </a:lnTo>
                  <a:lnTo>
                    <a:pt x="1866" y="932"/>
                  </a:lnTo>
                  <a:lnTo>
                    <a:pt x="1748" y="1060"/>
                  </a:lnTo>
                  <a:cubicBezTo>
                    <a:pt x="1797" y="1227"/>
                    <a:pt x="1856" y="1433"/>
                    <a:pt x="1905" y="1590"/>
                  </a:cubicBezTo>
                  <a:cubicBezTo>
                    <a:pt x="1748" y="1453"/>
                    <a:pt x="1522" y="1286"/>
                    <a:pt x="1365" y="1148"/>
                  </a:cubicBezTo>
                  <a:lnTo>
                    <a:pt x="1159" y="1197"/>
                  </a:lnTo>
                  <a:lnTo>
                    <a:pt x="1326" y="1629"/>
                  </a:lnTo>
                  <a:lnTo>
                    <a:pt x="1110" y="1668"/>
                  </a:lnTo>
                  <a:cubicBezTo>
                    <a:pt x="1198" y="1796"/>
                    <a:pt x="1306" y="1983"/>
                    <a:pt x="1395" y="2130"/>
                  </a:cubicBezTo>
                  <a:lnTo>
                    <a:pt x="973" y="2012"/>
                  </a:lnTo>
                  <a:lnTo>
                    <a:pt x="953" y="2208"/>
                  </a:lnTo>
                  <a:cubicBezTo>
                    <a:pt x="806" y="2179"/>
                    <a:pt x="619" y="2159"/>
                    <a:pt x="482" y="2140"/>
                  </a:cubicBezTo>
                  <a:lnTo>
                    <a:pt x="374" y="2287"/>
                  </a:lnTo>
                  <a:lnTo>
                    <a:pt x="482" y="2532"/>
                  </a:lnTo>
                  <a:cubicBezTo>
                    <a:pt x="629" y="2650"/>
                    <a:pt x="835" y="2797"/>
                    <a:pt x="982" y="2915"/>
                  </a:cubicBezTo>
                  <a:lnTo>
                    <a:pt x="668" y="2954"/>
                  </a:lnTo>
                  <a:lnTo>
                    <a:pt x="659" y="3111"/>
                  </a:lnTo>
                  <a:lnTo>
                    <a:pt x="786" y="3298"/>
                  </a:lnTo>
                  <a:cubicBezTo>
                    <a:pt x="609" y="3307"/>
                    <a:pt x="374" y="3317"/>
                    <a:pt x="187" y="3337"/>
                  </a:cubicBezTo>
                  <a:lnTo>
                    <a:pt x="1" y="3484"/>
                  </a:lnTo>
                  <a:cubicBezTo>
                    <a:pt x="237" y="3543"/>
                    <a:pt x="541" y="3631"/>
                    <a:pt x="766" y="3700"/>
                  </a:cubicBezTo>
                  <a:lnTo>
                    <a:pt x="570" y="3847"/>
                  </a:lnTo>
                  <a:lnTo>
                    <a:pt x="580" y="3984"/>
                  </a:lnTo>
                  <a:lnTo>
                    <a:pt x="295" y="4142"/>
                  </a:lnTo>
                  <a:lnTo>
                    <a:pt x="403" y="4279"/>
                  </a:lnTo>
                  <a:lnTo>
                    <a:pt x="207" y="4465"/>
                  </a:lnTo>
                  <a:cubicBezTo>
                    <a:pt x="344" y="4475"/>
                    <a:pt x="521" y="4485"/>
                    <a:pt x="649" y="4495"/>
                  </a:cubicBezTo>
                  <a:cubicBezTo>
                    <a:pt x="541" y="4563"/>
                    <a:pt x="394" y="4662"/>
                    <a:pt x="286" y="4730"/>
                  </a:cubicBezTo>
                  <a:lnTo>
                    <a:pt x="531" y="4779"/>
                  </a:lnTo>
                  <a:lnTo>
                    <a:pt x="276" y="5015"/>
                  </a:lnTo>
                  <a:lnTo>
                    <a:pt x="325" y="5133"/>
                  </a:lnTo>
                  <a:lnTo>
                    <a:pt x="541" y="5172"/>
                  </a:lnTo>
                  <a:lnTo>
                    <a:pt x="364" y="5417"/>
                  </a:lnTo>
                  <a:cubicBezTo>
                    <a:pt x="482" y="5378"/>
                    <a:pt x="629" y="5349"/>
                    <a:pt x="747" y="5309"/>
                  </a:cubicBezTo>
                  <a:lnTo>
                    <a:pt x="747" y="5309"/>
                  </a:lnTo>
                  <a:cubicBezTo>
                    <a:pt x="590" y="5457"/>
                    <a:pt x="374" y="5653"/>
                    <a:pt x="207" y="5800"/>
                  </a:cubicBezTo>
                  <a:lnTo>
                    <a:pt x="256" y="5898"/>
                  </a:lnTo>
                  <a:cubicBezTo>
                    <a:pt x="443" y="5800"/>
                    <a:pt x="678" y="5672"/>
                    <a:pt x="855" y="5574"/>
                  </a:cubicBezTo>
                  <a:lnTo>
                    <a:pt x="855" y="5574"/>
                  </a:lnTo>
                  <a:cubicBezTo>
                    <a:pt x="727" y="5702"/>
                    <a:pt x="570" y="5869"/>
                    <a:pt x="443" y="6006"/>
                  </a:cubicBezTo>
                  <a:lnTo>
                    <a:pt x="678" y="5918"/>
                  </a:lnTo>
                  <a:lnTo>
                    <a:pt x="865" y="5869"/>
                  </a:lnTo>
                  <a:lnTo>
                    <a:pt x="747" y="6065"/>
                  </a:lnTo>
                  <a:lnTo>
                    <a:pt x="727" y="6183"/>
                  </a:lnTo>
                  <a:lnTo>
                    <a:pt x="659" y="6340"/>
                  </a:lnTo>
                  <a:lnTo>
                    <a:pt x="443" y="6605"/>
                  </a:lnTo>
                  <a:cubicBezTo>
                    <a:pt x="619" y="6458"/>
                    <a:pt x="855" y="6291"/>
                    <a:pt x="1022" y="6153"/>
                  </a:cubicBezTo>
                  <a:lnTo>
                    <a:pt x="1022" y="6153"/>
                  </a:lnTo>
                  <a:cubicBezTo>
                    <a:pt x="835" y="6379"/>
                    <a:pt x="825" y="6389"/>
                    <a:pt x="462" y="6752"/>
                  </a:cubicBezTo>
                  <a:lnTo>
                    <a:pt x="619" y="6683"/>
                  </a:lnTo>
                  <a:lnTo>
                    <a:pt x="855" y="6536"/>
                  </a:lnTo>
                  <a:lnTo>
                    <a:pt x="766" y="6673"/>
                  </a:lnTo>
                  <a:lnTo>
                    <a:pt x="766" y="6673"/>
                  </a:lnTo>
                  <a:lnTo>
                    <a:pt x="1012" y="6507"/>
                  </a:lnTo>
                  <a:lnTo>
                    <a:pt x="963" y="6605"/>
                  </a:lnTo>
                  <a:lnTo>
                    <a:pt x="1179" y="6477"/>
                  </a:lnTo>
                  <a:lnTo>
                    <a:pt x="1179" y="6477"/>
                  </a:lnTo>
                  <a:cubicBezTo>
                    <a:pt x="1100" y="6585"/>
                    <a:pt x="953" y="6722"/>
                    <a:pt x="855" y="6821"/>
                  </a:cubicBezTo>
                  <a:lnTo>
                    <a:pt x="708" y="6978"/>
                  </a:lnTo>
                  <a:cubicBezTo>
                    <a:pt x="874" y="6850"/>
                    <a:pt x="1110" y="6683"/>
                    <a:pt x="1277" y="6546"/>
                  </a:cubicBezTo>
                  <a:lnTo>
                    <a:pt x="1277" y="6546"/>
                  </a:lnTo>
                  <a:lnTo>
                    <a:pt x="1257" y="6624"/>
                  </a:lnTo>
                  <a:lnTo>
                    <a:pt x="1120" y="6781"/>
                  </a:lnTo>
                  <a:lnTo>
                    <a:pt x="1120" y="6781"/>
                  </a:lnTo>
                  <a:lnTo>
                    <a:pt x="1365" y="6624"/>
                  </a:lnTo>
                  <a:lnTo>
                    <a:pt x="1365" y="6624"/>
                  </a:lnTo>
                  <a:cubicBezTo>
                    <a:pt x="1267" y="6703"/>
                    <a:pt x="1149" y="6830"/>
                    <a:pt x="1051" y="6919"/>
                  </a:cubicBezTo>
                  <a:lnTo>
                    <a:pt x="1247" y="6821"/>
                  </a:lnTo>
                  <a:cubicBezTo>
                    <a:pt x="1375" y="6732"/>
                    <a:pt x="1542" y="6605"/>
                    <a:pt x="1659" y="6507"/>
                  </a:cubicBezTo>
                  <a:lnTo>
                    <a:pt x="1659" y="6507"/>
                  </a:lnTo>
                  <a:lnTo>
                    <a:pt x="1502" y="6703"/>
                  </a:lnTo>
                  <a:lnTo>
                    <a:pt x="1502" y="6703"/>
                  </a:lnTo>
                  <a:lnTo>
                    <a:pt x="1718" y="6556"/>
                  </a:lnTo>
                  <a:lnTo>
                    <a:pt x="1758" y="6585"/>
                  </a:lnTo>
                  <a:cubicBezTo>
                    <a:pt x="1659" y="6683"/>
                    <a:pt x="1522" y="6821"/>
                    <a:pt x="1414" y="6919"/>
                  </a:cubicBezTo>
                  <a:cubicBezTo>
                    <a:pt x="1620" y="6772"/>
                    <a:pt x="1885" y="6556"/>
                    <a:pt x="2081" y="6389"/>
                  </a:cubicBezTo>
                  <a:lnTo>
                    <a:pt x="2081" y="6389"/>
                  </a:lnTo>
                  <a:cubicBezTo>
                    <a:pt x="2013" y="6487"/>
                    <a:pt x="1934" y="6595"/>
                    <a:pt x="1856" y="6683"/>
                  </a:cubicBezTo>
                  <a:lnTo>
                    <a:pt x="1905" y="6703"/>
                  </a:lnTo>
                  <a:lnTo>
                    <a:pt x="1866" y="6801"/>
                  </a:lnTo>
                  <a:lnTo>
                    <a:pt x="2081" y="6693"/>
                  </a:lnTo>
                  <a:cubicBezTo>
                    <a:pt x="2189" y="6595"/>
                    <a:pt x="2346" y="6458"/>
                    <a:pt x="2454" y="6359"/>
                  </a:cubicBezTo>
                  <a:lnTo>
                    <a:pt x="2484" y="6428"/>
                  </a:lnTo>
                  <a:lnTo>
                    <a:pt x="2670" y="6291"/>
                  </a:lnTo>
                  <a:lnTo>
                    <a:pt x="2886" y="6055"/>
                  </a:lnTo>
                  <a:lnTo>
                    <a:pt x="2886" y="6055"/>
                  </a:lnTo>
                  <a:cubicBezTo>
                    <a:pt x="2867" y="6163"/>
                    <a:pt x="2798" y="6300"/>
                    <a:pt x="2749" y="6399"/>
                  </a:cubicBezTo>
                  <a:lnTo>
                    <a:pt x="2994" y="6163"/>
                  </a:lnTo>
                  <a:lnTo>
                    <a:pt x="3171" y="5996"/>
                  </a:lnTo>
                  <a:lnTo>
                    <a:pt x="3171" y="5996"/>
                  </a:lnTo>
                  <a:cubicBezTo>
                    <a:pt x="3171" y="6055"/>
                    <a:pt x="3161" y="6134"/>
                    <a:pt x="3161" y="6193"/>
                  </a:cubicBezTo>
                  <a:cubicBezTo>
                    <a:pt x="3239" y="6065"/>
                    <a:pt x="3357" y="5908"/>
                    <a:pt x="3426" y="5790"/>
                  </a:cubicBezTo>
                  <a:cubicBezTo>
                    <a:pt x="3436" y="5849"/>
                    <a:pt x="3436" y="5947"/>
                    <a:pt x="3436" y="6006"/>
                  </a:cubicBezTo>
                  <a:cubicBezTo>
                    <a:pt x="3504" y="5888"/>
                    <a:pt x="3583" y="5712"/>
                    <a:pt x="3652" y="5574"/>
                  </a:cubicBezTo>
                  <a:cubicBezTo>
                    <a:pt x="3661" y="5643"/>
                    <a:pt x="3681" y="5741"/>
                    <a:pt x="3701" y="5800"/>
                  </a:cubicBezTo>
                  <a:lnTo>
                    <a:pt x="3848" y="5604"/>
                  </a:lnTo>
                  <a:lnTo>
                    <a:pt x="3966" y="5466"/>
                  </a:lnTo>
                  <a:lnTo>
                    <a:pt x="4074" y="5309"/>
                  </a:lnTo>
                  <a:lnTo>
                    <a:pt x="4142" y="5064"/>
                  </a:lnTo>
                  <a:cubicBezTo>
                    <a:pt x="4191" y="5103"/>
                    <a:pt x="4260" y="5133"/>
                    <a:pt x="4309" y="5172"/>
                  </a:cubicBezTo>
                  <a:lnTo>
                    <a:pt x="4368" y="4956"/>
                  </a:lnTo>
                  <a:lnTo>
                    <a:pt x="4515" y="4917"/>
                  </a:lnTo>
                  <a:cubicBezTo>
                    <a:pt x="4535" y="4858"/>
                    <a:pt x="4535" y="4760"/>
                    <a:pt x="4535" y="4681"/>
                  </a:cubicBezTo>
                  <a:lnTo>
                    <a:pt x="4643" y="4583"/>
                  </a:lnTo>
                  <a:lnTo>
                    <a:pt x="4604" y="4397"/>
                  </a:lnTo>
                  <a:cubicBezTo>
                    <a:pt x="4741" y="4387"/>
                    <a:pt x="4741" y="4387"/>
                    <a:pt x="4927" y="4367"/>
                  </a:cubicBezTo>
                  <a:lnTo>
                    <a:pt x="4908" y="4181"/>
                  </a:lnTo>
                  <a:lnTo>
                    <a:pt x="5026" y="4034"/>
                  </a:lnTo>
                  <a:lnTo>
                    <a:pt x="5055" y="3877"/>
                  </a:lnTo>
                  <a:lnTo>
                    <a:pt x="4947" y="3749"/>
                  </a:lnTo>
                  <a:cubicBezTo>
                    <a:pt x="5035" y="3690"/>
                    <a:pt x="5134" y="3602"/>
                    <a:pt x="5202" y="3543"/>
                  </a:cubicBezTo>
                  <a:lnTo>
                    <a:pt x="5271" y="3356"/>
                  </a:lnTo>
                  <a:cubicBezTo>
                    <a:pt x="5222" y="3347"/>
                    <a:pt x="5143" y="3317"/>
                    <a:pt x="5094" y="3298"/>
                  </a:cubicBezTo>
                  <a:lnTo>
                    <a:pt x="5026" y="3199"/>
                  </a:lnTo>
                  <a:lnTo>
                    <a:pt x="5134" y="2993"/>
                  </a:lnTo>
                  <a:lnTo>
                    <a:pt x="5330" y="2679"/>
                  </a:lnTo>
                  <a:lnTo>
                    <a:pt x="5330" y="2679"/>
                  </a:lnTo>
                  <a:cubicBezTo>
                    <a:pt x="5251" y="2709"/>
                    <a:pt x="5143" y="2728"/>
                    <a:pt x="5075" y="2758"/>
                  </a:cubicBezTo>
                  <a:cubicBezTo>
                    <a:pt x="5094" y="2679"/>
                    <a:pt x="5104" y="2620"/>
                    <a:pt x="5134" y="2552"/>
                  </a:cubicBezTo>
                  <a:lnTo>
                    <a:pt x="5291" y="2218"/>
                  </a:lnTo>
                  <a:lnTo>
                    <a:pt x="5379" y="1894"/>
                  </a:lnTo>
                  <a:lnTo>
                    <a:pt x="5379" y="1894"/>
                  </a:lnTo>
                  <a:cubicBezTo>
                    <a:pt x="5300" y="1963"/>
                    <a:pt x="5192" y="2032"/>
                    <a:pt x="5104" y="2081"/>
                  </a:cubicBezTo>
                  <a:lnTo>
                    <a:pt x="5134" y="1845"/>
                  </a:lnTo>
                  <a:lnTo>
                    <a:pt x="5055" y="1767"/>
                  </a:lnTo>
                  <a:lnTo>
                    <a:pt x="4888" y="1835"/>
                  </a:lnTo>
                  <a:lnTo>
                    <a:pt x="4878" y="1629"/>
                  </a:lnTo>
                  <a:lnTo>
                    <a:pt x="4839" y="1453"/>
                  </a:lnTo>
                  <a:lnTo>
                    <a:pt x="4662" y="1580"/>
                  </a:lnTo>
                  <a:cubicBezTo>
                    <a:pt x="4731" y="1335"/>
                    <a:pt x="4800" y="1001"/>
                    <a:pt x="4849" y="756"/>
                  </a:cubicBezTo>
                  <a:lnTo>
                    <a:pt x="4761" y="609"/>
                  </a:lnTo>
                  <a:cubicBezTo>
                    <a:pt x="4702" y="746"/>
                    <a:pt x="4604" y="903"/>
                    <a:pt x="4545" y="1031"/>
                  </a:cubicBezTo>
                  <a:lnTo>
                    <a:pt x="4358" y="1286"/>
                  </a:lnTo>
                  <a:cubicBezTo>
                    <a:pt x="4368" y="1089"/>
                    <a:pt x="4388" y="815"/>
                    <a:pt x="4397" y="618"/>
                  </a:cubicBezTo>
                  <a:lnTo>
                    <a:pt x="4319" y="226"/>
                  </a:lnTo>
                  <a:cubicBezTo>
                    <a:pt x="4260" y="491"/>
                    <a:pt x="4162" y="834"/>
                    <a:pt x="4093" y="1080"/>
                  </a:cubicBezTo>
                  <a:lnTo>
                    <a:pt x="4044" y="648"/>
                  </a:lnTo>
                  <a:lnTo>
                    <a:pt x="3917" y="756"/>
                  </a:lnTo>
                  <a:lnTo>
                    <a:pt x="3799" y="962"/>
                  </a:lnTo>
                  <a:cubicBezTo>
                    <a:pt x="3760" y="785"/>
                    <a:pt x="3720" y="550"/>
                    <a:pt x="3681" y="363"/>
                  </a:cubicBezTo>
                  <a:lnTo>
                    <a:pt x="3563" y="520"/>
                  </a:lnTo>
                  <a:lnTo>
                    <a:pt x="3436" y="550"/>
                  </a:lnTo>
                  <a:cubicBezTo>
                    <a:pt x="3377" y="393"/>
                    <a:pt x="3308" y="196"/>
                    <a:pt x="3239" y="49"/>
                  </a:cubicBezTo>
                  <a:lnTo>
                    <a:pt x="3181" y="550"/>
                  </a:lnTo>
                  <a:lnTo>
                    <a:pt x="2994" y="304"/>
                  </a:lnTo>
                  <a:lnTo>
                    <a:pt x="2768" y="0"/>
                  </a:lnTo>
                  <a:close/>
                </a:path>
              </a:pathLst>
            </a:custGeom>
            <a:solidFill>
              <a:srgbClr val="052E3A">
                <a:alpha val="3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42;p66">
              <a:extLst>
                <a:ext uri="{FF2B5EF4-FFF2-40B4-BE49-F238E27FC236}">
                  <a16:creationId xmlns:a16="http://schemas.microsoft.com/office/drawing/2014/main" id="{52E45E98-3D48-461F-9B25-748A526457CC}"/>
                </a:ext>
              </a:extLst>
            </p:cNvPr>
            <p:cNvSpPr/>
            <p:nvPr/>
          </p:nvSpPr>
          <p:spPr>
            <a:xfrm rot="-1353104">
              <a:off x="7080393" y="3664610"/>
              <a:ext cx="38786" cy="38786"/>
            </a:xfrm>
            <a:custGeom>
              <a:avLst/>
              <a:gdLst/>
              <a:ahLst/>
              <a:cxnLst/>
              <a:rect l="l" t="t" r="r" b="b"/>
              <a:pathLst>
                <a:path w="983" h="983" extrusionOk="0">
                  <a:moveTo>
                    <a:pt x="982" y="491"/>
                  </a:moveTo>
                  <a:cubicBezTo>
                    <a:pt x="982" y="766"/>
                    <a:pt x="766" y="982"/>
                    <a:pt x="492" y="982"/>
                  </a:cubicBezTo>
                  <a:cubicBezTo>
                    <a:pt x="227" y="982"/>
                    <a:pt x="1" y="766"/>
                    <a:pt x="1" y="491"/>
                  </a:cubicBezTo>
                  <a:cubicBezTo>
                    <a:pt x="1" y="217"/>
                    <a:pt x="227" y="1"/>
                    <a:pt x="492" y="1"/>
                  </a:cubicBezTo>
                  <a:cubicBezTo>
                    <a:pt x="766" y="1"/>
                    <a:pt x="982" y="226"/>
                    <a:pt x="982" y="491"/>
                  </a:cubicBezTo>
                  <a:close/>
                </a:path>
              </a:pathLst>
            </a:custGeom>
            <a:solidFill>
              <a:srgbClr val="FFFFFF">
                <a:alpha val="4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43;p66">
              <a:extLst>
                <a:ext uri="{FF2B5EF4-FFF2-40B4-BE49-F238E27FC236}">
                  <a16:creationId xmlns:a16="http://schemas.microsoft.com/office/drawing/2014/main" id="{DB3852CC-5762-4EE2-B851-69E351A4A923}"/>
                </a:ext>
              </a:extLst>
            </p:cNvPr>
            <p:cNvSpPr/>
            <p:nvPr/>
          </p:nvSpPr>
          <p:spPr>
            <a:xfrm rot="-1353104">
              <a:off x="6754139" y="4012629"/>
              <a:ext cx="77494" cy="77494"/>
            </a:xfrm>
            <a:custGeom>
              <a:avLst/>
              <a:gdLst/>
              <a:ahLst/>
              <a:cxnLst/>
              <a:rect l="l" t="t" r="r" b="b"/>
              <a:pathLst>
                <a:path w="1964" h="1964" extrusionOk="0">
                  <a:moveTo>
                    <a:pt x="1963" y="982"/>
                  </a:moveTo>
                  <a:cubicBezTo>
                    <a:pt x="1963" y="1522"/>
                    <a:pt x="1522" y="1963"/>
                    <a:pt x="982" y="1963"/>
                  </a:cubicBezTo>
                  <a:cubicBezTo>
                    <a:pt x="442" y="1963"/>
                    <a:pt x="1" y="1522"/>
                    <a:pt x="1" y="982"/>
                  </a:cubicBezTo>
                  <a:cubicBezTo>
                    <a:pt x="1" y="442"/>
                    <a:pt x="442" y="0"/>
                    <a:pt x="982" y="0"/>
                  </a:cubicBezTo>
                  <a:cubicBezTo>
                    <a:pt x="1522" y="0"/>
                    <a:pt x="1963" y="442"/>
                    <a:pt x="1963" y="982"/>
                  </a:cubicBezTo>
                  <a:close/>
                </a:path>
              </a:pathLst>
            </a:custGeom>
            <a:solidFill>
              <a:srgbClr val="1F1F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44;p66">
              <a:extLst>
                <a:ext uri="{FF2B5EF4-FFF2-40B4-BE49-F238E27FC236}">
                  <a16:creationId xmlns:a16="http://schemas.microsoft.com/office/drawing/2014/main" id="{93B9FBEC-F425-43C0-9C4C-5BE0964478E3}"/>
                </a:ext>
              </a:extLst>
            </p:cNvPr>
            <p:cNvSpPr/>
            <p:nvPr/>
          </p:nvSpPr>
          <p:spPr>
            <a:xfrm rot="-1353104">
              <a:off x="6599906" y="4018817"/>
              <a:ext cx="72483" cy="72443"/>
            </a:xfrm>
            <a:custGeom>
              <a:avLst/>
              <a:gdLst/>
              <a:ahLst/>
              <a:cxnLst/>
              <a:rect l="l" t="t" r="r" b="b"/>
              <a:pathLst>
                <a:path w="1837" h="1836" extrusionOk="0">
                  <a:moveTo>
                    <a:pt x="1836" y="913"/>
                  </a:moveTo>
                  <a:cubicBezTo>
                    <a:pt x="1836" y="1423"/>
                    <a:pt x="1434" y="1836"/>
                    <a:pt x="923" y="1836"/>
                  </a:cubicBezTo>
                  <a:cubicBezTo>
                    <a:pt x="413" y="1836"/>
                    <a:pt x="1" y="1433"/>
                    <a:pt x="1" y="913"/>
                  </a:cubicBezTo>
                  <a:cubicBezTo>
                    <a:pt x="1" y="413"/>
                    <a:pt x="403" y="1"/>
                    <a:pt x="923" y="1"/>
                  </a:cubicBezTo>
                  <a:cubicBezTo>
                    <a:pt x="1434" y="10"/>
                    <a:pt x="1836" y="413"/>
                    <a:pt x="1836" y="9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45;p66">
              <a:extLst>
                <a:ext uri="{FF2B5EF4-FFF2-40B4-BE49-F238E27FC236}">
                  <a16:creationId xmlns:a16="http://schemas.microsoft.com/office/drawing/2014/main" id="{977B227C-11FF-40F2-8C43-CDD3B33F4355}"/>
                </a:ext>
              </a:extLst>
            </p:cNvPr>
            <p:cNvSpPr/>
            <p:nvPr/>
          </p:nvSpPr>
          <p:spPr>
            <a:xfrm rot="-1353104">
              <a:off x="6986170" y="3987544"/>
              <a:ext cx="17480" cy="17480"/>
            </a:xfrm>
            <a:custGeom>
              <a:avLst/>
              <a:gdLst/>
              <a:ahLst/>
              <a:cxnLst/>
              <a:rect l="l" t="t" r="r" b="b"/>
              <a:pathLst>
                <a:path w="443" h="443" extrusionOk="0">
                  <a:moveTo>
                    <a:pt x="442" y="217"/>
                  </a:moveTo>
                  <a:cubicBezTo>
                    <a:pt x="442" y="334"/>
                    <a:pt x="344" y="442"/>
                    <a:pt x="226" y="442"/>
                  </a:cubicBezTo>
                  <a:cubicBezTo>
                    <a:pt x="99" y="442"/>
                    <a:pt x="0" y="334"/>
                    <a:pt x="0" y="217"/>
                  </a:cubicBezTo>
                  <a:cubicBezTo>
                    <a:pt x="0" y="99"/>
                    <a:pt x="99" y="1"/>
                    <a:pt x="226" y="1"/>
                  </a:cubicBezTo>
                  <a:cubicBezTo>
                    <a:pt x="344" y="1"/>
                    <a:pt x="442" y="99"/>
                    <a:pt x="442" y="217"/>
                  </a:cubicBezTo>
                  <a:close/>
                </a:path>
              </a:pathLst>
            </a:custGeom>
            <a:solidFill>
              <a:srgbClr val="FFFFFF">
                <a:alpha val="4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46;p66">
              <a:extLst>
                <a:ext uri="{FF2B5EF4-FFF2-40B4-BE49-F238E27FC236}">
                  <a16:creationId xmlns:a16="http://schemas.microsoft.com/office/drawing/2014/main" id="{A8D912EB-034F-40AE-8FED-7E25635C9409}"/>
                </a:ext>
              </a:extLst>
            </p:cNvPr>
            <p:cNvSpPr/>
            <p:nvPr/>
          </p:nvSpPr>
          <p:spPr>
            <a:xfrm rot="-1353104">
              <a:off x="6666141" y="3753959"/>
              <a:ext cx="17480" cy="17440"/>
            </a:xfrm>
            <a:custGeom>
              <a:avLst/>
              <a:gdLst/>
              <a:ahLst/>
              <a:cxnLst/>
              <a:rect l="l" t="t" r="r" b="b"/>
              <a:pathLst>
                <a:path w="443" h="442" extrusionOk="0">
                  <a:moveTo>
                    <a:pt x="442" y="216"/>
                  </a:moveTo>
                  <a:cubicBezTo>
                    <a:pt x="442" y="344"/>
                    <a:pt x="344" y="442"/>
                    <a:pt x="226" y="442"/>
                  </a:cubicBezTo>
                  <a:cubicBezTo>
                    <a:pt x="108" y="442"/>
                    <a:pt x="0" y="344"/>
                    <a:pt x="0" y="216"/>
                  </a:cubicBezTo>
                  <a:cubicBezTo>
                    <a:pt x="0" y="98"/>
                    <a:pt x="108" y="0"/>
                    <a:pt x="226" y="0"/>
                  </a:cubicBezTo>
                  <a:cubicBezTo>
                    <a:pt x="344" y="0"/>
                    <a:pt x="442" y="98"/>
                    <a:pt x="442" y="216"/>
                  </a:cubicBezTo>
                  <a:close/>
                </a:path>
              </a:pathLst>
            </a:custGeom>
            <a:solidFill>
              <a:srgbClr val="FFFFFF">
                <a:alpha val="4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47;p66">
              <a:extLst>
                <a:ext uri="{FF2B5EF4-FFF2-40B4-BE49-F238E27FC236}">
                  <a16:creationId xmlns:a16="http://schemas.microsoft.com/office/drawing/2014/main" id="{3A7D8C5F-BA0C-4431-9122-16447DF19069}"/>
                </a:ext>
              </a:extLst>
            </p:cNvPr>
            <p:cNvSpPr/>
            <p:nvPr/>
          </p:nvSpPr>
          <p:spPr>
            <a:xfrm rot="-1353104">
              <a:off x="6931735" y="3871583"/>
              <a:ext cx="81361" cy="81321"/>
            </a:xfrm>
            <a:custGeom>
              <a:avLst/>
              <a:gdLst/>
              <a:ahLst/>
              <a:cxnLst/>
              <a:rect l="l" t="t" r="r" b="b"/>
              <a:pathLst>
                <a:path w="2062" h="2061" extrusionOk="0">
                  <a:moveTo>
                    <a:pt x="2061" y="1030"/>
                  </a:moveTo>
                  <a:cubicBezTo>
                    <a:pt x="2061" y="1600"/>
                    <a:pt x="1600" y="2061"/>
                    <a:pt x="1031" y="2061"/>
                  </a:cubicBezTo>
                  <a:cubicBezTo>
                    <a:pt x="461" y="2061"/>
                    <a:pt x="0" y="1600"/>
                    <a:pt x="0" y="1030"/>
                  </a:cubicBezTo>
                  <a:cubicBezTo>
                    <a:pt x="0" y="461"/>
                    <a:pt x="461" y="0"/>
                    <a:pt x="1031" y="0"/>
                  </a:cubicBezTo>
                  <a:cubicBezTo>
                    <a:pt x="1600" y="0"/>
                    <a:pt x="2061" y="461"/>
                    <a:pt x="2061" y="103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48;p66">
              <a:extLst>
                <a:ext uri="{FF2B5EF4-FFF2-40B4-BE49-F238E27FC236}">
                  <a16:creationId xmlns:a16="http://schemas.microsoft.com/office/drawing/2014/main" id="{DB9EA7CD-CEB7-4817-9DBA-6EC139096CB8}"/>
                </a:ext>
              </a:extLst>
            </p:cNvPr>
            <p:cNvSpPr/>
            <p:nvPr/>
          </p:nvSpPr>
          <p:spPr>
            <a:xfrm rot="-1353104">
              <a:off x="7045722" y="3919729"/>
              <a:ext cx="39931" cy="39536"/>
            </a:xfrm>
            <a:custGeom>
              <a:avLst/>
              <a:gdLst/>
              <a:ahLst/>
              <a:cxnLst/>
              <a:rect l="l" t="t" r="r" b="b"/>
              <a:pathLst>
                <a:path w="1012" h="1002" extrusionOk="0">
                  <a:moveTo>
                    <a:pt x="1012" y="501"/>
                  </a:moveTo>
                  <a:cubicBezTo>
                    <a:pt x="1012" y="776"/>
                    <a:pt x="786" y="1001"/>
                    <a:pt x="501" y="1001"/>
                  </a:cubicBezTo>
                  <a:cubicBezTo>
                    <a:pt x="237" y="1001"/>
                    <a:pt x="1" y="785"/>
                    <a:pt x="1" y="501"/>
                  </a:cubicBezTo>
                  <a:cubicBezTo>
                    <a:pt x="1" y="226"/>
                    <a:pt x="227" y="0"/>
                    <a:pt x="501" y="0"/>
                  </a:cubicBezTo>
                  <a:cubicBezTo>
                    <a:pt x="786" y="0"/>
                    <a:pt x="1012" y="216"/>
                    <a:pt x="1012" y="501"/>
                  </a:cubicBezTo>
                  <a:close/>
                </a:path>
              </a:pathLst>
            </a:custGeom>
            <a:solidFill>
              <a:srgbClr val="FFFFFF">
                <a:alpha val="4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49;p66">
              <a:extLst>
                <a:ext uri="{FF2B5EF4-FFF2-40B4-BE49-F238E27FC236}">
                  <a16:creationId xmlns:a16="http://schemas.microsoft.com/office/drawing/2014/main" id="{FDBED1C1-DEB1-4823-BDF3-EE1F7570C2EA}"/>
                </a:ext>
              </a:extLst>
            </p:cNvPr>
            <p:cNvSpPr/>
            <p:nvPr/>
          </p:nvSpPr>
          <p:spPr>
            <a:xfrm rot="-1353104">
              <a:off x="6953499" y="3549591"/>
              <a:ext cx="74771" cy="74377"/>
            </a:xfrm>
            <a:custGeom>
              <a:avLst/>
              <a:gdLst/>
              <a:ahLst/>
              <a:cxnLst/>
              <a:rect l="l" t="t" r="r" b="b"/>
              <a:pathLst>
                <a:path w="1895" h="1885" extrusionOk="0">
                  <a:moveTo>
                    <a:pt x="1894" y="943"/>
                  </a:moveTo>
                  <a:cubicBezTo>
                    <a:pt x="1894" y="1463"/>
                    <a:pt x="1472" y="1885"/>
                    <a:pt x="952" y="1885"/>
                  </a:cubicBezTo>
                  <a:cubicBezTo>
                    <a:pt x="422" y="1885"/>
                    <a:pt x="0" y="1463"/>
                    <a:pt x="0" y="943"/>
                  </a:cubicBezTo>
                  <a:cubicBezTo>
                    <a:pt x="0" y="423"/>
                    <a:pt x="422" y="1"/>
                    <a:pt x="952" y="1"/>
                  </a:cubicBezTo>
                  <a:cubicBezTo>
                    <a:pt x="1472" y="1"/>
                    <a:pt x="1894" y="423"/>
                    <a:pt x="1894" y="9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50;p66">
              <a:extLst>
                <a:ext uri="{FF2B5EF4-FFF2-40B4-BE49-F238E27FC236}">
                  <a16:creationId xmlns:a16="http://schemas.microsoft.com/office/drawing/2014/main" id="{2F5026F6-5834-4D05-9C2E-797E4CB6EEC1}"/>
                </a:ext>
              </a:extLst>
            </p:cNvPr>
            <p:cNvSpPr/>
            <p:nvPr/>
          </p:nvSpPr>
          <p:spPr>
            <a:xfrm rot="-1353104">
              <a:off x="6997848" y="3697139"/>
              <a:ext cx="40325" cy="40720"/>
            </a:xfrm>
            <a:custGeom>
              <a:avLst/>
              <a:gdLst/>
              <a:ahLst/>
              <a:cxnLst/>
              <a:rect l="l" t="t" r="r" b="b"/>
              <a:pathLst>
                <a:path w="1022" h="1032" extrusionOk="0">
                  <a:moveTo>
                    <a:pt x="1021" y="511"/>
                  </a:moveTo>
                  <a:cubicBezTo>
                    <a:pt x="1021" y="796"/>
                    <a:pt x="795" y="1031"/>
                    <a:pt x="511" y="1031"/>
                  </a:cubicBezTo>
                  <a:cubicBezTo>
                    <a:pt x="226" y="1031"/>
                    <a:pt x="1" y="796"/>
                    <a:pt x="1" y="511"/>
                  </a:cubicBezTo>
                  <a:cubicBezTo>
                    <a:pt x="1" y="226"/>
                    <a:pt x="226" y="1"/>
                    <a:pt x="511" y="1"/>
                  </a:cubicBezTo>
                  <a:cubicBezTo>
                    <a:pt x="795" y="1"/>
                    <a:pt x="1021" y="226"/>
                    <a:pt x="1021" y="511"/>
                  </a:cubicBezTo>
                  <a:close/>
                </a:path>
              </a:pathLst>
            </a:custGeom>
            <a:solidFill>
              <a:srgbClr val="FFFFFF">
                <a:alpha val="4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51;p66">
              <a:extLst>
                <a:ext uri="{FF2B5EF4-FFF2-40B4-BE49-F238E27FC236}">
                  <a16:creationId xmlns:a16="http://schemas.microsoft.com/office/drawing/2014/main" id="{A40B36AA-A147-4DE4-8DB5-52C1EE77CDCB}"/>
                </a:ext>
              </a:extLst>
            </p:cNvPr>
            <p:cNvSpPr/>
            <p:nvPr/>
          </p:nvSpPr>
          <p:spPr>
            <a:xfrm rot="-1353104">
              <a:off x="6616880" y="3787040"/>
              <a:ext cx="52320" cy="52320"/>
            </a:xfrm>
            <a:custGeom>
              <a:avLst/>
              <a:gdLst/>
              <a:ahLst/>
              <a:cxnLst/>
              <a:rect l="l" t="t" r="r" b="b"/>
              <a:pathLst>
                <a:path w="1326" h="1326" extrusionOk="0">
                  <a:moveTo>
                    <a:pt x="1325" y="658"/>
                  </a:moveTo>
                  <a:cubicBezTo>
                    <a:pt x="1325" y="1031"/>
                    <a:pt x="1031" y="1326"/>
                    <a:pt x="668" y="1326"/>
                  </a:cubicBezTo>
                  <a:cubicBezTo>
                    <a:pt x="295" y="1326"/>
                    <a:pt x="0" y="1031"/>
                    <a:pt x="0" y="658"/>
                  </a:cubicBezTo>
                  <a:cubicBezTo>
                    <a:pt x="0" y="295"/>
                    <a:pt x="295" y="1"/>
                    <a:pt x="668" y="1"/>
                  </a:cubicBezTo>
                  <a:cubicBezTo>
                    <a:pt x="1031" y="1"/>
                    <a:pt x="1325" y="295"/>
                    <a:pt x="1325" y="658"/>
                  </a:cubicBezTo>
                  <a:close/>
                </a:path>
              </a:pathLst>
            </a:custGeom>
            <a:solidFill>
              <a:srgbClr val="1F1F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52;p66">
              <a:extLst>
                <a:ext uri="{FF2B5EF4-FFF2-40B4-BE49-F238E27FC236}">
                  <a16:creationId xmlns:a16="http://schemas.microsoft.com/office/drawing/2014/main" id="{1D1AD88B-BE18-40B9-A888-6D7C4CEAA16D}"/>
                </a:ext>
              </a:extLst>
            </p:cNvPr>
            <p:cNvSpPr/>
            <p:nvPr/>
          </p:nvSpPr>
          <p:spPr>
            <a:xfrm rot="-1353104">
              <a:off x="6874773" y="3941535"/>
              <a:ext cx="57331" cy="57371"/>
            </a:xfrm>
            <a:custGeom>
              <a:avLst/>
              <a:gdLst/>
              <a:ahLst/>
              <a:cxnLst/>
              <a:rect l="l" t="t" r="r" b="b"/>
              <a:pathLst>
                <a:path w="1453" h="1454" extrusionOk="0">
                  <a:moveTo>
                    <a:pt x="1453" y="727"/>
                  </a:moveTo>
                  <a:cubicBezTo>
                    <a:pt x="1453" y="1120"/>
                    <a:pt x="1129" y="1453"/>
                    <a:pt x="727" y="1453"/>
                  </a:cubicBezTo>
                  <a:cubicBezTo>
                    <a:pt x="334" y="1453"/>
                    <a:pt x="0" y="1129"/>
                    <a:pt x="0" y="727"/>
                  </a:cubicBezTo>
                  <a:cubicBezTo>
                    <a:pt x="0" y="334"/>
                    <a:pt x="324" y="1"/>
                    <a:pt x="727" y="1"/>
                  </a:cubicBezTo>
                  <a:cubicBezTo>
                    <a:pt x="1129" y="1"/>
                    <a:pt x="1453" y="325"/>
                    <a:pt x="1453" y="727"/>
                  </a:cubicBezTo>
                  <a:close/>
                </a:path>
              </a:pathLst>
            </a:custGeom>
            <a:solidFill>
              <a:srgbClr val="FFFFFF">
                <a:alpha val="4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53;p66">
              <a:extLst>
                <a:ext uri="{FF2B5EF4-FFF2-40B4-BE49-F238E27FC236}">
                  <a16:creationId xmlns:a16="http://schemas.microsoft.com/office/drawing/2014/main" id="{BFE7DA4E-93BD-4894-B737-81C6CFC83B5A}"/>
                </a:ext>
              </a:extLst>
            </p:cNvPr>
            <p:cNvSpPr/>
            <p:nvPr/>
          </p:nvSpPr>
          <p:spPr>
            <a:xfrm rot="-1931164">
              <a:off x="6634029" y="3742024"/>
              <a:ext cx="34150" cy="34150"/>
            </a:xfrm>
            <a:custGeom>
              <a:avLst/>
              <a:gdLst/>
              <a:ahLst/>
              <a:cxnLst/>
              <a:rect l="l" t="t" r="r" b="b"/>
              <a:pathLst>
                <a:path w="639" h="639" extrusionOk="0">
                  <a:moveTo>
                    <a:pt x="639" y="314"/>
                  </a:moveTo>
                  <a:cubicBezTo>
                    <a:pt x="639" y="491"/>
                    <a:pt x="492" y="638"/>
                    <a:pt x="315" y="638"/>
                  </a:cubicBezTo>
                  <a:cubicBezTo>
                    <a:pt x="138" y="638"/>
                    <a:pt x="1" y="491"/>
                    <a:pt x="1" y="314"/>
                  </a:cubicBezTo>
                  <a:cubicBezTo>
                    <a:pt x="1" y="138"/>
                    <a:pt x="138" y="0"/>
                    <a:pt x="315" y="0"/>
                  </a:cubicBezTo>
                  <a:cubicBezTo>
                    <a:pt x="492" y="0"/>
                    <a:pt x="639" y="138"/>
                    <a:pt x="639" y="314"/>
                  </a:cubicBezTo>
                  <a:close/>
                </a:path>
              </a:pathLst>
            </a:custGeom>
            <a:solidFill>
              <a:srgbClr val="FFFFFF">
                <a:alpha val="4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320204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2"/>
        <p:cNvGrpSpPr/>
        <p:nvPr/>
      </p:nvGrpSpPr>
      <p:grpSpPr>
        <a:xfrm>
          <a:off x="0" y="0"/>
          <a:ext cx="0" cy="0"/>
          <a:chOff x="0" y="0"/>
          <a:chExt cx="0" cy="0"/>
        </a:xfrm>
      </p:grpSpPr>
      <p:sp>
        <p:nvSpPr>
          <p:cNvPr id="2293" name="Google Shape;2293;p66"/>
          <p:cNvSpPr txBox="1">
            <a:spLocks noGrp="1"/>
          </p:cNvSpPr>
          <p:nvPr>
            <p:ph type="title" idx="2"/>
          </p:nvPr>
        </p:nvSpPr>
        <p:spPr>
          <a:xfrm>
            <a:off x="3636600" y="1331263"/>
            <a:ext cx="1839600" cy="115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sp>
        <p:nvSpPr>
          <p:cNvPr id="2294" name="Google Shape;2294;p66"/>
          <p:cNvSpPr txBox="1">
            <a:spLocks noGrp="1"/>
          </p:cNvSpPr>
          <p:nvPr>
            <p:ph type="title"/>
          </p:nvPr>
        </p:nvSpPr>
        <p:spPr>
          <a:xfrm>
            <a:off x="2252186" y="2619443"/>
            <a:ext cx="4731300" cy="53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t>HOW STARLINK WORKS?</a:t>
            </a:r>
            <a:endParaRPr sz="4400" dirty="0"/>
          </a:p>
        </p:txBody>
      </p:sp>
      <p:grpSp>
        <p:nvGrpSpPr>
          <p:cNvPr id="2296" name="Google Shape;2296;p66"/>
          <p:cNvGrpSpPr/>
          <p:nvPr/>
        </p:nvGrpSpPr>
        <p:grpSpPr>
          <a:xfrm>
            <a:off x="611375" y="1144325"/>
            <a:ext cx="2183821" cy="1778640"/>
            <a:chOff x="611375" y="1144325"/>
            <a:chExt cx="2183821" cy="1778640"/>
          </a:xfrm>
        </p:grpSpPr>
        <p:sp>
          <p:nvSpPr>
            <p:cNvPr id="2297" name="Google Shape;2297;p66"/>
            <p:cNvSpPr/>
            <p:nvPr/>
          </p:nvSpPr>
          <p:spPr>
            <a:xfrm>
              <a:off x="2129073" y="1232047"/>
              <a:ext cx="96927" cy="25909"/>
            </a:xfrm>
            <a:custGeom>
              <a:avLst/>
              <a:gdLst/>
              <a:ahLst/>
              <a:cxnLst/>
              <a:rect l="l" t="t" r="r" b="b"/>
              <a:pathLst>
                <a:path w="737" h="197" extrusionOk="0">
                  <a:moveTo>
                    <a:pt x="678" y="0"/>
                  </a:moveTo>
                  <a:lnTo>
                    <a:pt x="1" y="177"/>
                  </a:lnTo>
                  <a:cubicBezTo>
                    <a:pt x="20" y="177"/>
                    <a:pt x="40" y="177"/>
                    <a:pt x="60" y="197"/>
                  </a:cubicBezTo>
                  <a:lnTo>
                    <a:pt x="737" y="30"/>
                  </a:lnTo>
                  <a:cubicBezTo>
                    <a:pt x="707" y="0"/>
                    <a:pt x="698" y="0"/>
                    <a:pt x="6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66"/>
            <p:cNvSpPr/>
            <p:nvPr/>
          </p:nvSpPr>
          <p:spPr>
            <a:xfrm>
              <a:off x="2129073" y="1232047"/>
              <a:ext cx="93113" cy="23410"/>
            </a:xfrm>
            <a:custGeom>
              <a:avLst/>
              <a:gdLst/>
              <a:ahLst/>
              <a:cxnLst/>
              <a:rect l="l" t="t" r="r" b="b"/>
              <a:pathLst>
                <a:path w="708" h="178" extrusionOk="0">
                  <a:moveTo>
                    <a:pt x="678" y="0"/>
                  </a:moveTo>
                  <a:lnTo>
                    <a:pt x="1" y="177"/>
                  </a:lnTo>
                  <a:lnTo>
                    <a:pt x="40" y="177"/>
                  </a:lnTo>
                  <a:lnTo>
                    <a:pt x="7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66"/>
            <p:cNvSpPr/>
            <p:nvPr/>
          </p:nvSpPr>
          <p:spPr>
            <a:xfrm>
              <a:off x="2134334" y="1232047"/>
              <a:ext cx="91666" cy="24594"/>
            </a:xfrm>
            <a:custGeom>
              <a:avLst/>
              <a:gdLst/>
              <a:ahLst/>
              <a:cxnLst/>
              <a:rect l="l" t="t" r="r" b="b"/>
              <a:pathLst>
                <a:path w="697" h="187" extrusionOk="0">
                  <a:moveTo>
                    <a:pt x="667" y="0"/>
                  </a:moveTo>
                  <a:lnTo>
                    <a:pt x="0" y="177"/>
                  </a:lnTo>
                  <a:cubicBezTo>
                    <a:pt x="0" y="187"/>
                    <a:pt x="10" y="187"/>
                    <a:pt x="20" y="187"/>
                  </a:cubicBezTo>
                  <a:lnTo>
                    <a:pt x="697" y="20"/>
                  </a:lnTo>
                  <a:cubicBezTo>
                    <a:pt x="677" y="20"/>
                    <a:pt x="677" y="0"/>
                    <a:pt x="6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66"/>
            <p:cNvSpPr/>
            <p:nvPr/>
          </p:nvSpPr>
          <p:spPr>
            <a:xfrm>
              <a:off x="2136832" y="1235861"/>
              <a:ext cx="90482" cy="22095"/>
            </a:xfrm>
            <a:custGeom>
              <a:avLst/>
              <a:gdLst/>
              <a:ahLst/>
              <a:cxnLst/>
              <a:rect l="l" t="t" r="r" b="b"/>
              <a:pathLst>
                <a:path w="688" h="168" extrusionOk="0">
                  <a:moveTo>
                    <a:pt x="678" y="1"/>
                  </a:moveTo>
                  <a:lnTo>
                    <a:pt x="1" y="168"/>
                  </a:lnTo>
                  <a:lnTo>
                    <a:pt x="688" y="11"/>
                  </a:lnTo>
                  <a:lnTo>
                    <a:pt x="6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66"/>
            <p:cNvSpPr/>
            <p:nvPr/>
          </p:nvSpPr>
          <p:spPr>
            <a:xfrm>
              <a:off x="2136832" y="1237176"/>
              <a:ext cx="96927" cy="53002"/>
            </a:xfrm>
            <a:custGeom>
              <a:avLst/>
              <a:gdLst/>
              <a:ahLst/>
              <a:cxnLst/>
              <a:rect l="l" t="t" r="r" b="b"/>
              <a:pathLst>
                <a:path w="737" h="403" extrusionOk="0">
                  <a:moveTo>
                    <a:pt x="678" y="1"/>
                  </a:moveTo>
                  <a:lnTo>
                    <a:pt x="1" y="167"/>
                  </a:lnTo>
                  <a:cubicBezTo>
                    <a:pt x="50" y="207"/>
                    <a:pt x="60" y="295"/>
                    <a:pt x="50" y="354"/>
                  </a:cubicBezTo>
                  <a:cubicBezTo>
                    <a:pt x="43" y="374"/>
                    <a:pt x="36" y="390"/>
                    <a:pt x="23" y="397"/>
                  </a:cubicBezTo>
                  <a:lnTo>
                    <a:pt x="23" y="397"/>
                  </a:lnTo>
                  <a:lnTo>
                    <a:pt x="678" y="236"/>
                  </a:lnTo>
                  <a:cubicBezTo>
                    <a:pt x="697" y="236"/>
                    <a:pt x="717" y="207"/>
                    <a:pt x="727" y="187"/>
                  </a:cubicBezTo>
                  <a:cubicBezTo>
                    <a:pt x="737" y="128"/>
                    <a:pt x="717" y="50"/>
                    <a:pt x="678" y="1"/>
                  </a:cubicBezTo>
                  <a:close/>
                  <a:moveTo>
                    <a:pt x="23" y="397"/>
                  </a:moveTo>
                  <a:lnTo>
                    <a:pt x="1" y="403"/>
                  </a:lnTo>
                  <a:cubicBezTo>
                    <a:pt x="10" y="403"/>
                    <a:pt x="17" y="401"/>
                    <a:pt x="23" y="39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66"/>
            <p:cNvSpPr/>
            <p:nvPr/>
          </p:nvSpPr>
          <p:spPr>
            <a:xfrm>
              <a:off x="2136832" y="1235861"/>
              <a:ext cx="90482" cy="24725"/>
            </a:xfrm>
            <a:custGeom>
              <a:avLst/>
              <a:gdLst/>
              <a:ahLst/>
              <a:cxnLst/>
              <a:rect l="l" t="t" r="r" b="b"/>
              <a:pathLst>
                <a:path w="688" h="188" extrusionOk="0">
                  <a:moveTo>
                    <a:pt x="678" y="1"/>
                  </a:moveTo>
                  <a:lnTo>
                    <a:pt x="1" y="168"/>
                  </a:lnTo>
                  <a:lnTo>
                    <a:pt x="10" y="187"/>
                  </a:lnTo>
                  <a:lnTo>
                    <a:pt x="688" y="11"/>
                  </a:lnTo>
                  <a:lnTo>
                    <a:pt x="6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66"/>
            <p:cNvSpPr/>
            <p:nvPr/>
          </p:nvSpPr>
          <p:spPr>
            <a:xfrm>
              <a:off x="2143277" y="1255325"/>
              <a:ext cx="89167" cy="25909"/>
            </a:xfrm>
            <a:custGeom>
              <a:avLst/>
              <a:gdLst/>
              <a:ahLst/>
              <a:cxnLst/>
              <a:rect l="l" t="t" r="r" b="b"/>
              <a:pathLst>
                <a:path w="678" h="197" extrusionOk="0">
                  <a:moveTo>
                    <a:pt x="678" y="0"/>
                  </a:moveTo>
                  <a:lnTo>
                    <a:pt x="1" y="167"/>
                  </a:lnTo>
                  <a:lnTo>
                    <a:pt x="1" y="196"/>
                  </a:lnTo>
                  <a:lnTo>
                    <a:pt x="678" y="29"/>
                  </a:lnTo>
                  <a:lnTo>
                    <a:pt x="6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66"/>
            <p:cNvSpPr/>
            <p:nvPr/>
          </p:nvSpPr>
          <p:spPr>
            <a:xfrm>
              <a:off x="2141962" y="1260454"/>
              <a:ext cx="90482" cy="23279"/>
            </a:xfrm>
            <a:custGeom>
              <a:avLst/>
              <a:gdLst/>
              <a:ahLst/>
              <a:cxnLst/>
              <a:rect l="l" t="t" r="r" b="b"/>
              <a:pathLst>
                <a:path w="688" h="177" extrusionOk="0">
                  <a:moveTo>
                    <a:pt x="688" y="0"/>
                  </a:moveTo>
                  <a:lnTo>
                    <a:pt x="11" y="157"/>
                  </a:lnTo>
                  <a:cubicBezTo>
                    <a:pt x="11" y="171"/>
                    <a:pt x="6" y="175"/>
                    <a:pt x="3" y="176"/>
                  </a:cubicBezTo>
                  <a:lnTo>
                    <a:pt x="3" y="176"/>
                  </a:lnTo>
                  <a:lnTo>
                    <a:pt x="678" y="20"/>
                  </a:lnTo>
                  <a:cubicBezTo>
                    <a:pt x="688" y="20"/>
                    <a:pt x="688" y="10"/>
                    <a:pt x="688" y="10"/>
                  </a:cubicBezTo>
                  <a:lnTo>
                    <a:pt x="688" y="0"/>
                  </a:lnTo>
                  <a:close/>
                  <a:moveTo>
                    <a:pt x="3" y="176"/>
                  </a:moveTo>
                  <a:lnTo>
                    <a:pt x="1" y="177"/>
                  </a:lnTo>
                  <a:cubicBezTo>
                    <a:pt x="1" y="177"/>
                    <a:pt x="2" y="177"/>
                    <a:pt x="3" y="17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66"/>
            <p:cNvSpPr/>
            <p:nvPr/>
          </p:nvSpPr>
          <p:spPr>
            <a:xfrm>
              <a:off x="2136832" y="1264268"/>
              <a:ext cx="94428" cy="27224"/>
            </a:xfrm>
            <a:custGeom>
              <a:avLst/>
              <a:gdLst/>
              <a:ahLst/>
              <a:cxnLst/>
              <a:rect l="l" t="t" r="r" b="b"/>
              <a:pathLst>
                <a:path w="718" h="207" extrusionOk="0">
                  <a:moveTo>
                    <a:pt x="717" y="1"/>
                  </a:moveTo>
                  <a:lnTo>
                    <a:pt x="40" y="168"/>
                  </a:lnTo>
                  <a:cubicBezTo>
                    <a:pt x="40" y="177"/>
                    <a:pt x="10" y="187"/>
                    <a:pt x="1" y="207"/>
                  </a:cubicBezTo>
                  <a:lnTo>
                    <a:pt x="678" y="40"/>
                  </a:lnTo>
                  <a:cubicBezTo>
                    <a:pt x="688" y="40"/>
                    <a:pt x="697" y="30"/>
                    <a:pt x="717" y="1"/>
                  </a:cubicBezTo>
                  <a:close/>
                </a:path>
              </a:pathLst>
            </a:custGeom>
            <a:solidFill>
              <a:srgbClr val="242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66"/>
            <p:cNvSpPr/>
            <p:nvPr/>
          </p:nvSpPr>
          <p:spPr>
            <a:xfrm>
              <a:off x="2121313" y="1254142"/>
              <a:ext cx="23410" cy="35904"/>
            </a:xfrm>
            <a:custGeom>
              <a:avLst/>
              <a:gdLst/>
              <a:ahLst/>
              <a:cxnLst/>
              <a:rect l="l" t="t" r="r" b="b"/>
              <a:pathLst>
                <a:path w="178" h="273" extrusionOk="0">
                  <a:moveTo>
                    <a:pt x="71" y="1"/>
                  </a:moveTo>
                  <a:cubicBezTo>
                    <a:pt x="46" y="1"/>
                    <a:pt x="23" y="22"/>
                    <a:pt x="11" y="58"/>
                  </a:cubicBezTo>
                  <a:cubicBezTo>
                    <a:pt x="1" y="117"/>
                    <a:pt x="21" y="195"/>
                    <a:pt x="60" y="245"/>
                  </a:cubicBezTo>
                  <a:cubicBezTo>
                    <a:pt x="79" y="264"/>
                    <a:pt x="98" y="272"/>
                    <a:pt x="115" y="272"/>
                  </a:cubicBezTo>
                  <a:cubicBezTo>
                    <a:pt x="141" y="272"/>
                    <a:pt x="162" y="251"/>
                    <a:pt x="168" y="215"/>
                  </a:cubicBezTo>
                  <a:cubicBezTo>
                    <a:pt x="178" y="156"/>
                    <a:pt x="158" y="78"/>
                    <a:pt x="119" y="29"/>
                  </a:cubicBezTo>
                  <a:cubicBezTo>
                    <a:pt x="103" y="10"/>
                    <a:pt x="87" y="1"/>
                    <a:pt x="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66"/>
            <p:cNvSpPr/>
            <p:nvPr/>
          </p:nvSpPr>
          <p:spPr>
            <a:xfrm>
              <a:off x="611375" y="1262953"/>
              <a:ext cx="1520445" cy="440321"/>
            </a:xfrm>
            <a:custGeom>
              <a:avLst/>
              <a:gdLst/>
              <a:ahLst/>
              <a:cxnLst/>
              <a:rect l="l" t="t" r="r" b="b"/>
              <a:pathLst>
                <a:path w="11561" h="3348" extrusionOk="0">
                  <a:moveTo>
                    <a:pt x="11541" y="1"/>
                  </a:moveTo>
                  <a:lnTo>
                    <a:pt x="0" y="3220"/>
                  </a:lnTo>
                  <a:lnTo>
                    <a:pt x="49" y="3347"/>
                  </a:lnTo>
                  <a:lnTo>
                    <a:pt x="11560" y="148"/>
                  </a:lnTo>
                  <a:lnTo>
                    <a:pt x="11511" y="109"/>
                  </a:lnTo>
                  <a:lnTo>
                    <a:pt x="115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66"/>
            <p:cNvSpPr/>
            <p:nvPr/>
          </p:nvSpPr>
          <p:spPr>
            <a:xfrm>
              <a:off x="2122629" y="1262427"/>
              <a:ext cx="14335" cy="19465"/>
            </a:xfrm>
            <a:custGeom>
              <a:avLst/>
              <a:gdLst/>
              <a:ahLst/>
              <a:cxnLst/>
              <a:rect l="l" t="t" r="r" b="b"/>
              <a:pathLst>
                <a:path w="109" h="148" extrusionOk="0">
                  <a:moveTo>
                    <a:pt x="51" y="0"/>
                  </a:moveTo>
                  <a:cubicBezTo>
                    <a:pt x="38" y="0"/>
                    <a:pt x="25" y="5"/>
                    <a:pt x="20" y="15"/>
                  </a:cubicBezTo>
                  <a:cubicBezTo>
                    <a:pt x="1" y="54"/>
                    <a:pt x="11" y="103"/>
                    <a:pt x="20" y="132"/>
                  </a:cubicBezTo>
                  <a:cubicBezTo>
                    <a:pt x="25" y="142"/>
                    <a:pt x="38" y="147"/>
                    <a:pt x="51" y="147"/>
                  </a:cubicBezTo>
                  <a:cubicBezTo>
                    <a:pt x="65" y="147"/>
                    <a:pt x="79" y="142"/>
                    <a:pt x="89" y="132"/>
                  </a:cubicBezTo>
                  <a:cubicBezTo>
                    <a:pt x="109" y="103"/>
                    <a:pt x="109" y="54"/>
                    <a:pt x="89" y="15"/>
                  </a:cubicBezTo>
                  <a:cubicBezTo>
                    <a:pt x="79" y="5"/>
                    <a:pt x="65" y="0"/>
                    <a:pt x="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66"/>
            <p:cNvSpPr/>
            <p:nvPr/>
          </p:nvSpPr>
          <p:spPr>
            <a:xfrm>
              <a:off x="2072389" y="1144325"/>
              <a:ext cx="722806" cy="722820"/>
            </a:xfrm>
            <a:custGeom>
              <a:avLst/>
              <a:gdLst/>
              <a:ahLst/>
              <a:cxnLst/>
              <a:rect l="l" t="t" r="r" b="b"/>
              <a:pathLst>
                <a:path w="5496" h="5496" extrusionOk="0">
                  <a:moveTo>
                    <a:pt x="5496" y="2748"/>
                  </a:moveTo>
                  <a:cubicBezTo>
                    <a:pt x="5496" y="1227"/>
                    <a:pt x="4269" y="0"/>
                    <a:pt x="2748" y="0"/>
                  </a:cubicBezTo>
                  <a:cubicBezTo>
                    <a:pt x="1227" y="0"/>
                    <a:pt x="0" y="1227"/>
                    <a:pt x="0" y="2748"/>
                  </a:cubicBezTo>
                  <a:cubicBezTo>
                    <a:pt x="0" y="4269"/>
                    <a:pt x="1227" y="5496"/>
                    <a:pt x="2748" y="5496"/>
                  </a:cubicBezTo>
                  <a:cubicBezTo>
                    <a:pt x="4269" y="5496"/>
                    <a:pt x="5496" y="4269"/>
                    <a:pt x="5496" y="274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66"/>
            <p:cNvSpPr/>
            <p:nvPr/>
          </p:nvSpPr>
          <p:spPr>
            <a:xfrm>
              <a:off x="2585961" y="1747067"/>
              <a:ext cx="77594" cy="63260"/>
            </a:xfrm>
            <a:custGeom>
              <a:avLst/>
              <a:gdLst/>
              <a:ahLst/>
              <a:cxnLst/>
              <a:rect l="l" t="t" r="r" b="b"/>
              <a:pathLst>
                <a:path w="590" h="481" extrusionOk="0">
                  <a:moveTo>
                    <a:pt x="590" y="0"/>
                  </a:moveTo>
                  <a:cubicBezTo>
                    <a:pt x="550" y="0"/>
                    <a:pt x="521" y="0"/>
                    <a:pt x="511" y="10"/>
                  </a:cubicBezTo>
                  <a:lnTo>
                    <a:pt x="17" y="466"/>
                  </a:lnTo>
                  <a:lnTo>
                    <a:pt x="17" y="466"/>
                  </a:lnTo>
                  <a:cubicBezTo>
                    <a:pt x="29" y="461"/>
                    <a:pt x="45" y="461"/>
                    <a:pt x="70" y="461"/>
                  </a:cubicBezTo>
                  <a:lnTo>
                    <a:pt x="590" y="0"/>
                  </a:lnTo>
                  <a:close/>
                  <a:moveTo>
                    <a:pt x="17" y="466"/>
                  </a:moveTo>
                  <a:cubicBezTo>
                    <a:pt x="10" y="469"/>
                    <a:pt x="5" y="473"/>
                    <a:pt x="1" y="481"/>
                  </a:cubicBezTo>
                  <a:lnTo>
                    <a:pt x="17" y="46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66"/>
            <p:cNvSpPr/>
            <p:nvPr/>
          </p:nvSpPr>
          <p:spPr>
            <a:xfrm>
              <a:off x="2585961" y="1747067"/>
              <a:ext cx="72465" cy="63260"/>
            </a:xfrm>
            <a:custGeom>
              <a:avLst/>
              <a:gdLst/>
              <a:ahLst/>
              <a:cxnLst/>
              <a:rect l="l" t="t" r="r" b="b"/>
              <a:pathLst>
                <a:path w="551" h="481" extrusionOk="0">
                  <a:moveTo>
                    <a:pt x="550" y="0"/>
                  </a:moveTo>
                  <a:cubicBezTo>
                    <a:pt x="541" y="0"/>
                    <a:pt x="521" y="0"/>
                    <a:pt x="511" y="10"/>
                  </a:cubicBezTo>
                  <a:lnTo>
                    <a:pt x="22" y="461"/>
                  </a:lnTo>
                  <a:lnTo>
                    <a:pt x="22" y="461"/>
                  </a:lnTo>
                  <a:cubicBezTo>
                    <a:pt x="25" y="461"/>
                    <a:pt x="27" y="461"/>
                    <a:pt x="30" y="461"/>
                  </a:cubicBezTo>
                  <a:lnTo>
                    <a:pt x="550" y="0"/>
                  </a:lnTo>
                  <a:close/>
                  <a:moveTo>
                    <a:pt x="22" y="461"/>
                  </a:moveTo>
                  <a:lnTo>
                    <a:pt x="22" y="461"/>
                  </a:lnTo>
                  <a:cubicBezTo>
                    <a:pt x="8" y="462"/>
                    <a:pt x="1" y="464"/>
                    <a:pt x="1" y="481"/>
                  </a:cubicBezTo>
                  <a:lnTo>
                    <a:pt x="22" y="46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66"/>
            <p:cNvSpPr/>
            <p:nvPr/>
          </p:nvSpPr>
          <p:spPr>
            <a:xfrm>
              <a:off x="2588591" y="1747067"/>
              <a:ext cx="71150" cy="60761"/>
            </a:xfrm>
            <a:custGeom>
              <a:avLst/>
              <a:gdLst/>
              <a:ahLst/>
              <a:cxnLst/>
              <a:rect l="l" t="t" r="r" b="b"/>
              <a:pathLst>
                <a:path w="541" h="462" extrusionOk="0">
                  <a:moveTo>
                    <a:pt x="521" y="0"/>
                  </a:moveTo>
                  <a:lnTo>
                    <a:pt x="0" y="461"/>
                  </a:lnTo>
                  <a:lnTo>
                    <a:pt x="30" y="461"/>
                  </a:lnTo>
                  <a:lnTo>
                    <a:pt x="5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66"/>
            <p:cNvSpPr/>
            <p:nvPr/>
          </p:nvSpPr>
          <p:spPr>
            <a:xfrm>
              <a:off x="2592405" y="1747067"/>
              <a:ext cx="68519" cy="60761"/>
            </a:xfrm>
            <a:custGeom>
              <a:avLst/>
              <a:gdLst/>
              <a:ahLst/>
              <a:cxnLst/>
              <a:rect l="l" t="t" r="r" b="b"/>
              <a:pathLst>
                <a:path w="521" h="462" extrusionOk="0">
                  <a:moveTo>
                    <a:pt x="511" y="0"/>
                  </a:moveTo>
                  <a:lnTo>
                    <a:pt x="1" y="461"/>
                  </a:lnTo>
                  <a:lnTo>
                    <a:pt x="5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66"/>
            <p:cNvSpPr/>
            <p:nvPr/>
          </p:nvSpPr>
          <p:spPr>
            <a:xfrm>
              <a:off x="2593720" y="1747067"/>
              <a:ext cx="85353" cy="89169"/>
            </a:xfrm>
            <a:custGeom>
              <a:avLst/>
              <a:gdLst/>
              <a:ahLst/>
              <a:cxnLst/>
              <a:rect l="l" t="t" r="r" b="b"/>
              <a:pathLst>
                <a:path w="649" h="678" extrusionOk="0">
                  <a:moveTo>
                    <a:pt x="511" y="0"/>
                  </a:moveTo>
                  <a:lnTo>
                    <a:pt x="1" y="461"/>
                  </a:lnTo>
                  <a:cubicBezTo>
                    <a:pt x="50" y="491"/>
                    <a:pt x="109" y="550"/>
                    <a:pt x="118" y="618"/>
                  </a:cubicBezTo>
                  <a:cubicBezTo>
                    <a:pt x="128" y="638"/>
                    <a:pt x="118" y="667"/>
                    <a:pt x="109" y="677"/>
                  </a:cubicBezTo>
                  <a:lnTo>
                    <a:pt x="619" y="206"/>
                  </a:lnTo>
                  <a:cubicBezTo>
                    <a:pt x="639" y="196"/>
                    <a:pt x="648" y="177"/>
                    <a:pt x="639" y="147"/>
                  </a:cubicBezTo>
                  <a:cubicBezTo>
                    <a:pt x="619" y="88"/>
                    <a:pt x="570" y="29"/>
                    <a:pt x="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66"/>
            <p:cNvSpPr/>
            <p:nvPr/>
          </p:nvSpPr>
          <p:spPr>
            <a:xfrm>
              <a:off x="2593720" y="1747067"/>
              <a:ext cx="71150" cy="63260"/>
            </a:xfrm>
            <a:custGeom>
              <a:avLst/>
              <a:gdLst/>
              <a:ahLst/>
              <a:cxnLst/>
              <a:rect l="l" t="t" r="r" b="b"/>
              <a:pathLst>
                <a:path w="541" h="481" extrusionOk="0">
                  <a:moveTo>
                    <a:pt x="511" y="0"/>
                  </a:moveTo>
                  <a:lnTo>
                    <a:pt x="1" y="461"/>
                  </a:lnTo>
                  <a:cubicBezTo>
                    <a:pt x="11" y="481"/>
                    <a:pt x="11" y="481"/>
                    <a:pt x="20" y="481"/>
                  </a:cubicBezTo>
                  <a:lnTo>
                    <a:pt x="540" y="10"/>
                  </a:lnTo>
                  <a:cubicBezTo>
                    <a:pt x="531" y="0"/>
                    <a:pt x="531" y="0"/>
                    <a:pt x="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66"/>
            <p:cNvSpPr/>
            <p:nvPr/>
          </p:nvSpPr>
          <p:spPr>
            <a:xfrm>
              <a:off x="2596350" y="1748251"/>
              <a:ext cx="81408" cy="75096"/>
            </a:xfrm>
            <a:custGeom>
              <a:avLst/>
              <a:gdLst/>
              <a:ahLst/>
              <a:cxnLst/>
              <a:rect l="l" t="t" r="r" b="b"/>
              <a:pathLst>
                <a:path w="619" h="571" extrusionOk="0">
                  <a:moveTo>
                    <a:pt x="520" y="1"/>
                  </a:moveTo>
                  <a:lnTo>
                    <a:pt x="0" y="472"/>
                  </a:lnTo>
                  <a:cubicBezTo>
                    <a:pt x="40" y="492"/>
                    <a:pt x="79" y="521"/>
                    <a:pt x="98" y="570"/>
                  </a:cubicBezTo>
                  <a:lnTo>
                    <a:pt x="619" y="99"/>
                  </a:lnTo>
                  <a:cubicBezTo>
                    <a:pt x="589" y="50"/>
                    <a:pt x="560" y="30"/>
                    <a:pt x="5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66"/>
            <p:cNvSpPr/>
            <p:nvPr/>
          </p:nvSpPr>
          <p:spPr>
            <a:xfrm>
              <a:off x="2607924" y="1761139"/>
              <a:ext cx="69834" cy="64707"/>
            </a:xfrm>
            <a:custGeom>
              <a:avLst/>
              <a:gdLst/>
              <a:ahLst/>
              <a:cxnLst/>
              <a:rect l="l" t="t" r="r" b="b"/>
              <a:pathLst>
                <a:path w="531" h="492" extrusionOk="0">
                  <a:moveTo>
                    <a:pt x="521" y="1"/>
                  </a:moveTo>
                  <a:lnTo>
                    <a:pt x="1" y="472"/>
                  </a:lnTo>
                  <a:cubicBezTo>
                    <a:pt x="10" y="472"/>
                    <a:pt x="10" y="482"/>
                    <a:pt x="10" y="492"/>
                  </a:cubicBezTo>
                  <a:lnTo>
                    <a:pt x="531" y="30"/>
                  </a:lnTo>
                  <a:cubicBezTo>
                    <a:pt x="531" y="30"/>
                    <a:pt x="521" y="21"/>
                    <a:pt x="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66"/>
            <p:cNvSpPr/>
            <p:nvPr/>
          </p:nvSpPr>
          <p:spPr>
            <a:xfrm>
              <a:off x="2609239" y="1765085"/>
              <a:ext cx="68519" cy="64707"/>
            </a:xfrm>
            <a:custGeom>
              <a:avLst/>
              <a:gdLst/>
              <a:ahLst/>
              <a:cxnLst/>
              <a:rect l="l" t="t" r="r" b="b"/>
              <a:pathLst>
                <a:path w="521" h="492" extrusionOk="0">
                  <a:moveTo>
                    <a:pt x="521" y="0"/>
                  </a:moveTo>
                  <a:lnTo>
                    <a:pt x="0" y="462"/>
                  </a:lnTo>
                  <a:cubicBezTo>
                    <a:pt x="6" y="472"/>
                    <a:pt x="8" y="480"/>
                    <a:pt x="8" y="484"/>
                  </a:cubicBezTo>
                  <a:lnTo>
                    <a:pt x="8" y="484"/>
                  </a:lnTo>
                  <a:lnTo>
                    <a:pt x="521" y="20"/>
                  </a:lnTo>
                  <a:lnTo>
                    <a:pt x="521" y="10"/>
                  </a:lnTo>
                  <a:lnTo>
                    <a:pt x="521" y="0"/>
                  </a:lnTo>
                  <a:close/>
                  <a:moveTo>
                    <a:pt x="8" y="484"/>
                  </a:moveTo>
                  <a:lnTo>
                    <a:pt x="0" y="491"/>
                  </a:lnTo>
                  <a:cubicBezTo>
                    <a:pt x="5" y="491"/>
                    <a:pt x="8" y="489"/>
                    <a:pt x="8" y="4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66"/>
            <p:cNvSpPr/>
            <p:nvPr/>
          </p:nvSpPr>
          <p:spPr>
            <a:xfrm>
              <a:off x="2609239" y="1767715"/>
              <a:ext cx="69834" cy="68521"/>
            </a:xfrm>
            <a:custGeom>
              <a:avLst/>
              <a:gdLst/>
              <a:ahLst/>
              <a:cxnLst/>
              <a:rect l="l" t="t" r="r" b="b"/>
              <a:pathLst>
                <a:path w="531" h="521" extrusionOk="0">
                  <a:moveTo>
                    <a:pt x="530" y="0"/>
                  </a:moveTo>
                  <a:lnTo>
                    <a:pt x="10" y="471"/>
                  </a:lnTo>
                  <a:cubicBezTo>
                    <a:pt x="10" y="491"/>
                    <a:pt x="0" y="510"/>
                    <a:pt x="0" y="520"/>
                  </a:cubicBezTo>
                  <a:lnTo>
                    <a:pt x="521" y="49"/>
                  </a:lnTo>
                  <a:cubicBezTo>
                    <a:pt x="530" y="39"/>
                    <a:pt x="530" y="29"/>
                    <a:pt x="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66"/>
            <p:cNvSpPr/>
            <p:nvPr/>
          </p:nvSpPr>
          <p:spPr>
            <a:xfrm>
              <a:off x="2580963" y="1807433"/>
              <a:ext cx="29459" cy="30907"/>
            </a:xfrm>
            <a:custGeom>
              <a:avLst/>
              <a:gdLst/>
              <a:ahLst/>
              <a:cxnLst/>
              <a:rect l="l" t="t" r="r" b="b"/>
              <a:pathLst>
                <a:path w="224" h="235" extrusionOk="0">
                  <a:moveTo>
                    <a:pt x="80" y="1"/>
                  </a:moveTo>
                  <a:cubicBezTo>
                    <a:pt x="31" y="1"/>
                    <a:pt x="1" y="37"/>
                    <a:pt x="9" y="81"/>
                  </a:cubicBezTo>
                  <a:cubicBezTo>
                    <a:pt x="19" y="140"/>
                    <a:pt x="68" y="208"/>
                    <a:pt x="137" y="228"/>
                  </a:cubicBezTo>
                  <a:cubicBezTo>
                    <a:pt x="149" y="232"/>
                    <a:pt x="160" y="234"/>
                    <a:pt x="170" y="234"/>
                  </a:cubicBezTo>
                  <a:cubicBezTo>
                    <a:pt x="206" y="234"/>
                    <a:pt x="223" y="206"/>
                    <a:pt x="215" y="159"/>
                  </a:cubicBezTo>
                  <a:cubicBezTo>
                    <a:pt x="206" y="91"/>
                    <a:pt x="157" y="32"/>
                    <a:pt x="98" y="2"/>
                  </a:cubicBezTo>
                  <a:cubicBezTo>
                    <a:pt x="92" y="1"/>
                    <a:pt x="86" y="1"/>
                    <a:pt x="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66"/>
            <p:cNvSpPr/>
            <p:nvPr/>
          </p:nvSpPr>
          <p:spPr>
            <a:xfrm>
              <a:off x="1452816" y="1817955"/>
              <a:ext cx="1147468" cy="1105010"/>
            </a:xfrm>
            <a:custGeom>
              <a:avLst/>
              <a:gdLst/>
              <a:ahLst/>
              <a:cxnLst/>
              <a:rect l="l" t="t" r="r" b="b"/>
              <a:pathLst>
                <a:path w="8725" h="8402" extrusionOk="0">
                  <a:moveTo>
                    <a:pt x="8636" y="1"/>
                  </a:moveTo>
                  <a:lnTo>
                    <a:pt x="0" y="8293"/>
                  </a:lnTo>
                  <a:lnTo>
                    <a:pt x="108" y="8401"/>
                  </a:lnTo>
                  <a:lnTo>
                    <a:pt x="8725" y="109"/>
                  </a:lnTo>
                  <a:lnTo>
                    <a:pt x="8676" y="99"/>
                  </a:lnTo>
                  <a:lnTo>
                    <a:pt x="86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66"/>
            <p:cNvSpPr/>
            <p:nvPr/>
          </p:nvSpPr>
          <p:spPr>
            <a:xfrm>
              <a:off x="2588591" y="1816640"/>
              <a:ext cx="13020" cy="17886"/>
            </a:xfrm>
            <a:custGeom>
              <a:avLst/>
              <a:gdLst/>
              <a:ahLst/>
              <a:cxnLst/>
              <a:rect l="l" t="t" r="r" b="b"/>
              <a:pathLst>
                <a:path w="99" h="136" extrusionOk="0">
                  <a:moveTo>
                    <a:pt x="24" y="1"/>
                  </a:moveTo>
                  <a:cubicBezTo>
                    <a:pt x="9" y="1"/>
                    <a:pt x="0" y="14"/>
                    <a:pt x="0" y="40"/>
                  </a:cubicBezTo>
                  <a:cubicBezTo>
                    <a:pt x="0" y="60"/>
                    <a:pt x="20" y="109"/>
                    <a:pt x="50" y="119"/>
                  </a:cubicBezTo>
                  <a:cubicBezTo>
                    <a:pt x="61" y="130"/>
                    <a:pt x="71" y="136"/>
                    <a:pt x="79" y="136"/>
                  </a:cubicBezTo>
                  <a:cubicBezTo>
                    <a:pt x="91" y="136"/>
                    <a:pt x="99" y="123"/>
                    <a:pt x="99" y="99"/>
                  </a:cubicBezTo>
                  <a:cubicBezTo>
                    <a:pt x="99" y="60"/>
                    <a:pt x="79" y="21"/>
                    <a:pt x="50" y="11"/>
                  </a:cubicBezTo>
                  <a:cubicBezTo>
                    <a:pt x="40" y="4"/>
                    <a:pt x="31" y="1"/>
                    <a:pt x="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66"/>
            <p:cNvSpPr/>
            <p:nvPr/>
          </p:nvSpPr>
          <p:spPr>
            <a:xfrm>
              <a:off x="2244018" y="1533221"/>
              <a:ext cx="91666" cy="49977"/>
            </a:xfrm>
            <a:custGeom>
              <a:avLst/>
              <a:gdLst/>
              <a:ahLst/>
              <a:cxnLst/>
              <a:rect l="l" t="t" r="r" b="b"/>
              <a:pathLst>
                <a:path w="697" h="380" extrusionOk="0">
                  <a:moveTo>
                    <a:pt x="643" y="0"/>
                  </a:moveTo>
                  <a:cubicBezTo>
                    <a:pt x="632" y="0"/>
                    <a:pt x="623" y="3"/>
                    <a:pt x="618" y="7"/>
                  </a:cubicBezTo>
                  <a:lnTo>
                    <a:pt x="0" y="360"/>
                  </a:lnTo>
                  <a:cubicBezTo>
                    <a:pt x="7" y="356"/>
                    <a:pt x="16" y="354"/>
                    <a:pt x="25" y="354"/>
                  </a:cubicBezTo>
                  <a:cubicBezTo>
                    <a:pt x="40" y="354"/>
                    <a:pt x="56" y="361"/>
                    <a:pt x="69" y="380"/>
                  </a:cubicBezTo>
                  <a:lnTo>
                    <a:pt x="697" y="17"/>
                  </a:lnTo>
                  <a:cubicBezTo>
                    <a:pt x="680" y="5"/>
                    <a:pt x="659" y="0"/>
                    <a:pt x="6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66"/>
            <p:cNvSpPr/>
            <p:nvPr/>
          </p:nvSpPr>
          <p:spPr>
            <a:xfrm>
              <a:off x="2244018" y="1533484"/>
              <a:ext cx="86537" cy="47215"/>
            </a:xfrm>
            <a:custGeom>
              <a:avLst/>
              <a:gdLst/>
              <a:ahLst/>
              <a:cxnLst/>
              <a:rect l="l" t="t" r="r" b="b"/>
              <a:pathLst>
                <a:path w="658" h="359" extrusionOk="0">
                  <a:moveTo>
                    <a:pt x="13" y="351"/>
                  </a:moveTo>
                  <a:lnTo>
                    <a:pt x="13" y="351"/>
                  </a:lnTo>
                  <a:cubicBezTo>
                    <a:pt x="9" y="351"/>
                    <a:pt x="4" y="354"/>
                    <a:pt x="0" y="358"/>
                  </a:cubicBezTo>
                  <a:lnTo>
                    <a:pt x="13" y="351"/>
                  </a:lnTo>
                  <a:close/>
                  <a:moveTo>
                    <a:pt x="645" y="0"/>
                  </a:moveTo>
                  <a:cubicBezTo>
                    <a:pt x="636" y="0"/>
                    <a:pt x="625" y="5"/>
                    <a:pt x="618" y="5"/>
                  </a:cubicBezTo>
                  <a:lnTo>
                    <a:pt x="13" y="351"/>
                  </a:lnTo>
                  <a:lnTo>
                    <a:pt x="13" y="351"/>
                  </a:lnTo>
                  <a:cubicBezTo>
                    <a:pt x="14" y="351"/>
                    <a:pt x="14" y="351"/>
                    <a:pt x="15" y="351"/>
                  </a:cubicBezTo>
                  <a:cubicBezTo>
                    <a:pt x="20" y="351"/>
                    <a:pt x="25" y="353"/>
                    <a:pt x="30" y="358"/>
                  </a:cubicBezTo>
                  <a:lnTo>
                    <a:pt x="658" y="5"/>
                  </a:lnTo>
                  <a:cubicBezTo>
                    <a:pt x="654" y="1"/>
                    <a:pt x="650" y="0"/>
                    <a:pt x="6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66"/>
            <p:cNvSpPr/>
            <p:nvPr/>
          </p:nvSpPr>
          <p:spPr>
            <a:xfrm>
              <a:off x="2247832" y="1532695"/>
              <a:ext cx="85353" cy="48004"/>
            </a:xfrm>
            <a:custGeom>
              <a:avLst/>
              <a:gdLst/>
              <a:ahLst/>
              <a:cxnLst/>
              <a:rect l="l" t="t" r="r" b="b"/>
              <a:pathLst>
                <a:path w="649" h="365" extrusionOk="0">
                  <a:moveTo>
                    <a:pt x="629" y="1"/>
                  </a:moveTo>
                  <a:lnTo>
                    <a:pt x="1" y="354"/>
                  </a:lnTo>
                  <a:cubicBezTo>
                    <a:pt x="20" y="354"/>
                    <a:pt x="30" y="364"/>
                    <a:pt x="30" y="364"/>
                  </a:cubicBezTo>
                  <a:lnTo>
                    <a:pt x="648" y="11"/>
                  </a:lnTo>
                  <a:cubicBezTo>
                    <a:pt x="639" y="1"/>
                    <a:pt x="639" y="1"/>
                    <a:pt x="6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66"/>
            <p:cNvSpPr/>
            <p:nvPr/>
          </p:nvSpPr>
          <p:spPr>
            <a:xfrm>
              <a:off x="2251778" y="1534010"/>
              <a:ext cx="83907" cy="46689"/>
            </a:xfrm>
            <a:custGeom>
              <a:avLst/>
              <a:gdLst/>
              <a:ahLst/>
              <a:cxnLst/>
              <a:rect l="l" t="t" r="r" b="b"/>
              <a:pathLst>
                <a:path w="638" h="355" extrusionOk="0">
                  <a:moveTo>
                    <a:pt x="618" y="1"/>
                  </a:moveTo>
                  <a:lnTo>
                    <a:pt x="0" y="354"/>
                  </a:lnTo>
                  <a:lnTo>
                    <a:pt x="0" y="354"/>
                  </a:lnTo>
                  <a:lnTo>
                    <a:pt x="6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66"/>
            <p:cNvSpPr/>
            <p:nvPr/>
          </p:nvSpPr>
          <p:spPr>
            <a:xfrm>
              <a:off x="2252961" y="1534010"/>
              <a:ext cx="95743" cy="77595"/>
            </a:xfrm>
            <a:custGeom>
              <a:avLst/>
              <a:gdLst/>
              <a:ahLst/>
              <a:cxnLst/>
              <a:rect l="l" t="t" r="r" b="b"/>
              <a:pathLst>
                <a:path w="728" h="590" extrusionOk="0">
                  <a:moveTo>
                    <a:pt x="629" y="1"/>
                  </a:moveTo>
                  <a:lnTo>
                    <a:pt x="1" y="354"/>
                  </a:lnTo>
                  <a:cubicBezTo>
                    <a:pt x="50" y="393"/>
                    <a:pt x="99" y="472"/>
                    <a:pt x="99" y="531"/>
                  </a:cubicBezTo>
                  <a:cubicBezTo>
                    <a:pt x="99" y="550"/>
                    <a:pt x="89" y="580"/>
                    <a:pt x="79" y="590"/>
                  </a:cubicBezTo>
                  <a:lnTo>
                    <a:pt x="698" y="236"/>
                  </a:lnTo>
                  <a:cubicBezTo>
                    <a:pt x="717" y="226"/>
                    <a:pt x="727" y="207"/>
                    <a:pt x="727" y="177"/>
                  </a:cubicBezTo>
                  <a:cubicBezTo>
                    <a:pt x="727" y="109"/>
                    <a:pt x="678" y="40"/>
                    <a:pt x="6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66"/>
            <p:cNvSpPr/>
            <p:nvPr/>
          </p:nvSpPr>
          <p:spPr>
            <a:xfrm>
              <a:off x="2252961" y="1534010"/>
              <a:ext cx="84038" cy="49188"/>
            </a:xfrm>
            <a:custGeom>
              <a:avLst/>
              <a:gdLst/>
              <a:ahLst/>
              <a:cxnLst/>
              <a:rect l="l" t="t" r="r" b="b"/>
              <a:pathLst>
                <a:path w="639" h="374" extrusionOk="0">
                  <a:moveTo>
                    <a:pt x="629" y="1"/>
                  </a:moveTo>
                  <a:lnTo>
                    <a:pt x="1" y="354"/>
                  </a:lnTo>
                  <a:lnTo>
                    <a:pt x="11" y="374"/>
                  </a:lnTo>
                  <a:lnTo>
                    <a:pt x="639" y="11"/>
                  </a:lnTo>
                  <a:lnTo>
                    <a:pt x="6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66"/>
            <p:cNvSpPr/>
            <p:nvPr/>
          </p:nvSpPr>
          <p:spPr>
            <a:xfrm>
              <a:off x="2265981" y="1552159"/>
              <a:ext cx="82723" cy="51686"/>
            </a:xfrm>
            <a:custGeom>
              <a:avLst/>
              <a:gdLst/>
              <a:ahLst/>
              <a:cxnLst/>
              <a:rect l="l" t="t" r="r" b="b"/>
              <a:pathLst>
                <a:path w="629" h="393" extrusionOk="0">
                  <a:moveTo>
                    <a:pt x="628" y="0"/>
                  </a:moveTo>
                  <a:lnTo>
                    <a:pt x="0" y="353"/>
                  </a:lnTo>
                  <a:lnTo>
                    <a:pt x="0" y="393"/>
                  </a:lnTo>
                  <a:lnTo>
                    <a:pt x="628" y="30"/>
                  </a:lnTo>
                  <a:lnTo>
                    <a:pt x="6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66"/>
            <p:cNvSpPr/>
            <p:nvPr/>
          </p:nvSpPr>
          <p:spPr>
            <a:xfrm>
              <a:off x="2240073" y="1579515"/>
              <a:ext cx="26040" cy="33668"/>
            </a:xfrm>
            <a:custGeom>
              <a:avLst/>
              <a:gdLst/>
              <a:ahLst/>
              <a:cxnLst/>
              <a:rect l="l" t="t" r="r" b="b"/>
              <a:pathLst>
                <a:path w="198" h="256" extrusionOk="0">
                  <a:moveTo>
                    <a:pt x="64" y="1"/>
                  </a:moveTo>
                  <a:cubicBezTo>
                    <a:pt x="29" y="1"/>
                    <a:pt x="1" y="25"/>
                    <a:pt x="1" y="77"/>
                  </a:cubicBezTo>
                  <a:cubicBezTo>
                    <a:pt x="1" y="136"/>
                    <a:pt x="50" y="204"/>
                    <a:pt x="99" y="244"/>
                  </a:cubicBezTo>
                  <a:cubicBezTo>
                    <a:pt x="112" y="251"/>
                    <a:pt x="125" y="255"/>
                    <a:pt x="137" y="255"/>
                  </a:cubicBezTo>
                  <a:cubicBezTo>
                    <a:pt x="171" y="255"/>
                    <a:pt x="197" y="228"/>
                    <a:pt x="197" y="185"/>
                  </a:cubicBezTo>
                  <a:cubicBezTo>
                    <a:pt x="197" y="126"/>
                    <a:pt x="148" y="47"/>
                    <a:pt x="99" y="8"/>
                  </a:cubicBezTo>
                  <a:cubicBezTo>
                    <a:pt x="87" y="3"/>
                    <a:pt x="75" y="1"/>
                    <a:pt x="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66"/>
            <p:cNvSpPr/>
            <p:nvPr/>
          </p:nvSpPr>
          <p:spPr>
            <a:xfrm>
              <a:off x="2246517" y="1587011"/>
              <a:ext cx="13020" cy="18149"/>
            </a:xfrm>
            <a:custGeom>
              <a:avLst/>
              <a:gdLst/>
              <a:ahLst/>
              <a:cxnLst/>
              <a:rect l="l" t="t" r="r" b="b"/>
              <a:pathLst>
                <a:path w="99" h="138" extrusionOk="0">
                  <a:moveTo>
                    <a:pt x="24" y="0"/>
                  </a:moveTo>
                  <a:cubicBezTo>
                    <a:pt x="10" y="0"/>
                    <a:pt x="1" y="13"/>
                    <a:pt x="1" y="39"/>
                  </a:cubicBezTo>
                  <a:cubicBezTo>
                    <a:pt x="1" y="69"/>
                    <a:pt x="20" y="98"/>
                    <a:pt x="50" y="128"/>
                  </a:cubicBezTo>
                  <a:cubicBezTo>
                    <a:pt x="56" y="134"/>
                    <a:pt x="64" y="138"/>
                    <a:pt x="71" y="138"/>
                  </a:cubicBezTo>
                  <a:cubicBezTo>
                    <a:pt x="86" y="138"/>
                    <a:pt x="99" y="124"/>
                    <a:pt x="99" y="98"/>
                  </a:cubicBezTo>
                  <a:cubicBezTo>
                    <a:pt x="99" y="79"/>
                    <a:pt x="70" y="30"/>
                    <a:pt x="50" y="10"/>
                  </a:cubicBezTo>
                  <a:cubicBezTo>
                    <a:pt x="40" y="3"/>
                    <a:pt x="31" y="0"/>
                    <a:pt x="24" y="0"/>
                  </a:cubicBezTo>
                  <a:close/>
                </a:path>
              </a:pathLst>
            </a:custGeom>
            <a:solidFill>
              <a:srgbClr val="E8E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66"/>
            <p:cNvSpPr/>
            <p:nvPr/>
          </p:nvSpPr>
          <p:spPr>
            <a:xfrm>
              <a:off x="727504" y="1589510"/>
              <a:ext cx="1530835" cy="895897"/>
            </a:xfrm>
            <a:custGeom>
              <a:avLst/>
              <a:gdLst/>
              <a:ahLst/>
              <a:cxnLst/>
              <a:rect l="l" t="t" r="r" b="b"/>
              <a:pathLst>
                <a:path w="11640" h="6812" extrusionOk="0">
                  <a:moveTo>
                    <a:pt x="11561" y="1"/>
                  </a:moveTo>
                  <a:lnTo>
                    <a:pt x="0" y="6694"/>
                  </a:lnTo>
                  <a:lnTo>
                    <a:pt x="69" y="6811"/>
                  </a:lnTo>
                  <a:lnTo>
                    <a:pt x="11639" y="119"/>
                  </a:lnTo>
                  <a:lnTo>
                    <a:pt x="115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66"/>
            <p:cNvSpPr/>
            <p:nvPr/>
          </p:nvSpPr>
          <p:spPr>
            <a:xfrm>
              <a:off x="2364769" y="1189225"/>
              <a:ext cx="312970" cy="312997"/>
            </a:xfrm>
            <a:custGeom>
              <a:avLst/>
              <a:gdLst/>
              <a:ahLst/>
              <a:cxnLst/>
              <a:rect l="l" t="t" r="r" b="b"/>
              <a:pathLst>
                <a:path w="5496" h="5496" extrusionOk="0">
                  <a:moveTo>
                    <a:pt x="5496" y="2748"/>
                  </a:moveTo>
                  <a:cubicBezTo>
                    <a:pt x="5496" y="1227"/>
                    <a:pt x="4269" y="0"/>
                    <a:pt x="2748" y="0"/>
                  </a:cubicBezTo>
                  <a:cubicBezTo>
                    <a:pt x="1227" y="0"/>
                    <a:pt x="0" y="1227"/>
                    <a:pt x="0" y="2748"/>
                  </a:cubicBezTo>
                  <a:cubicBezTo>
                    <a:pt x="0" y="4269"/>
                    <a:pt x="1227" y="5496"/>
                    <a:pt x="2748" y="5496"/>
                  </a:cubicBezTo>
                  <a:cubicBezTo>
                    <a:pt x="4269" y="5496"/>
                    <a:pt x="5496" y="4269"/>
                    <a:pt x="5496" y="2748"/>
                  </a:cubicBezTo>
                  <a:close/>
                </a:path>
              </a:pathLst>
            </a:custGeom>
            <a:solidFill>
              <a:srgbClr val="FFFFFF">
                <a:alpha val="4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4" name="Google Shape;2334;p66"/>
          <p:cNvSpPr/>
          <p:nvPr/>
        </p:nvSpPr>
        <p:spPr>
          <a:xfrm rot="-1353104">
            <a:off x="6675392" y="4057386"/>
            <a:ext cx="74771" cy="132063"/>
          </a:xfrm>
          <a:custGeom>
            <a:avLst/>
            <a:gdLst/>
            <a:ahLst/>
            <a:cxnLst/>
            <a:rect l="l" t="t" r="r" b="b"/>
            <a:pathLst>
              <a:path w="1895" h="3347" extrusionOk="0">
                <a:moveTo>
                  <a:pt x="658" y="0"/>
                </a:moveTo>
                <a:lnTo>
                  <a:pt x="471" y="108"/>
                </a:lnTo>
                <a:lnTo>
                  <a:pt x="334" y="305"/>
                </a:lnTo>
                <a:lnTo>
                  <a:pt x="265" y="589"/>
                </a:lnTo>
                <a:lnTo>
                  <a:pt x="216" y="844"/>
                </a:lnTo>
                <a:lnTo>
                  <a:pt x="147" y="1041"/>
                </a:lnTo>
                <a:lnTo>
                  <a:pt x="0" y="1217"/>
                </a:lnTo>
                <a:lnTo>
                  <a:pt x="88" y="1551"/>
                </a:lnTo>
                <a:lnTo>
                  <a:pt x="147" y="1826"/>
                </a:lnTo>
                <a:lnTo>
                  <a:pt x="147" y="2159"/>
                </a:lnTo>
                <a:lnTo>
                  <a:pt x="314" y="2365"/>
                </a:lnTo>
                <a:lnTo>
                  <a:pt x="461" y="2552"/>
                </a:lnTo>
                <a:lnTo>
                  <a:pt x="559" y="2954"/>
                </a:lnTo>
                <a:lnTo>
                  <a:pt x="726" y="2895"/>
                </a:lnTo>
                <a:lnTo>
                  <a:pt x="903" y="3052"/>
                </a:lnTo>
                <a:lnTo>
                  <a:pt x="1109" y="3288"/>
                </a:lnTo>
                <a:lnTo>
                  <a:pt x="1295" y="3347"/>
                </a:lnTo>
                <a:lnTo>
                  <a:pt x="1443" y="3268"/>
                </a:lnTo>
                <a:lnTo>
                  <a:pt x="1472" y="2993"/>
                </a:lnTo>
                <a:lnTo>
                  <a:pt x="1511" y="2778"/>
                </a:lnTo>
                <a:lnTo>
                  <a:pt x="1786" y="2807"/>
                </a:lnTo>
                <a:lnTo>
                  <a:pt x="1806" y="2542"/>
                </a:lnTo>
                <a:lnTo>
                  <a:pt x="1698" y="2199"/>
                </a:lnTo>
                <a:lnTo>
                  <a:pt x="1894" y="1992"/>
                </a:lnTo>
                <a:lnTo>
                  <a:pt x="1786" y="1669"/>
                </a:lnTo>
                <a:lnTo>
                  <a:pt x="1619" y="1404"/>
                </a:lnTo>
                <a:lnTo>
                  <a:pt x="1649" y="1070"/>
                </a:lnTo>
                <a:lnTo>
                  <a:pt x="1541" y="785"/>
                </a:lnTo>
                <a:lnTo>
                  <a:pt x="1305" y="717"/>
                </a:lnTo>
                <a:lnTo>
                  <a:pt x="1158" y="540"/>
                </a:lnTo>
                <a:lnTo>
                  <a:pt x="1030" y="246"/>
                </a:lnTo>
                <a:lnTo>
                  <a:pt x="824" y="383"/>
                </a:lnTo>
                <a:lnTo>
                  <a:pt x="6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66"/>
          <p:cNvSpPr/>
          <p:nvPr/>
        </p:nvSpPr>
        <p:spPr>
          <a:xfrm rot="-1353104">
            <a:off x="6765228" y="4169510"/>
            <a:ext cx="31802" cy="32158"/>
          </a:xfrm>
          <a:custGeom>
            <a:avLst/>
            <a:gdLst/>
            <a:ahLst/>
            <a:cxnLst/>
            <a:rect l="l" t="t" r="r" b="b"/>
            <a:pathLst>
              <a:path w="806" h="815" extrusionOk="0">
                <a:moveTo>
                  <a:pt x="805" y="402"/>
                </a:moveTo>
                <a:cubicBezTo>
                  <a:pt x="805" y="628"/>
                  <a:pt x="619" y="815"/>
                  <a:pt x="403" y="815"/>
                </a:cubicBezTo>
                <a:cubicBezTo>
                  <a:pt x="177" y="815"/>
                  <a:pt x="1" y="628"/>
                  <a:pt x="1" y="402"/>
                </a:cubicBezTo>
                <a:cubicBezTo>
                  <a:pt x="1" y="186"/>
                  <a:pt x="177" y="0"/>
                  <a:pt x="403" y="0"/>
                </a:cubicBezTo>
                <a:cubicBezTo>
                  <a:pt x="619" y="0"/>
                  <a:pt x="805" y="177"/>
                  <a:pt x="805" y="402"/>
                </a:cubicBezTo>
                <a:close/>
              </a:path>
            </a:pathLst>
          </a:custGeom>
          <a:solidFill>
            <a:srgbClr val="FFFFFF">
              <a:alpha val="4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6" name="Google Shape;2336;p66"/>
          <p:cNvGrpSpPr/>
          <p:nvPr/>
        </p:nvGrpSpPr>
        <p:grpSpPr>
          <a:xfrm>
            <a:off x="6247784" y="1331279"/>
            <a:ext cx="3172238" cy="2965329"/>
            <a:chOff x="6247784" y="1331279"/>
            <a:chExt cx="3172238" cy="2965329"/>
          </a:xfrm>
        </p:grpSpPr>
        <p:sp>
          <p:nvSpPr>
            <p:cNvPr id="2337" name="Google Shape;2337;p66"/>
            <p:cNvSpPr/>
            <p:nvPr/>
          </p:nvSpPr>
          <p:spPr>
            <a:xfrm rot="-2209879">
              <a:off x="6219180" y="2201457"/>
              <a:ext cx="3229447" cy="979841"/>
            </a:xfrm>
            <a:custGeom>
              <a:avLst/>
              <a:gdLst/>
              <a:ahLst/>
              <a:cxnLst/>
              <a:rect l="l" t="t" r="r" b="b"/>
              <a:pathLst>
                <a:path w="8098" h="2457" extrusionOk="0">
                  <a:moveTo>
                    <a:pt x="8098" y="0"/>
                  </a:moveTo>
                  <a:cubicBezTo>
                    <a:pt x="6595" y="20"/>
                    <a:pt x="6302" y="254"/>
                    <a:pt x="5229" y="625"/>
                  </a:cubicBezTo>
                  <a:cubicBezTo>
                    <a:pt x="4117" y="976"/>
                    <a:pt x="2420" y="1074"/>
                    <a:pt x="1288" y="1269"/>
                  </a:cubicBezTo>
                  <a:cubicBezTo>
                    <a:pt x="176" y="1464"/>
                    <a:pt x="0" y="1971"/>
                    <a:pt x="273" y="2264"/>
                  </a:cubicBezTo>
                  <a:cubicBezTo>
                    <a:pt x="395" y="2403"/>
                    <a:pt x="547" y="2457"/>
                    <a:pt x="715" y="2457"/>
                  </a:cubicBezTo>
                  <a:cubicBezTo>
                    <a:pt x="924" y="2457"/>
                    <a:pt x="1158" y="2372"/>
                    <a:pt x="1385" y="2264"/>
                  </a:cubicBezTo>
                  <a:cubicBezTo>
                    <a:pt x="1815" y="2069"/>
                    <a:pt x="2068" y="1913"/>
                    <a:pt x="2615" y="1874"/>
                  </a:cubicBezTo>
                  <a:cubicBezTo>
                    <a:pt x="2657" y="1869"/>
                    <a:pt x="2701" y="1867"/>
                    <a:pt x="2747" y="1867"/>
                  </a:cubicBezTo>
                  <a:cubicBezTo>
                    <a:pt x="3049" y="1867"/>
                    <a:pt x="3417" y="1958"/>
                    <a:pt x="3864" y="1958"/>
                  </a:cubicBezTo>
                  <a:cubicBezTo>
                    <a:pt x="4180" y="1958"/>
                    <a:pt x="4535" y="1913"/>
                    <a:pt x="4937" y="1757"/>
                  </a:cubicBezTo>
                  <a:lnTo>
                    <a:pt x="4937" y="1757"/>
                  </a:lnTo>
                  <a:cubicBezTo>
                    <a:pt x="4716" y="1812"/>
                    <a:pt x="4413" y="1848"/>
                    <a:pt x="4104" y="1848"/>
                  </a:cubicBezTo>
                  <a:cubicBezTo>
                    <a:pt x="3867" y="1848"/>
                    <a:pt x="3626" y="1827"/>
                    <a:pt x="3415" y="1776"/>
                  </a:cubicBezTo>
                  <a:cubicBezTo>
                    <a:pt x="3066" y="1706"/>
                    <a:pt x="2658" y="1696"/>
                    <a:pt x="2453" y="1696"/>
                  </a:cubicBezTo>
                  <a:cubicBezTo>
                    <a:pt x="2371" y="1696"/>
                    <a:pt x="2322" y="1698"/>
                    <a:pt x="2322" y="1698"/>
                  </a:cubicBezTo>
                  <a:cubicBezTo>
                    <a:pt x="2322" y="1698"/>
                    <a:pt x="2595" y="1542"/>
                    <a:pt x="3863" y="1366"/>
                  </a:cubicBezTo>
                  <a:cubicBezTo>
                    <a:pt x="5132" y="1171"/>
                    <a:pt x="5541" y="722"/>
                    <a:pt x="6010" y="508"/>
                  </a:cubicBezTo>
                  <a:cubicBezTo>
                    <a:pt x="6459" y="293"/>
                    <a:pt x="7180" y="118"/>
                    <a:pt x="80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66"/>
            <p:cNvSpPr/>
            <p:nvPr/>
          </p:nvSpPr>
          <p:spPr>
            <a:xfrm rot="-2209879">
              <a:off x="6833769" y="3235864"/>
              <a:ext cx="731790" cy="319435"/>
            </a:xfrm>
            <a:custGeom>
              <a:avLst/>
              <a:gdLst/>
              <a:ahLst/>
              <a:cxnLst/>
              <a:rect l="l" t="t" r="r" b="b"/>
              <a:pathLst>
                <a:path w="1835" h="801" extrusionOk="0">
                  <a:moveTo>
                    <a:pt x="1834" y="0"/>
                  </a:moveTo>
                  <a:cubicBezTo>
                    <a:pt x="859" y="195"/>
                    <a:pt x="449" y="176"/>
                    <a:pt x="156" y="430"/>
                  </a:cubicBezTo>
                  <a:cubicBezTo>
                    <a:pt x="0" y="722"/>
                    <a:pt x="234" y="800"/>
                    <a:pt x="234" y="800"/>
                  </a:cubicBezTo>
                  <a:cubicBezTo>
                    <a:pt x="527" y="742"/>
                    <a:pt x="742" y="742"/>
                    <a:pt x="742" y="742"/>
                  </a:cubicBezTo>
                  <a:cubicBezTo>
                    <a:pt x="742" y="742"/>
                    <a:pt x="195" y="664"/>
                    <a:pt x="956" y="508"/>
                  </a:cubicBezTo>
                  <a:cubicBezTo>
                    <a:pt x="624" y="410"/>
                    <a:pt x="1268" y="117"/>
                    <a:pt x="18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66"/>
            <p:cNvSpPr/>
            <p:nvPr/>
          </p:nvSpPr>
          <p:spPr>
            <a:xfrm rot="-1353104">
              <a:off x="6477293" y="3614021"/>
              <a:ext cx="768665" cy="556464"/>
            </a:xfrm>
            <a:custGeom>
              <a:avLst/>
              <a:gdLst/>
              <a:ahLst/>
              <a:cxnLst/>
              <a:rect l="l" t="t" r="r" b="b"/>
              <a:pathLst>
                <a:path w="19481" h="14103" extrusionOk="0">
                  <a:moveTo>
                    <a:pt x="19421" y="3269"/>
                  </a:moveTo>
                  <a:cubicBezTo>
                    <a:pt x="19421" y="3396"/>
                    <a:pt x="19402" y="3504"/>
                    <a:pt x="19382" y="3632"/>
                  </a:cubicBezTo>
                  <a:cubicBezTo>
                    <a:pt x="19323" y="4034"/>
                    <a:pt x="19156" y="4417"/>
                    <a:pt x="19009" y="4790"/>
                  </a:cubicBezTo>
                  <a:cubicBezTo>
                    <a:pt x="18989" y="4868"/>
                    <a:pt x="18960" y="4927"/>
                    <a:pt x="18931" y="4986"/>
                  </a:cubicBezTo>
                  <a:cubicBezTo>
                    <a:pt x="18931" y="5006"/>
                    <a:pt x="18911" y="5016"/>
                    <a:pt x="18911" y="5025"/>
                  </a:cubicBezTo>
                  <a:cubicBezTo>
                    <a:pt x="18548" y="5938"/>
                    <a:pt x="18126" y="6841"/>
                    <a:pt x="17684" y="7714"/>
                  </a:cubicBezTo>
                  <a:cubicBezTo>
                    <a:pt x="17586" y="7911"/>
                    <a:pt x="17478" y="8117"/>
                    <a:pt x="17370" y="8313"/>
                  </a:cubicBezTo>
                  <a:cubicBezTo>
                    <a:pt x="17262" y="8519"/>
                    <a:pt x="17135" y="8725"/>
                    <a:pt x="16997" y="8921"/>
                  </a:cubicBezTo>
                  <a:cubicBezTo>
                    <a:pt x="16732" y="9343"/>
                    <a:pt x="16428" y="9736"/>
                    <a:pt x="16055" y="10060"/>
                  </a:cubicBezTo>
                  <a:cubicBezTo>
                    <a:pt x="15859" y="10236"/>
                    <a:pt x="15643" y="10384"/>
                    <a:pt x="15417" y="10531"/>
                  </a:cubicBezTo>
                  <a:cubicBezTo>
                    <a:pt x="15201" y="10668"/>
                    <a:pt x="14976" y="10806"/>
                    <a:pt x="14740" y="10913"/>
                  </a:cubicBezTo>
                  <a:cubicBezTo>
                    <a:pt x="14514" y="11041"/>
                    <a:pt x="14269" y="11129"/>
                    <a:pt x="14034" y="11247"/>
                  </a:cubicBezTo>
                  <a:cubicBezTo>
                    <a:pt x="13867" y="11316"/>
                    <a:pt x="13700" y="11385"/>
                    <a:pt x="13543" y="11453"/>
                  </a:cubicBezTo>
                  <a:cubicBezTo>
                    <a:pt x="12277" y="11983"/>
                    <a:pt x="11011" y="12513"/>
                    <a:pt x="9755" y="13023"/>
                  </a:cubicBezTo>
                  <a:cubicBezTo>
                    <a:pt x="9676" y="13053"/>
                    <a:pt x="9617" y="13082"/>
                    <a:pt x="9539" y="13112"/>
                  </a:cubicBezTo>
                  <a:cubicBezTo>
                    <a:pt x="8352" y="13602"/>
                    <a:pt x="7105" y="14103"/>
                    <a:pt x="5829" y="13946"/>
                  </a:cubicBezTo>
                  <a:cubicBezTo>
                    <a:pt x="5515" y="13907"/>
                    <a:pt x="5211" y="13818"/>
                    <a:pt x="4927" y="13710"/>
                  </a:cubicBezTo>
                  <a:lnTo>
                    <a:pt x="4917" y="13710"/>
                  </a:lnTo>
                  <a:cubicBezTo>
                    <a:pt x="4730" y="13642"/>
                    <a:pt x="4544" y="13553"/>
                    <a:pt x="4377" y="13455"/>
                  </a:cubicBezTo>
                  <a:lnTo>
                    <a:pt x="4377" y="13455"/>
                  </a:lnTo>
                  <a:cubicBezTo>
                    <a:pt x="4357" y="13445"/>
                    <a:pt x="4318" y="13416"/>
                    <a:pt x="4289" y="13406"/>
                  </a:cubicBezTo>
                  <a:cubicBezTo>
                    <a:pt x="3984" y="13220"/>
                    <a:pt x="3700" y="13014"/>
                    <a:pt x="3435" y="12768"/>
                  </a:cubicBezTo>
                  <a:cubicBezTo>
                    <a:pt x="3023" y="12415"/>
                    <a:pt x="2660" y="11983"/>
                    <a:pt x="2326" y="11542"/>
                  </a:cubicBezTo>
                  <a:cubicBezTo>
                    <a:pt x="2218" y="11394"/>
                    <a:pt x="2120" y="11257"/>
                    <a:pt x="2022" y="11110"/>
                  </a:cubicBezTo>
                  <a:cubicBezTo>
                    <a:pt x="1757" y="10727"/>
                    <a:pt x="1511" y="10325"/>
                    <a:pt x="1276" y="9932"/>
                  </a:cubicBezTo>
                  <a:cubicBezTo>
                    <a:pt x="1237" y="9883"/>
                    <a:pt x="1217" y="9824"/>
                    <a:pt x="1178" y="9775"/>
                  </a:cubicBezTo>
                  <a:cubicBezTo>
                    <a:pt x="1139" y="9697"/>
                    <a:pt x="1089" y="9638"/>
                    <a:pt x="1050" y="9569"/>
                  </a:cubicBezTo>
                  <a:cubicBezTo>
                    <a:pt x="1031" y="9530"/>
                    <a:pt x="1011" y="9500"/>
                    <a:pt x="991" y="9471"/>
                  </a:cubicBezTo>
                  <a:cubicBezTo>
                    <a:pt x="942" y="9392"/>
                    <a:pt x="903" y="9304"/>
                    <a:pt x="854" y="9235"/>
                  </a:cubicBezTo>
                  <a:cubicBezTo>
                    <a:pt x="609" y="8804"/>
                    <a:pt x="393" y="8362"/>
                    <a:pt x="265" y="7901"/>
                  </a:cubicBezTo>
                  <a:cubicBezTo>
                    <a:pt x="226" y="7754"/>
                    <a:pt x="196" y="7587"/>
                    <a:pt x="187" y="7430"/>
                  </a:cubicBezTo>
                  <a:cubicBezTo>
                    <a:pt x="0" y="5702"/>
                    <a:pt x="1276" y="4662"/>
                    <a:pt x="2414" y="3612"/>
                  </a:cubicBezTo>
                  <a:cubicBezTo>
                    <a:pt x="3003" y="3072"/>
                    <a:pt x="3543" y="2415"/>
                    <a:pt x="4132" y="1846"/>
                  </a:cubicBezTo>
                  <a:cubicBezTo>
                    <a:pt x="4475" y="1522"/>
                    <a:pt x="4828" y="1227"/>
                    <a:pt x="5221" y="1002"/>
                  </a:cubicBezTo>
                  <a:cubicBezTo>
                    <a:pt x="6644" y="197"/>
                    <a:pt x="8283" y="491"/>
                    <a:pt x="9824" y="511"/>
                  </a:cubicBezTo>
                  <a:cubicBezTo>
                    <a:pt x="10334" y="521"/>
                    <a:pt x="10844" y="491"/>
                    <a:pt x="11345" y="423"/>
                  </a:cubicBezTo>
                  <a:cubicBezTo>
                    <a:pt x="11688" y="393"/>
                    <a:pt x="12032" y="344"/>
                    <a:pt x="12365" y="295"/>
                  </a:cubicBezTo>
                  <a:cubicBezTo>
                    <a:pt x="12758" y="226"/>
                    <a:pt x="13160" y="177"/>
                    <a:pt x="13553" y="128"/>
                  </a:cubicBezTo>
                  <a:cubicBezTo>
                    <a:pt x="14230" y="50"/>
                    <a:pt x="14897" y="1"/>
                    <a:pt x="15584" y="50"/>
                  </a:cubicBezTo>
                  <a:cubicBezTo>
                    <a:pt x="17459" y="158"/>
                    <a:pt x="19480" y="1434"/>
                    <a:pt x="19421" y="32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66"/>
            <p:cNvSpPr/>
            <p:nvPr/>
          </p:nvSpPr>
          <p:spPr>
            <a:xfrm rot="-1353104">
              <a:off x="6539759" y="3611704"/>
              <a:ext cx="705573" cy="547586"/>
            </a:xfrm>
            <a:custGeom>
              <a:avLst/>
              <a:gdLst/>
              <a:ahLst/>
              <a:cxnLst/>
              <a:rect l="l" t="t" r="r" b="b"/>
              <a:pathLst>
                <a:path w="17882" h="13878" extrusionOk="0">
                  <a:moveTo>
                    <a:pt x="15163" y="1"/>
                  </a:moveTo>
                  <a:cubicBezTo>
                    <a:pt x="15546" y="295"/>
                    <a:pt x="15801" y="658"/>
                    <a:pt x="15644" y="1169"/>
                  </a:cubicBezTo>
                  <a:cubicBezTo>
                    <a:pt x="15124" y="2866"/>
                    <a:pt x="14456" y="4525"/>
                    <a:pt x="14456" y="6331"/>
                  </a:cubicBezTo>
                  <a:cubicBezTo>
                    <a:pt x="14456" y="6586"/>
                    <a:pt x="14456" y="6890"/>
                    <a:pt x="14241" y="7155"/>
                  </a:cubicBezTo>
                  <a:cubicBezTo>
                    <a:pt x="12847" y="8755"/>
                    <a:pt x="11041" y="9579"/>
                    <a:pt x="9128" y="10256"/>
                  </a:cubicBezTo>
                  <a:cubicBezTo>
                    <a:pt x="8568" y="10462"/>
                    <a:pt x="8500" y="11336"/>
                    <a:pt x="7940" y="11493"/>
                  </a:cubicBezTo>
                  <a:cubicBezTo>
                    <a:pt x="6861" y="11915"/>
                    <a:pt x="5516" y="12062"/>
                    <a:pt x="4437" y="11542"/>
                  </a:cubicBezTo>
                  <a:cubicBezTo>
                    <a:pt x="2984" y="10865"/>
                    <a:pt x="1552" y="10266"/>
                    <a:pt x="1" y="10197"/>
                  </a:cubicBezTo>
                  <a:cubicBezTo>
                    <a:pt x="1051" y="11866"/>
                    <a:pt x="2356" y="13446"/>
                    <a:pt x="4250" y="13701"/>
                  </a:cubicBezTo>
                  <a:cubicBezTo>
                    <a:pt x="5526" y="13877"/>
                    <a:pt x="6772" y="13367"/>
                    <a:pt x="7970" y="12867"/>
                  </a:cubicBezTo>
                  <a:cubicBezTo>
                    <a:pt x="9294" y="12317"/>
                    <a:pt x="10629" y="11767"/>
                    <a:pt x="11954" y="11208"/>
                  </a:cubicBezTo>
                  <a:cubicBezTo>
                    <a:pt x="12847" y="10845"/>
                    <a:pt x="13760" y="10462"/>
                    <a:pt x="14466" y="9815"/>
                  </a:cubicBezTo>
                  <a:cubicBezTo>
                    <a:pt x="15183" y="9177"/>
                    <a:pt x="15654" y="8313"/>
                    <a:pt x="16085" y="7469"/>
                  </a:cubicBezTo>
                  <a:cubicBezTo>
                    <a:pt x="16566" y="6517"/>
                    <a:pt x="17008" y="5536"/>
                    <a:pt x="17410" y="4535"/>
                  </a:cubicBezTo>
                  <a:cubicBezTo>
                    <a:pt x="17607" y="4044"/>
                    <a:pt x="17803" y="3544"/>
                    <a:pt x="17813" y="3004"/>
                  </a:cubicBezTo>
                  <a:cubicBezTo>
                    <a:pt x="17881" y="1561"/>
                    <a:pt x="16615" y="452"/>
                    <a:pt x="15163" y="1"/>
                  </a:cubicBezTo>
                  <a:close/>
                </a:path>
              </a:pathLst>
            </a:custGeom>
            <a:solidFill>
              <a:srgbClr val="052E3A">
                <a:alpha val="5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1" name="Google Shape;2341;p66"/>
            <p:cNvSpPr/>
            <p:nvPr/>
          </p:nvSpPr>
          <p:spPr>
            <a:xfrm rot="-1353104">
              <a:off x="6566507" y="3785698"/>
              <a:ext cx="212240" cy="275332"/>
            </a:xfrm>
            <a:custGeom>
              <a:avLst/>
              <a:gdLst/>
              <a:ahLst/>
              <a:cxnLst/>
              <a:rect l="l" t="t" r="r" b="b"/>
              <a:pathLst>
                <a:path w="5379" h="6978" extrusionOk="0">
                  <a:moveTo>
                    <a:pt x="2768" y="0"/>
                  </a:moveTo>
                  <a:cubicBezTo>
                    <a:pt x="2778" y="177"/>
                    <a:pt x="2778" y="422"/>
                    <a:pt x="2778" y="609"/>
                  </a:cubicBezTo>
                  <a:lnTo>
                    <a:pt x="2592" y="550"/>
                  </a:lnTo>
                  <a:lnTo>
                    <a:pt x="2592" y="1031"/>
                  </a:lnTo>
                  <a:lnTo>
                    <a:pt x="2337" y="756"/>
                  </a:lnTo>
                  <a:lnTo>
                    <a:pt x="2356" y="1207"/>
                  </a:lnTo>
                  <a:lnTo>
                    <a:pt x="2131" y="1060"/>
                  </a:lnTo>
                  <a:lnTo>
                    <a:pt x="1866" y="932"/>
                  </a:lnTo>
                  <a:lnTo>
                    <a:pt x="1748" y="1060"/>
                  </a:lnTo>
                  <a:cubicBezTo>
                    <a:pt x="1797" y="1227"/>
                    <a:pt x="1856" y="1433"/>
                    <a:pt x="1905" y="1590"/>
                  </a:cubicBezTo>
                  <a:cubicBezTo>
                    <a:pt x="1748" y="1453"/>
                    <a:pt x="1522" y="1286"/>
                    <a:pt x="1365" y="1148"/>
                  </a:cubicBezTo>
                  <a:lnTo>
                    <a:pt x="1159" y="1197"/>
                  </a:lnTo>
                  <a:lnTo>
                    <a:pt x="1326" y="1629"/>
                  </a:lnTo>
                  <a:lnTo>
                    <a:pt x="1110" y="1668"/>
                  </a:lnTo>
                  <a:cubicBezTo>
                    <a:pt x="1198" y="1796"/>
                    <a:pt x="1306" y="1983"/>
                    <a:pt x="1395" y="2130"/>
                  </a:cubicBezTo>
                  <a:lnTo>
                    <a:pt x="973" y="2012"/>
                  </a:lnTo>
                  <a:lnTo>
                    <a:pt x="953" y="2208"/>
                  </a:lnTo>
                  <a:cubicBezTo>
                    <a:pt x="806" y="2179"/>
                    <a:pt x="619" y="2159"/>
                    <a:pt x="482" y="2140"/>
                  </a:cubicBezTo>
                  <a:lnTo>
                    <a:pt x="374" y="2287"/>
                  </a:lnTo>
                  <a:lnTo>
                    <a:pt x="482" y="2532"/>
                  </a:lnTo>
                  <a:cubicBezTo>
                    <a:pt x="629" y="2650"/>
                    <a:pt x="835" y="2797"/>
                    <a:pt x="982" y="2915"/>
                  </a:cubicBezTo>
                  <a:lnTo>
                    <a:pt x="668" y="2954"/>
                  </a:lnTo>
                  <a:lnTo>
                    <a:pt x="659" y="3111"/>
                  </a:lnTo>
                  <a:lnTo>
                    <a:pt x="786" y="3298"/>
                  </a:lnTo>
                  <a:cubicBezTo>
                    <a:pt x="609" y="3307"/>
                    <a:pt x="374" y="3317"/>
                    <a:pt x="187" y="3337"/>
                  </a:cubicBezTo>
                  <a:lnTo>
                    <a:pt x="1" y="3484"/>
                  </a:lnTo>
                  <a:cubicBezTo>
                    <a:pt x="237" y="3543"/>
                    <a:pt x="541" y="3631"/>
                    <a:pt x="766" y="3700"/>
                  </a:cubicBezTo>
                  <a:lnTo>
                    <a:pt x="570" y="3847"/>
                  </a:lnTo>
                  <a:lnTo>
                    <a:pt x="580" y="3984"/>
                  </a:lnTo>
                  <a:lnTo>
                    <a:pt x="295" y="4142"/>
                  </a:lnTo>
                  <a:lnTo>
                    <a:pt x="403" y="4279"/>
                  </a:lnTo>
                  <a:lnTo>
                    <a:pt x="207" y="4465"/>
                  </a:lnTo>
                  <a:cubicBezTo>
                    <a:pt x="344" y="4475"/>
                    <a:pt x="521" y="4485"/>
                    <a:pt x="649" y="4495"/>
                  </a:cubicBezTo>
                  <a:cubicBezTo>
                    <a:pt x="541" y="4563"/>
                    <a:pt x="394" y="4662"/>
                    <a:pt x="286" y="4730"/>
                  </a:cubicBezTo>
                  <a:lnTo>
                    <a:pt x="531" y="4779"/>
                  </a:lnTo>
                  <a:lnTo>
                    <a:pt x="276" y="5015"/>
                  </a:lnTo>
                  <a:lnTo>
                    <a:pt x="325" y="5133"/>
                  </a:lnTo>
                  <a:lnTo>
                    <a:pt x="541" y="5172"/>
                  </a:lnTo>
                  <a:lnTo>
                    <a:pt x="364" y="5417"/>
                  </a:lnTo>
                  <a:cubicBezTo>
                    <a:pt x="482" y="5378"/>
                    <a:pt x="629" y="5349"/>
                    <a:pt x="747" y="5309"/>
                  </a:cubicBezTo>
                  <a:lnTo>
                    <a:pt x="747" y="5309"/>
                  </a:lnTo>
                  <a:cubicBezTo>
                    <a:pt x="590" y="5457"/>
                    <a:pt x="374" y="5653"/>
                    <a:pt x="207" y="5800"/>
                  </a:cubicBezTo>
                  <a:lnTo>
                    <a:pt x="256" y="5898"/>
                  </a:lnTo>
                  <a:cubicBezTo>
                    <a:pt x="443" y="5800"/>
                    <a:pt x="678" y="5672"/>
                    <a:pt x="855" y="5574"/>
                  </a:cubicBezTo>
                  <a:lnTo>
                    <a:pt x="855" y="5574"/>
                  </a:lnTo>
                  <a:cubicBezTo>
                    <a:pt x="727" y="5702"/>
                    <a:pt x="570" y="5869"/>
                    <a:pt x="443" y="6006"/>
                  </a:cubicBezTo>
                  <a:lnTo>
                    <a:pt x="678" y="5918"/>
                  </a:lnTo>
                  <a:lnTo>
                    <a:pt x="865" y="5869"/>
                  </a:lnTo>
                  <a:lnTo>
                    <a:pt x="747" y="6065"/>
                  </a:lnTo>
                  <a:lnTo>
                    <a:pt x="727" y="6183"/>
                  </a:lnTo>
                  <a:lnTo>
                    <a:pt x="659" y="6340"/>
                  </a:lnTo>
                  <a:lnTo>
                    <a:pt x="443" y="6605"/>
                  </a:lnTo>
                  <a:cubicBezTo>
                    <a:pt x="619" y="6458"/>
                    <a:pt x="855" y="6291"/>
                    <a:pt x="1022" y="6153"/>
                  </a:cubicBezTo>
                  <a:lnTo>
                    <a:pt x="1022" y="6153"/>
                  </a:lnTo>
                  <a:cubicBezTo>
                    <a:pt x="835" y="6379"/>
                    <a:pt x="825" y="6389"/>
                    <a:pt x="462" y="6752"/>
                  </a:cubicBezTo>
                  <a:lnTo>
                    <a:pt x="619" y="6683"/>
                  </a:lnTo>
                  <a:lnTo>
                    <a:pt x="855" y="6536"/>
                  </a:lnTo>
                  <a:lnTo>
                    <a:pt x="766" y="6673"/>
                  </a:lnTo>
                  <a:lnTo>
                    <a:pt x="766" y="6673"/>
                  </a:lnTo>
                  <a:lnTo>
                    <a:pt x="1012" y="6507"/>
                  </a:lnTo>
                  <a:lnTo>
                    <a:pt x="963" y="6605"/>
                  </a:lnTo>
                  <a:lnTo>
                    <a:pt x="1179" y="6477"/>
                  </a:lnTo>
                  <a:lnTo>
                    <a:pt x="1179" y="6477"/>
                  </a:lnTo>
                  <a:cubicBezTo>
                    <a:pt x="1100" y="6585"/>
                    <a:pt x="953" y="6722"/>
                    <a:pt x="855" y="6821"/>
                  </a:cubicBezTo>
                  <a:lnTo>
                    <a:pt x="708" y="6978"/>
                  </a:lnTo>
                  <a:cubicBezTo>
                    <a:pt x="874" y="6850"/>
                    <a:pt x="1110" y="6683"/>
                    <a:pt x="1277" y="6546"/>
                  </a:cubicBezTo>
                  <a:lnTo>
                    <a:pt x="1277" y="6546"/>
                  </a:lnTo>
                  <a:lnTo>
                    <a:pt x="1257" y="6624"/>
                  </a:lnTo>
                  <a:lnTo>
                    <a:pt x="1120" y="6781"/>
                  </a:lnTo>
                  <a:lnTo>
                    <a:pt x="1120" y="6781"/>
                  </a:lnTo>
                  <a:lnTo>
                    <a:pt x="1365" y="6624"/>
                  </a:lnTo>
                  <a:lnTo>
                    <a:pt x="1365" y="6624"/>
                  </a:lnTo>
                  <a:cubicBezTo>
                    <a:pt x="1267" y="6703"/>
                    <a:pt x="1149" y="6830"/>
                    <a:pt x="1051" y="6919"/>
                  </a:cubicBezTo>
                  <a:lnTo>
                    <a:pt x="1247" y="6821"/>
                  </a:lnTo>
                  <a:cubicBezTo>
                    <a:pt x="1375" y="6732"/>
                    <a:pt x="1542" y="6605"/>
                    <a:pt x="1659" y="6507"/>
                  </a:cubicBezTo>
                  <a:lnTo>
                    <a:pt x="1659" y="6507"/>
                  </a:lnTo>
                  <a:lnTo>
                    <a:pt x="1502" y="6703"/>
                  </a:lnTo>
                  <a:lnTo>
                    <a:pt x="1502" y="6703"/>
                  </a:lnTo>
                  <a:lnTo>
                    <a:pt x="1718" y="6556"/>
                  </a:lnTo>
                  <a:lnTo>
                    <a:pt x="1758" y="6585"/>
                  </a:lnTo>
                  <a:cubicBezTo>
                    <a:pt x="1659" y="6683"/>
                    <a:pt x="1522" y="6821"/>
                    <a:pt x="1414" y="6919"/>
                  </a:cubicBezTo>
                  <a:cubicBezTo>
                    <a:pt x="1620" y="6772"/>
                    <a:pt x="1885" y="6556"/>
                    <a:pt x="2081" y="6389"/>
                  </a:cubicBezTo>
                  <a:lnTo>
                    <a:pt x="2081" y="6389"/>
                  </a:lnTo>
                  <a:cubicBezTo>
                    <a:pt x="2013" y="6487"/>
                    <a:pt x="1934" y="6595"/>
                    <a:pt x="1856" y="6683"/>
                  </a:cubicBezTo>
                  <a:lnTo>
                    <a:pt x="1905" y="6703"/>
                  </a:lnTo>
                  <a:lnTo>
                    <a:pt x="1866" y="6801"/>
                  </a:lnTo>
                  <a:lnTo>
                    <a:pt x="2081" y="6693"/>
                  </a:lnTo>
                  <a:cubicBezTo>
                    <a:pt x="2189" y="6595"/>
                    <a:pt x="2346" y="6458"/>
                    <a:pt x="2454" y="6359"/>
                  </a:cubicBezTo>
                  <a:lnTo>
                    <a:pt x="2484" y="6428"/>
                  </a:lnTo>
                  <a:lnTo>
                    <a:pt x="2670" y="6291"/>
                  </a:lnTo>
                  <a:lnTo>
                    <a:pt x="2886" y="6055"/>
                  </a:lnTo>
                  <a:lnTo>
                    <a:pt x="2886" y="6055"/>
                  </a:lnTo>
                  <a:cubicBezTo>
                    <a:pt x="2867" y="6163"/>
                    <a:pt x="2798" y="6300"/>
                    <a:pt x="2749" y="6399"/>
                  </a:cubicBezTo>
                  <a:lnTo>
                    <a:pt x="2994" y="6163"/>
                  </a:lnTo>
                  <a:lnTo>
                    <a:pt x="3171" y="5996"/>
                  </a:lnTo>
                  <a:lnTo>
                    <a:pt x="3171" y="5996"/>
                  </a:lnTo>
                  <a:cubicBezTo>
                    <a:pt x="3171" y="6055"/>
                    <a:pt x="3161" y="6134"/>
                    <a:pt x="3161" y="6193"/>
                  </a:cubicBezTo>
                  <a:cubicBezTo>
                    <a:pt x="3239" y="6065"/>
                    <a:pt x="3357" y="5908"/>
                    <a:pt x="3426" y="5790"/>
                  </a:cubicBezTo>
                  <a:cubicBezTo>
                    <a:pt x="3436" y="5849"/>
                    <a:pt x="3436" y="5947"/>
                    <a:pt x="3436" y="6006"/>
                  </a:cubicBezTo>
                  <a:cubicBezTo>
                    <a:pt x="3504" y="5888"/>
                    <a:pt x="3583" y="5712"/>
                    <a:pt x="3652" y="5574"/>
                  </a:cubicBezTo>
                  <a:cubicBezTo>
                    <a:pt x="3661" y="5643"/>
                    <a:pt x="3681" y="5741"/>
                    <a:pt x="3701" y="5800"/>
                  </a:cubicBezTo>
                  <a:lnTo>
                    <a:pt x="3848" y="5604"/>
                  </a:lnTo>
                  <a:lnTo>
                    <a:pt x="3966" y="5466"/>
                  </a:lnTo>
                  <a:lnTo>
                    <a:pt x="4074" y="5309"/>
                  </a:lnTo>
                  <a:lnTo>
                    <a:pt x="4142" y="5064"/>
                  </a:lnTo>
                  <a:cubicBezTo>
                    <a:pt x="4191" y="5103"/>
                    <a:pt x="4260" y="5133"/>
                    <a:pt x="4309" y="5172"/>
                  </a:cubicBezTo>
                  <a:lnTo>
                    <a:pt x="4368" y="4956"/>
                  </a:lnTo>
                  <a:lnTo>
                    <a:pt x="4515" y="4917"/>
                  </a:lnTo>
                  <a:cubicBezTo>
                    <a:pt x="4535" y="4858"/>
                    <a:pt x="4535" y="4760"/>
                    <a:pt x="4535" y="4681"/>
                  </a:cubicBezTo>
                  <a:lnTo>
                    <a:pt x="4643" y="4583"/>
                  </a:lnTo>
                  <a:lnTo>
                    <a:pt x="4604" y="4397"/>
                  </a:lnTo>
                  <a:cubicBezTo>
                    <a:pt x="4741" y="4387"/>
                    <a:pt x="4741" y="4387"/>
                    <a:pt x="4927" y="4367"/>
                  </a:cubicBezTo>
                  <a:lnTo>
                    <a:pt x="4908" y="4181"/>
                  </a:lnTo>
                  <a:lnTo>
                    <a:pt x="5026" y="4034"/>
                  </a:lnTo>
                  <a:lnTo>
                    <a:pt x="5055" y="3877"/>
                  </a:lnTo>
                  <a:lnTo>
                    <a:pt x="4947" y="3749"/>
                  </a:lnTo>
                  <a:cubicBezTo>
                    <a:pt x="5035" y="3690"/>
                    <a:pt x="5134" y="3602"/>
                    <a:pt x="5202" y="3543"/>
                  </a:cubicBezTo>
                  <a:lnTo>
                    <a:pt x="5271" y="3356"/>
                  </a:lnTo>
                  <a:cubicBezTo>
                    <a:pt x="5222" y="3347"/>
                    <a:pt x="5143" y="3317"/>
                    <a:pt x="5094" y="3298"/>
                  </a:cubicBezTo>
                  <a:lnTo>
                    <a:pt x="5026" y="3199"/>
                  </a:lnTo>
                  <a:lnTo>
                    <a:pt x="5134" y="2993"/>
                  </a:lnTo>
                  <a:lnTo>
                    <a:pt x="5330" y="2679"/>
                  </a:lnTo>
                  <a:lnTo>
                    <a:pt x="5330" y="2679"/>
                  </a:lnTo>
                  <a:cubicBezTo>
                    <a:pt x="5251" y="2709"/>
                    <a:pt x="5143" y="2728"/>
                    <a:pt x="5075" y="2758"/>
                  </a:cubicBezTo>
                  <a:cubicBezTo>
                    <a:pt x="5094" y="2679"/>
                    <a:pt x="5104" y="2620"/>
                    <a:pt x="5134" y="2552"/>
                  </a:cubicBezTo>
                  <a:lnTo>
                    <a:pt x="5291" y="2218"/>
                  </a:lnTo>
                  <a:lnTo>
                    <a:pt x="5379" y="1894"/>
                  </a:lnTo>
                  <a:lnTo>
                    <a:pt x="5379" y="1894"/>
                  </a:lnTo>
                  <a:cubicBezTo>
                    <a:pt x="5300" y="1963"/>
                    <a:pt x="5192" y="2032"/>
                    <a:pt x="5104" y="2081"/>
                  </a:cubicBezTo>
                  <a:lnTo>
                    <a:pt x="5134" y="1845"/>
                  </a:lnTo>
                  <a:lnTo>
                    <a:pt x="5055" y="1767"/>
                  </a:lnTo>
                  <a:lnTo>
                    <a:pt x="4888" y="1835"/>
                  </a:lnTo>
                  <a:lnTo>
                    <a:pt x="4878" y="1629"/>
                  </a:lnTo>
                  <a:lnTo>
                    <a:pt x="4839" y="1453"/>
                  </a:lnTo>
                  <a:lnTo>
                    <a:pt x="4662" y="1580"/>
                  </a:lnTo>
                  <a:cubicBezTo>
                    <a:pt x="4731" y="1335"/>
                    <a:pt x="4800" y="1001"/>
                    <a:pt x="4849" y="756"/>
                  </a:cubicBezTo>
                  <a:lnTo>
                    <a:pt x="4761" y="609"/>
                  </a:lnTo>
                  <a:cubicBezTo>
                    <a:pt x="4702" y="746"/>
                    <a:pt x="4604" y="903"/>
                    <a:pt x="4545" y="1031"/>
                  </a:cubicBezTo>
                  <a:lnTo>
                    <a:pt x="4358" y="1286"/>
                  </a:lnTo>
                  <a:cubicBezTo>
                    <a:pt x="4368" y="1089"/>
                    <a:pt x="4388" y="815"/>
                    <a:pt x="4397" y="618"/>
                  </a:cubicBezTo>
                  <a:lnTo>
                    <a:pt x="4319" y="226"/>
                  </a:lnTo>
                  <a:cubicBezTo>
                    <a:pt x="4260" y="491"/>
                    <a:pt x="4162" y="834"/>
                    <a:pt x="4093" y="1080"/>
                  </a:cubicBezTo>
                  <a:lnTo>
                    <a:pt x="4044" y="648"/>
                  </a:lnTo>
                  <a:lnTo>
                    <a:pt x="3917" y="756"/>
                  </a:lnTo>
                  <a:lnTo>
                    <a:pt x="3799" y="962"/>
                  </a:lnTo>
                  <a:cubicBezTo>
                    <a:pt x="3760" y="785"/>
                    <a:pt x="3720" y="550"/>
                    <a:pt x="3681" y="363"/>
                  </a:cubicBezTo>
                  <a:lnTo>
                    <a:pt x="3563" y="520"/>
                  </a:lnTo>
                  <a:lnTo>
                    <a:pt x="3436" y="550"/>
                  </a:lnTo>
                  <a:cubicBezTo>
                    <a:pt x="3377" y="393"/>
                    <a:pt x="3308" y="196"/>
                    <a:pt x="3239" y="49"/>
                  </a:cubicBezTo>
                  <a:lnTo>
                    <a:pt x="3181" y="550"/>
                  </a:lnTo>
                  <a:lnTo>
                    <a:pt x="2994" y="304"/>
                  </a:lnTo>
                  <a:lnTo>
                    <a:pt x="2768" y="0"/>
                  </a:lnTo>
                  <a:close/>
                </a:path>
              </a:pathLst>
            </a:custGeom>
            <a:solidFill>
              <a:srgbClr val="052E3A">
                <a:alpha val="3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66"/>
            <p:cNvSpPr/>
            <p:nvPr/>
          </p:nvSpPr>
          <p:spPr>
            <a:xfrm rot="-1353104">
              <a:off x="7080393" y="3664610"/>
              <a:ext cx="38786" cy="38786"/>
            </a:xfrm>
            <a:custGeom>
              <a:avLst/>
              <a:gdLst/>
              <a:ahLst/>
              <a:cxnLst/>
              <a:rect l="l" t="t" r="r" b="b"/>
              <a:pathLst>
                <a:path w="983" h="983" extrusionOk="0">
                  <a:moveTo>
                    <a:pt x="982" y="491"/>
                  </a:moveTo>
                  <a:cubicBezTo>
                    <a:pt x="982" y="766"/>
                    <a:pt x="766" y="982"/>
                    <a:pt x="492" y="982"/>
                  </a:cubicBezTo>
                  <a:cubicBezTo>
                    <a:pt x="227" y="982"/>
                    <a:pt x="1" y="766"/>
                    <a:pt x="1" y="491"/>
                  </a:cubicBezTo>
                  <a:cubicBezTo>
                    <a:pt x="1" y="217"/>
                    <a:pt x="227" y="1"/>
                    <a:pt x="492" y="1"/>
                  </a:cubicBezTo>
                  <a:cubicBezTo>
                    <a:pt x="766" y="1"/>
                    <a:pt x="982" y="226"/>
                    <a:pt x="982" y="491"/>
                  </a:cubicBezTo>
                  <a:close/>
                </a:path>
              </a:pathLst>
            </a:custGeom>
            <a:solidFill>
              <a:srgbClr val="FFFFFF">
                <a:alpha val="4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66"/>
            <p:cNvSpPr/>
            <p:nvPr/>
          </p:nvSpPr>
          <p:spPr>
            <a:xfrm rot="-1353104">
              <a:off x="6754139" y="4012629"/>
              <a:ext cx="77494" cy="77494"/>
            </a:xfrm>
            <a:custGeom>
              <a:avLst/>
              <a:gdLst/>
              <a:ahLst/>
              <a:cxnLst/>
              <a:rect l="l" t="t" r="r" b="b"/>
              <a:pathLst>
                <a:path w="1964" h="1964" extrusionOk="0">
                  <a:moveTo>
                    <a:pt x="1963" y="982"/>
                  </a:moveTo>
                  <a:cubicBezTo>
                    <a:pt x="1963" y="1522"/>
                    <a:pt x="1522" y="1963"/>
                    <a:pt x="982" y="1963"/>
                  </a:cubicBezTo>
                  <a:cubicBezTo>
                    <a:pt x="442" y="1963"/>
                    <a:pt x="1" y="1522"/>
                    <a:pt x="1" y="982"/>
                  </a:cubicBezTo>
                  <a:cubicBezTo>
                    <a:pt x="1" y="442"/>
                    <a:pt x="442" y="0"/>
                    <a:pt x="982" y="0"/>
                  </a:cubicBezTo>
                  <a:cubicBezTo>
                    <a:pt x="1522" y="0"/>
                    <a:pt x="1963" y="442"/>
                    <a:pt x="1963" y="982"/>
                  </a:cubicBezTo>
                  <a:close/>
                </a:path>
              </a:pathLst>
            </a:custGeom>
            <a:solidFill>
              <a:srgbClr val="1F1F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66"/>
            <p:cNvSpPr/>
            <p:nvPr/>
          </p:nvSpPr>
          <p:spPr>
            <a:xfrm rot="-1353104">
              <a:off x="6599906" y="4018817"/>
              <a:ext cx="72483" cy="72443"/>
            </a:xfrm>
            <a:custGeom>
              <a:avLst/>
              <a:gdLst/>
              <a:ahLst/>
              <a:cxnLst/>
              <a:rect l="l" t="t" r="r" b="b"/>
              <a:pathLst>
                <a:path w="1837" h="1836" extrusionOk="0">
                  <a:moveTo>
                    <a:pt x="1836" y="913"/>
                  </a:moveTo>
                  <a:cubicBezTo>
                    <a:pt x="1836" y="1423"/>
                    <a:pt x="1434" y="1836"/>
                    <a:pt x="923" y="1836"/>
                  </a:cubicBezTo>
                  <a:cubicBezTo>
                    <a:pt x="413" y="1836"/>
                    <a:pt x="1" y="1433"/>
                    <a:pt x="1" y="913"/>
                  </a:cubicBezTo>
                  <a:cubicBezTo>
                    <a:pt x="1" y="413"/>
                    <a:pt x="403" y="1"/>
                    <a:pt x="923" y="1"/>
                  </a:cubicBezTo>
                  <a:cubicBezTo>
                    <a:pt x="1434" y="10"/>
                    <a:pt x="1836" y="413"/>
                    <a:pt x="1836" y="9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66"/>
            <p:cNvSpPr/>
            <p:nvPr/>
          </p:nvSpPr>
          <p:spPr>
            <a:xfrm rot="-1353104">
              <a:off x="6986170" y="3987544"/>
              <a:ext cx="17480" cy="17480"/>
            </a:xfrm>
            <a:custGeom>
              <a:avLst/>
              <a:gdLst/>
              <a:ahLst/>
              <a:cxnLst/>
              <a:rect l="l" t="t" r="r" b="b"/>
              <a:pathLst>
                <a:path w="443" h="443" extrusionOk="0">
                  <a:moveTo>
                    <a:pt x="442" y="217"/>
                  </a:moveTo>
                  <a:cubicBezTo>
                    <a:pt x="442" y="334"/>
                    <a:pt x="344" y="442"/>
                    <a:pt x="226" y="442"/>
                  </a:cubicBezTo>
                  <a:cubicBezTo>
                    <a:pt x="99" y="442"/>
                    <a:pt x="0" y="334"/>
                    <a:pt x="0" y="217"/>
                  </a:cubicBezTo>
                  <a:cubicBezTo>
                    <a:pt x="0" y="99"/>
                    <a:pt x="99" y="1"/>
                    <a:pt x="226" y="1"/>
                  </a:cubicBezTo>
                  <a:cubicBezTo>
                    <a:pt x="344" y="1"/>
                    <a:pt x="442" y="99"/>
                    <a:pt x="442" y="217"/>
                  </a:cubicBezTo>
                  <a:close/>
                </a:path>
              </a:pathLst>
            </a:custGeom>
            <a:solidFill>
              <a:srgbClr val="FFFFFF">
                <a:alpha val="4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66"/>
            <p:cNvSpPr/>
            <p:nvPr/>
          </p:nvSpPr>
          <p:spPr>
            <a:xfrm rot="-1353104">
              <a:off x="6666141" y="3753959"/>
              <a:ext cx="17480" cy="17440"/>
            </a:xfrm>
            <a:custGeom>
              <a:avLst/>
              <a:gdLst/>
              <a:ahLst/>
              <a:cxnLst/>
              <a:rect l="l" t="t" r="r" b="b"/>
              <a:pathLst>
                <a:path w="443" h="442" extrusionOk="0">
                  <a:moveTo>
                    <a:pt x="442" y="216"/>
                  </a:moveTo>
                  <a:cubicBezTo>
                    <a:pt x="442" y="344"/>
                    <a:pt x="344" y="442"/>
                    <a:pt x="226" y="442"/>
                  </a:cubicBezTo>
                  <a:cubicBezTo>
                    <a:pt x="108" y="442"/>
                    <a:pt x="0" y="344"/>
                    <a:pt x="0" y="216"/>
                  </a:cubicBezTo>
                  <a:cubicBezTo>
                    <a:pt x="0" y="98"/>
                    <a:pt x="108" y="0"/>
                    <a:pt x="226" y="0"/>
                  </a:cubicBezTo>
                  <a:cubicBezTo>
                    <a:pt x="344" y="0"/>
                    <a:pt x="442" y="98"/>
                    <a:pt x="442" y="216"/>
                  </a:cubicBezTo>
                  <a:close/>
                </a:path>
              </a:pathLst>
            </a:custGeom>
            <a:solidFill>
              <a:srgbClr val="FFFFFF">
                <a:alpha val="4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66"/>
            <p:cNvSpPr/>
            <p:nvPr/>
          </p:nvSpPr>
          <p:spPr>
            <a:xfrm rot="-1353104">
              <a:off x="6931735" y="3871583"/>
              <a:ext cx="81361" cy="81321"/>
            </a:xfrm>
            <a:custGeom>
              <a:avLst/>
              <a:gdLst/>
              <a:ahLst/>
              <a:cxnLst/>
              <a:rect l="l" t="t" r="r" b="b"/>
              <a:pathLst>
                <a:path w="2062" h="2061" extrusionOk="0">
                  <a:moveTo>
                    <a:pt x="2061" y="1030"/>
                  </a:moveTo>
                  <a:cubicBezTo>
                    <a:pt x="2061" y="1600"/>
                    <a:pt x="1600" y="2061"/>
                    <a:pt x="1031" y="2061"/>
                  </a:cubicBezTo>
                  <a:cubicBezTo>
                    <a:pt x="461" y="2061"/>
                    <a:pt x="0" y="1600"/>
                    <a:pt x="0" y="1030"/>
                  </a:cubicBezTo>
                  <a:cubicBezTo>
                    <a:pt x="0" y="461"/>
                    <a:pt x="461" y="0"/>
                    <a:pt x="1031" y="0"/>
                  </a:cubicBezTo>
                  <a:cubicBezTo>
                    <a:pt x="1600" y="0"/>
                    <a:pt x="2061" y="461"/>
                    <a:pt x="2061" y="103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66"/>
            <p:cNvSpPr/>
            <p:nvPr/>
          </p:nvSpPr>
          <p:spPr>
            <a:xfrm rot="-1353104">
              <a:off x="7045722" y="3919729"/>
              <a:ext cx="39931" cy="39536"/>
            </a:xfrm>
            <a:custGeom>
              <a:avLst/>
              <a:gdLst/>
              <a:ahLst/>
              <a:cxnLst/>
              <a:rect l="l" t="t" r="r" b="b"/>
              <a:pathLst>
                <a:path w="1012" h="1002" extrusionOk="0">
                  <a:moveTo>
                    <a:pt x="1012" y="501"/>
                  </a:moveTo>
                  <a:cubicBezTo>
                    <a:pt x="1012" y="776"/>
                    <a:pt x="786" y="1001"/>
                    <a:pt x="501" y="1001"/>
                  </a:cubicBezTo>
                  <a:cubicBezTo>
                    <a:pt x="237" y="1001"/>
                    <a:pt x="1" y="785"/>
                    <a:pt x="1" y="501"/>
                  </a:cubicBezTo>
                  <a:cubicBezTo>
                    <a:pt x="1" y="226"/>
                    <a:pt x="227" y="0"/>
                    <a:pt x="501" y="0"/>
                  </a:cubicBezTo>
                  <a:cubicBezTo>
                    <a:pt x="786" y="0"/>
                    <a:pt x="1012" y="216"/>
                    <a:pt x="1012" y="501"/>
                  </a:cubicBezTo>
                  <a:close/>
                </a:path>
              </a:pathLst>
            </a:custGeom>
            <a:solidFill>
              <a:srgbClr val="FFFFFF">
                <a:alpha val="4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66"/>
            <p:cNvSpPr/>
            <p:nvPr/>
          </p:nvSpPr>
          <p:spPr>
            <a:xfrm rot="-1353104">
              <a:off x="6953499" y="3549591"/>
              <a:ext cx="74771" cy="74377"/>
            </a:xfrm>
            <a:custGeom>
              <a:avLst/>
              <a:gdLst/>
              <a:ahLst/>
              <a:cxnLst/>
              <a:rect l="l" t="t" r="r" b="b"/>
              <a:pathLst>
                <a:path w="1895" h="1885" extrusionOk="0">
                  <a:moveTo>
                    <a:pt x="1894" y="943"/>
                  </a:moveTo>
                  <a:cubicBezTo>
                    <a:pt x="1894" y="1463"/>
                    <a:pt x="1472" y="1885"/>
                    <a:pt x="952" y="1885"/>
                  </a:cubicBezTo>
                  <a:cubicBezTo>
                    <a:pt x="422" y="1885"/>
                    <a:pt x="0" y="1463"/>
                    <a:pt x="0" y="943"/>
                  </a:cubicBezTo>
                  <a:cubicBezTo>
                    <a:pt x="0" y="423"/>
                    <a:pt x="422" y="1"/>
                    <a:pt x="952" y="1"/>
                  </a:cubicBezTo>
                  <a:cubicBezTo>
                    <a:pt x="1472" y="1"/>
                    <a:pt x="1894" y="423"/>
                    <a:pt x="1894" y="9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66"/>
            <p:cNvSpPr/>
            <p:nvPr/>
          </p:nvSpPr>
          <p:spPr>
            <a:xfrm rot="-1353104">
              <a:off x="6997848" y="3697139"/>
              <a:ext cx="40325" cy="40720"/>
            </a:xfrm>
            <a:custGeom>
              <a:avLst/>
              <a:gdLst/>
              <a:ahLst/>
              <a:cxnLst/>
              <a:rect l="l" t="t" r="r" b="b"/>
              <a:pathLst>
                <a:path w="1022" h="1032" extrusionOk="0">
                  <a:moveTo>
                    <a:pt x="1021" y="511"/>
                  </a:moveTo>
                  <a:cubicBezTo>
                    <a:pt x="1021" y="796"/>
                    <a:pt x="795" y="1031"/>
                    <a:pt x="511" y="1031"/>
                  </a:cubicBezTo>
                  <a:cubicBezTo>
                    <a:pt x="226" y="1031"/>
                    <a:pt x="1" y="796"/>
                    <a:pt x="1" y="511"/>
                  </a:cubicBezTo>
                  <a:cubicBezTo>
                    <a:pt x="1" y="226"/>
                    <a:pt x="226" y="1"/>
                    <a:pt x="511" y="1"/>
                  </a:cubicBezTo>
                  <a:cubicBezTo>
                    <a:pt x="795" y="1"/>
                    <a:pt x="1021" y="226"/>
                    <a:pt x="1021" y="511"/>
                  </a:cubicBezTo>
                  <a:close/>
                </a:path>
              </a:pathLst>
            </a:custGeom>
            <a:solidFill>
              <a:srgbClr val="FFFFFF">
                <a:alpha val="4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66"/>
            <p:cNvSpPr/>
            <p:nvPr/>
          </p:nvSpPr>
          <p:spPr>
            <a:xfrm rot="-1353104">
              <a:off x="6616880" y="3787040"/>
              <a:ext cx="52320" cy="52320"/>
            </a:xfrm>
            <a:custGeom>
              <a:avLst/>
              <a:gdLst/>
              <a:ahLst/>
              <a:cxnLst/>
              <a:rect l="l" t="t" r="r" b="b"/>
              <a:pathLst>
                <a:path w="1326" h="1326" extrusionOk="0">
                  <a:moveTo>
                    <a:pt x="1325" y="658"/>
                  </a:moveTo>
                  <a:cubicBezTo>
                    <a:pt x="1325" y="1031"/>
                    <a:pt x="1031" y="1326"/>
                    <a:pt x="668" y="1326"/>
                  </a:cubicBezTo>
                  <a:cubicBezTo>
                    <a:pt x="295" y="1326"/>
                    <a:pt x="0" y="1031"/>
                    <a:pt x="0" y="658"/>
                  </a:cubicBezTo>
                  <a:cubicBezTo>
                    <a:pt x="0" y="295"/>
                    <a:pt x="295" y="1"/>
                    <a:pt x="668" y="1"/>
                  </a:cubicBezTo>
                  <a:cubicBezTo>
                    <a:pt x="1031" y="1"/>
                    <a:pt x="1325" y="295"/>
                    <a:pt x="1325" y="658"/>
                  </a:cubicBezTo>
                  <a:close/>
                </a:path>
              </a:pathLst>
            </a:custGeom>
            <a:solidFill>
              <a:srgbClr val="1F1F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66"/>
            <p:cNvSpPr/>
            <p:nvPr/>
          </p:nvSpPr>
          <p:spPr>
            <a:xfrm rot="-1353104">
              <a:off x="6874773" y="3941535"/>
              <a:ext cx="57331" cy="57371"/>
            </a:xfrm>
            <a:custGeom>
              <a:avLst/>
              <a:gdLst/>
              <a:ahLst/>
              <a:cxnLst/>
              <a:rect l="l" t="t" r="r" b="b"/>
              <a:pathLst>
                <a:path w="1453" h="1454" extrusionOk="0">
                  <a:moveTo>
                    <a:pt x="1453" y="727"/>
                  </a:moveTo>
                  <a:cubicBezTo>
                    <a:pt x="1453" y="1120"/>
                    <a:pt x="1129" y="1453"/>
                    <a:pt x="727" y="1453"/>
                  </a:cubicBezTo>
                  <a:cubicBezTo>
                    <a:pt x="334" y="1453"/>
                    <a:pt x="0" y="1129"/>
                    <a:pt x="0" y="727"/>
                  </a:cubicBezTo>
                  <a:cubicBezTo>
                    <a:pt x="0" y="334"/>
                    <a:pt x="324" y="1"/>
                    <a:pt x="727" y="1"/>
                  </a:cubicBezTo>
                  <a:cubicBezTo>
                    <a:pt x="1129" y="1"/>
                    <a:pt x="1453" y="325"/>
                    <a:pt x="1453" y="727"/>
                  </a:cubicBezTo>
                  <a:close/>
                </a:path>
              </a:pathLst>
            </a:custGeom>
            <a:solidFill>
              <a:srgbClr val="FFFFFF">
                <a:alpha val="4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66"/>
            <p:cNvSpPr/>
            <p:nvPr/>
          </p:nvSpPr>
          <p:spPr>
            <a:xfrm rot="-1931164">
              <a:off x="6634029" y="3742024"/>
              <a:ext cx="34150" cy="34150"/>
            </a:xfrm>
            <a:custGeom>
              <a:avLst/>
              <a:gdLst/>
              <a:ahLst/>
              <a:cxnLst/>
              <a:rect l="l" t="t" r="r" b="b"/>
              <a:pathLst>
                <a:path w="639" h="639" extrusionOk="0">
                  <a:moveTo>
                    <a:pt x="639" y="314"/>
                  </a:moveTo>
                  <a:cubicBezTo>
                    <a:pt x="639" y="491"/>
                    <a:pt x="492" y="638"/>
                    <a:pt x="315" y="638"/>
                  </a:cubicBezTo>
                  <a:cubicBezTo>
                    <a:pt x="138" y="638"/>
                    <a:pt x="1" y="491"/>
                    <a:pt x="1" y="314"/>
                  </a:cubicBezTo>
                  <a:cubicBezTo>
                    <a:pt x="1" y="138"/>
                    <a:pt x="138" y="0"/>
                    <a:pt x="315" y="0"/>
                  </a:cubicBezTo>
                  <a:cubicBezTo>
                    <a:pt x="492" y="0"/>
                    <a:pt x="639" y="138"/>
                    <a:pt x="639" y="314"/>
                  </a:cubicBezTo>
                  <a:close/>
                </a:path>
              </a:pathLst>
            </a:custGeom>
            <a:solidFill>
              <a:srgbClr val="FFFFFF">
                <a:alpha val="4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2BF2317-9483-41A3-8D65-580C0CF5F13C}"/>
              </a:ext>
            </a:extLst>
          </p:cNvPr>
          <p:cNvSpPr/>
          <p:nvPr/>
        </p:nvSpPr>
        <p:spPr>
          <a:xfrm>
            <a:off x="914400" y="404283"/>
            <a:ext cx="7032978" cy="4334933"/>
          </a:xfrm>
          <a:prstGeom prst="rect">
            <a:avLst/>
          </a:prstGeom>
          <a:solidFill>
            <a:schemeClr val="tx2">
              <a:lumMod val="10000"/>
              <a:lumOff val="90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1026" name="Picture 2" descr="Starlink ... The Internet of Space">
            <a:extLst>
              <a:ext uri="{FF2B5EF4-FFF2-40B4-BE49-F238E27FC236}">
                <a16:creationId xmlns:a16="http://schemas.microsoft.com/office/drawing/2014/main" id="{BC5FA74E-8B40-4244-A8DE-91DFD561CC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0222" y="1453091"/>
            <a:ext cx="4572000" cy="3286125"/>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639;p55">
            <a:extLst>
              <a:ext uri="{FF2B5EF4-FFF2-40B4-BE49-F238E27FC236}">
                <a16:creationId xmlns:a16="http://schemas.microsoft.com/office/drawing/2014/main" id="{E6C1019F-96FC-466B-A5F7-AC8C999C2234}"/>
              </a:ext>
            </a:extLst>
          </p:cNvPr>
          <p:cNvSpPr txBox="1">
            <a:spLocks noGrp="1"/>
          </p:cNvSpPr>
          <p:nvPr>
            <p:ph type="title"/>
          </p:nvPr>
        </p:nvSpPr>
        <p:spPr>
          <a:xfrm>
            <a:off x="716850" y="198966"/>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1100"/>
              <a:buFont typeface="Arial"/>
              <a:buNone/>
            </a:pPr>
            <a:endParaRPr sz="3600" dirty="0">
              <a:solidFill>
                <a:schemeClr val="bg2">
                  <a:lumMod val="75000"/>
                  <a:lumOff val="25000"/>
                </a:schemeClr>
              </a:solidFill>
            </a:endParaRPr>
          </a:p>
          <a:p>
            <a:pPr marL="0" lvl="0" indent="0" algn="ctr" rtl="0">
              <a:spcBef>
                <a:spcPts val="0"/>
              </a:spcBef>
              <a:spcAft>
                <a:spcPts val="0"/>
              </a:spcAft>
              <a:buNone/>
            </a:pPr>
            <a:r>
              <a:rPr lang="en-US" sz="3600" dirty="0">
                <a:solidFill>
                  <a:schemeClr val="bg2">
                    <a:lumMod val="75000"/>
                    <a:lumOff val="25000"/>
                  </a:schemeClr>
                </a:solidFill>
              </a:rPr>
              <a:t>TV BROADCAST SATELLITE</a:t>
            </a:r>
            <a:endParaRPr sz="3600" dirty="0">
              <a:solidFill>
                <a:schemeClr val="bg2">
                  <a:lumMod val="75000"/>
                  <a:lumOff val="25000"/>
                </a:schemeClr>
              </a:solidFill>
            </a:endParaRPr>
          </a:p>
        </p:txBody>
      </p:sp>
    </p:spTree>
    <p:extLst>
      <p:ext uri="{BB962C8B-B14F-4D97-AF65-F5344CB8AC3E}">
        <p14:creationId xmlns:p14="http://schemas.microsoft.com/office/powerpoint/2010/main" val="32266275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639;p55">
            <a:extLst>
              <a:ext uri="{FF2B5EF4-FFF2-40B4-BE49-F238E27FC236}">
                <a16:creationId xmlns:a16="http://schemas.microsoft.com/office/drawing/2014/main" id="{E6C1019F-96FC-466B-A5F7-AC8C999C2234}"/>
              </a:ext>
            </a:extLst>
          </p:cNvPr>
          <p:cNvSpPr txBox="1">
            <a:spLocks noGrp="1"/>
          </p:cNvSpPr>
          <p:nvPr>
            <p:ph type="title"/>
          </p:nvPr>
        </p:nvSpPr>
        <p:spPr>
          <a:xfrm>
            <a:off x="716850" y="91726"/>
            <a:ext cx="7710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2"/>
              </a:buClr>
              <a:buSzPts val="1100"/>
              <a:buFont typeface="Arial"/>
              <a:buNone/>
            </a:pPr>
            <a:endParaRPr sz="3600" dirty="0">
              <a:solidFill>
                <a:schemeClr val="tx1"/>
              </a:solidFill>
            </a:endParaRPr>
          </a:p>
          <a:p>
            <a:pPr marL="0" lvl="0" indent="0" algn="ctr" rtl="0">
              <a:spcBef>
                <a:spcPts val="0"/>
              </a:spcBef>
              <a:spcAft>
                <a:spcPts val="0"/>
              </a:spcAft>
              <a:buNone/>
            </a:pPr>
            <a:r>
              <a:rPr lang="en-US" sz="3600" dirty="0">
                <a:solidFill>
                  <a:schemeClr val="tx1"/>
                </a:solidFill>
              </a:rPr>
              <a:t>STARLINK SATELLITE</a:t>
            </a:r>
            <a:endParaRPr sz="3600" dirty="0">
              <a:solidFill>
                <a:schemeClr val="tx1"/>
              </a:solidFill>
            </a:endParaRPr>
          </a:p>
        </p:txBody>
      </p:sp>
      <p:pic>
        <p:nvPicPr>
          <p:cNvPr id="2050" name="Picture 2">
            <a:extLst>
              <a:ext uri="{FF2B5EF4-FFF2-40B4-BE49-F238E27FC236}">
                <a16:creationId xmlns:a16="http://schemas.microsoft.com/office/drawing/2014/main" id="{EDE11E37-FE51-486B-A918-E2B35B0B7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8178" y="1016014"/>
            <a:ext cx="5847644" cy="365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5189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 network got more complicated. I'm using a dedicated router to ...">
            <a:extLst>
              <a:ext uri="{FF2B5EF4-FFF2-40B4-BE49-F238E27FC236}">
                <a16:creationId xmlns:a16="http://schemas.microsoft.com/office/drawing/2014/main" id="{501FBD34-19DB-4DFF-9C67-20F3C2DBEF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935657"/>
            <a:ext cx="6144815" cy="3865114"/>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639;p55">
            <a:extLst>
              <a:ext uri="{FF2B5EF4-FFF2-40B4-BE49-F238E27FC236}">
                <a16:creationId xmlns:a16="http://schemas.microsoft.com/office/drawing/2014/main" id="{367BA0FB-5B74-469F-85F2-A315A49331A0}"/>
              </a:ext>
            </a:extLst>
          </p:cNvPr>
          <p:cNvSpPr txBox="1">
            <a:spLocks noGrp="1"/>
          </p:cNvSpPr>
          <p:nvPr>
            <p:ph type="title"/>
          </p:nvPr>
        </p:nvSpPr>
        <p:spPr>
          <a:xfrm>
            <a:off x="716850" y="91726"/>
            <a:ext cx="7710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2"/>
              </a:buClr>
              <a:buSzPts val="1100"/>
              <a:buFont typeface="Arial"/>
              <a:buNone/>
            </a:pPr>
            <a:endParaRPr sz="3600" dirty="0">
              <a:solidFill>
                <a:schemeClr val="tx1"/>
              </a:solidFill>
            </a:endParaRPr>
          </a:p>
          <a:p>
            <a:pPr marL="0" lvl="0" indent="0" algn="ctr" rtl="0">
              <a:spcBef>
                <a:spcPts val="0"/>
              </a:spcBef>
              <a:spcAft>
                <a:spcPts val="0"/>
              </a:spcAft>
              <a:buNone/>
            </a:pPr>
            <a:r>
              <a:rPr lang="en-US" sz="3600" dirty="0">
                <a:solidFill>
                  <a:schemeClr val="tx1"/>
                </a:solidFill>
              </a:rPr>
              <a:t>RECEIVER SIDE SCENARIO</a:t>
            </a:r>
            <a:endParaRPr sz="3600" dirty="0">
              <a:solidFill>
                <a:schemeClr val="tx1"/>
              </a:solidFill>
            </a:endParaRPr>
          </a:p>
        </p:txBody>
      </p:sp>
    </p:spTree>
    <p:extLst>
      <p:ext uri="{BB962C8B-B14F-4D97-AF65-F5344CB8AC3E}">
        <p14:creationId xmlns:p14="http://schemas.microsoft.com/office/powerpoint/2010/main" val="1427391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36"/>
        <p:cNvGrpSpPr/>
        <p:nvPr/>
      </p:nvGrpSpPr>
      <p:grpSpPr>
        <a:xfrm>
          <a:off x="0" y="0"/>
          <a:ext cx="0" cy="0"/>
          <a:chOff x="0" y="0"/>
          <a:chExt cx="0" cy="0"/>
        </a:xfrm>
      </p:grpSpPr>
      <p:sp>
        <p:nvSpPr>
          <p:cNvPr id="3" name="Title 2">
            <a:extLst>
              <a:ext uri="{FF2B5EF4-FFF2-40B4-BE49-F238E27FC236}">
                <a16:creationId xmlns:a16="http://schemas.microsoft.com/office/drawing/2014/main" id="{F19CCAFC-44B3-4124-A2B5-FB49592D7B0B}"/>
              </a:ext>
            </a:extLst>
          </p:cNvPr>
          <p:cNvSpPr>
            <a:spLocks noGrp="1"/>
          </p:cNvSpPr>
          <p:nvPr>
            <p:ph type="title"/>
          </p:nvPr>
        </p:nvSpPr>
        <p:spPr>
          <a:xfrm>
            <a:off x="716850" y="281409"/>
            <a:ext cx="7710300" cy="572700"/>
          </a:xfrm>
        </p:spPr>
        <p:txBody>
          <a:bodyPr/>
          <a:lstStyle/>
          <a:p>
            <a:r>
              <a:rPr lang="en-US" sz="3600" dirty="0"/>
              <a:t>FEATURES</a:t>
            </a:r>
          </a:p>
        </p:txBody>
      </p:sp>
      <p:pic>
        <p:nvPicPr>
          <p:cNvPr id="77" name="Picture 76">
            <a:extLst>
              <a:ext uri="{FF2B5EF4-FFF2-40B4-BE49-F238E27FC236}">
                <a16:creationId xmlns:a16="http://schemas.microsoft.com/office/drawing/2014/main" id="{45140D93-0315-4210-AED9-EB21313621E4}"/>
              </a:ext>
            </a:extLst>
          </p:cNvPr>
          <p:cNvPicPr/>
          <p:nvPr/>
        </p:nvPicPr>
        <p:blipFill rotWithShape="1">
          <a:blip r:embed="rId3">
            <a:extLst>
              <a:ext uri="{28A0092B-C50C-407E-A947-70E740481C1C}">
                <a14:useLocalDpi xmlns:a14="http://schemas.microsoft.com/office/drawing/2010/main" val="0"/>
              </a:ext>
            </a:extLst>
          </a:blip>
          <a:srcRect t="1" b="1992"/>
          <a:stretch/>
        </p:blipFill>
        <p:spPr bwMode="auto">
          <a:xfrm rot="16200000">
            <a:off x="1573957" y="853898"/>
            <a:ext cx="3218815" cy="3819525"/>
          </a:xfrm>
          <a:prstGeom prst="rect">
            <a:avLst/>
          </a:prstGeom>
          <a:noFill/>
          <a:ln>
            <a:noFill/>
          </a:ln>
          <a:extLst>
            <a:ext uri="{53640926-AAD7-44D8-BBD7-CCE9431645EC}">
              <a14:shadowObscured xmlns:a14="http://schemas.microsoft.com/office/drawing/2010/main"/>
            </a:ext>
          </a:extLst>
        </p:spPr>
      </p:pic>
      <p:sp>
        <p:nvSpPr>
          <p:cNvPr id="78" name="Title 2">
            <a:extLst>
              <a:ext uri="{FF2B5EF4-FFF2-40B4-BE49-F238E27FC236}">
                <a16:creationId xmlns:a16="http://schemas.microsoft.com/office/drawing/2014/main" id="{6F67EC7D-75BE-4256-A26A-8594FC462E4D}"/>
              </a:ext>
            </a:extLst>
          </p:cNvPr>
          <p:cNvSpPr txBox="1">
            <a:spLocks/>
          </p:cNvSpPr>
          <p:nvPr/>
        </p:nvSpPr>
        <p:spPr>
          <a:xfrm>
            <a:off x="3183364" y="1292874"/>
            <a:ext cx="77103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dirty="0"/>
              <a:t>STAR TRACKER</a:t>
            </a:r>
          </a:p>
        </p:txBody>
      </p:sp>
      <p:sp>
        <p:nvSpPr>
          <p:cNvPr id="6" name="TextBox 5">
            <a:extLst>
              <a:ext uri="{FF2B5EF4-FFF2-40B4-BE49-F238E27FC236}">
                <a16:creationId xmlns:a16="http://schemas.microsoft.com/office/drawing/2014/main" id="{B412BD91-CF8A-4FD1-8291-843D221BED16}"/>
              </a:ext>
            </a:extLst>
          </p:cNvPr>
          <p:cNvSpPr txBox="1"/>
          <p:nvPr/>
        </p:nvSpPr>
        <p:spPr>
          <a:xfrm>
            <a:off x="5595510" y="2301995"/>
            <a:ext cx="3208522" cy="923330"/>
          </a:xfrm>
          <a:prstGeom prst="rect">
            <a:avLst/>
          </a:prstGeom>
          <a:noFill/>
        </p:spPr>
        <p:txBody>
          <a:bodyPr wrap="square">
            <a:spAutoFit/>
          </a:bodyPr>
          <a:lstStyle/>
          <a:p>
            <a:r>
              <a:rPr lang="en-US" sz="1800" dirty="0">
                <a:solidFill>
                  <a:schemeClr val="tx1"/>
                </a:solidFill>
                <a:latin typeface="Barlow" panose="00000500000000000000" pitchFamily="2" charset="0"/>
              </a:rPr>
              <a:t>It is an optical device that measures the positions of stars using a camera.</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4" name="Google Shape;1144;p42"/>
          <p:cNvSpPr txBox="1">
            <a:spLocks noGrp="1"/>
          </p:cNvSpPr>
          <p:nvPr>
            <p:ph type="title"/>
          </p:nvPr>
        </p:nvSpPr>
        <p:spPr>
          <a:xfrm>
            <a:off x="716799" y="202142"/>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PROBLEM STATEMENT</a:t>
            </a:r>
            <a:endParaRPr sz="3600" dirty="0"/>
          </a:p>
        </p:txBody>
      </p:sp>
      <p:sp>
        <p:nvSpPr>
          <p:cNvPr id="1145" name="Google Shape;1145;p42"/>
          <p:cNvSpPr/>
          <p:nvPr/>
        </p:nvSpPr>
        <p:spPr>
          <a:xfrm>
            <a:off x="9061811" y="488492"/>
            <a:ext cx="5223" cy="36560"/>
          </a:xfrm>
          <a:custGeom>
            <a:avLst/>
            <a:gdLst/>
            <a:ahLst/>
            <a:cxnLst/>
            <a:rect l="l" t="t" r="r" b="b"/>
            <a:pathLst>
              <a:path w="32" h="224" extrusionOk="0">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46" name="Google Shape;1146;p42"/>
          <p:cNvSpPr/>
          <p:nvPr/>
        </p:nvSpPr>
        <p:spPr>
          <a:xfrm>
            <a:off x="9513752" y="4234399"/>
            <a:ext cx="979" cy="2285"/>
          </a:xfrm>
          <a:custGeom>
            <a:avLst/>
            <a:gdLst/>
            <a:ahLst/>
            <a:cxnLst/>
            <a:rect l="l" t="t" r="r" b="b"/>
            <a:pathLst>
              <a:path w="6" h="14" extrusionOk="0">
                <a:moveTo>
                  <a:pt x="5" y="0"/>
                </a:moveTo>
                <a:cubicBezTo>
                  <a:pt x="1" y="9"/>
                  <a:pt x="1" y="9"/>
                  <a:pt x="1" y="14"/>
                </a:cubicBezTo>
                <a:cubicBezTo>
                  <a:pt x="1" y="9"/>
                  <a:pt x="5" y="9"/>
                  <a:pt x="5" y="0"/>
                </a:cubicBezTo>
                <a:close/>
              </a:path>
            </a:pathLst>
          </a:custGeom>
          <a:solidFill>
            <a:srgbClr val="060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extBox 8">
            <a:extLst>
              <a:ext uri="{FF2B5EF4-FFF2-40B4-BE49-F238E27FC236}">
                <a16:creationId xmlns:a16="http://schemas.microsoft.com/office/drawing/2014/main" id="{38B6D59D-9786-491D-9FF5-C10937205885}"/>
              </a:ext>
            </a:extLst>
          </p:cNvPr>
          <p:cNvSpPr txBox="1"/>
          <p:nvPr/>
        </p:nvSpPr>
        <p:spPr>
          <a:xfrm>
            <a:off x="359867" y="1094449"/>
            <a:ext cx="8424163" cy="3339376"/>
          </a:xfrm>
          <a:prstGeom prst="rect">
            <a:avLst/>
          </a:prstGeom>
          <a:noFill/>
        </p:spPr>
        <p:txBody>
          <a:bodyPr wrap="square">
            <a:spAutoFit/>
          </a:bodyPr>
          <a:lstStyle/>
          <a:p>
            <a:pPr marL="342900" indent="-342900">
              <a:lnSpc>
                <a:spcPct val="150000"/>
              </a:lnSpc>
              <a:buClr>
                <a:schemeClr val="tx1"/>
              </a:buClr>
              <a:buFont typeface="Wingdings" panose="05000000000000000000" pitchFamily="2" charset="2"/>
              <a:buChar char="v"/>
            </a:pPr>
            <a:r>
              <a:rPr lang="en-US" sz="2400" dirty="0">
                <a:solidFill>
                  <a:schemeClr val="tx1"/>
                </a:solidFill>
                <a:latin typeface="Barlow" panose="00000500000000000000" pitchFamily="2" charset="0"/>
              </a:rPr>
              <a:t>Despite advances in communication technology, there are still many areas around the world that lack reliable, high-speed internet connectivity.</a:t>
            </a:r>
          </a:p>
          <a:p>
            <a:pPr marL="342900" indent="-342900">
              <a:lnSpc>
                <a:spcPct val="150000"/>
              </a:lnSpc>
              <a:buClr>
                <a:schemeClr val="tx1"/>
              </a:buClr>
              <a:buFont typeface="Wingdings" panose="05000000000000000000" pitchFamily="2" charset="2"/>
              <a:buChar char="v"/>
            </a:pPr>
            <a:r>
              <a:rPr lang="en-US" sz="2400" dirty="0">
                <a:solidFill>
                  <a:schemeClr val="tx1"/>
                </a:solidFill>
                <a:latin typeface="Barlow" panose="00000500000000000000" pitchFamily="2" charset="0"/>
              </a:rPr>
              <a:t>Traditional communication infrastructure, such as wired and cellular networks, are often costly and difficult to deploy in remote or underserved areas.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36"/>
        <p:cNvGrpSpPr/>
        <p:nvPr/>
      </p:nvGrpSpPr>
      <p:grpSpPr>
        <a:xfrm>
          <a:off x="0" y="0"/>
          <a:ext cx="0" cy="0"/>
          <a:chOff x="0" y="0"/>
          <a:chExt cx="0" cy="0"/>
        </a:xfrm>
      </p:grpSpPr>
      <p:sp>
        <p:nvSpPr>
          <p:cNvPr id="3" name="Title 2">
            <a:extLst>
              <a:ext uri="{FF2B5EF4-FFF2-40B4-BE49-F238E27FC236}">
                <a16:creationId xmlns:a16="http://schemas.microsoft.com/office/drawing/2014/main" id="{F19CCAFC-44B3-4124-A2B5-FB49592D7B0B}"/>
              </a:ext>
            </a:extLst>
          </p:cNvPr>
          <p:cNvSpPr>
            <a:spLocks noGrp="1"/>
          </p:cNvSpPr>
          <p:nvPr>
            <p:ph type="title"/>
          </p:nvPr>
        </p:nvSpPr>
        <p:spPr>
          <a:xfrm>
            <a:off x="716850" y="281409"/>
            <a:ext cx="7710300" cy="572700"/>
          </a:xfrm>
        </p:spPr>
        <p:txBody>
          <a:bodyPr/>
          <a:lstStyle/>
          <a:p>
            <a:r>
              <a:rPr lang="en-US" sz="3600" dirty="0"/>
              <a:t>FEATURES</a:t>
            </a:r>
          </a:p>
        </p:txBody>
      </p:sp>
      <p:sp>
        <p:nvSpPr>
          <p:cNvPr id="78" name="Title 2">
            <a:extLst>
              <a:ext uri="{FF2B5EF4-FFF2-40B4-BE49-F238E27FC236}">
                <a16:creationId xmlns:a16="http://schemas.microsoft.com/office/drawing/2014/main" id="{6F67EC7D-75BE-4256-A26A-8594FC462E4D}"/>
              </a:ext>
            </a:extLst>
          </p:cNvPr>
          <p:cNvSpPr txBox="1">
            <a:spLocks/>
          </p:cNvSpPr>
          <p:nvPr/>
        </p:nvSpPr>
        <p:spPr>
          <a:xfrm>
            <a:off x="3047464" y="1444487"/>
            <a:ext cx="77103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dirty="0"/>
              <a:t>COLLISION DETECTION</a:t>
            </a:r>
          </a:p>
        </p:txBody>
      </p:sp>
      <p:pic>
        <p:nvPicPr>
          <p:cNvPr id="5" name="Picture 4">
            <a:extLst>
              <a:ext uri="{FF2B5EF4-FFF2-40B4-BE49-F238E27FC236}">
                <a16:creationId xmlns:a16="http://schemas.microsoft.com/office/drawing/2014/main" id="{C0B03AA3-98A4-4600-8151-3E7D9D822092}"/>
              </a:ext>
            </a:extLst>
          </p:cNvPr>
          <p:cNvPicPr/>
          <p:nvPr/>
        </p:nvPicPr>
        <p:blipFill rotWithShape="1">
          <a:blip r:embed="rId3">
            <a:extLst>
              <a:ext uri="{28A0092B-C50C-407E-A947-70E740481C1C}">
                <a14:useLocalDpi xmlns:a14="http://schemas.microsoft.com/office/drawing/2010/main" val="0"/>
              </a:ext>
            </a:extLst>
          </a:blip>
          <a:srcRect b="13842"/>
          <a:stretch/>
        </p:blipFill>
        <p:spPr bwMode="auto">
          <a:xfrm>
            <a:off x="591648" y="1540016"/>
            <a:ext cx="4415790" cy="2447290"/>
          </a:xfrm>
          <a:prstGeom prst="rect">
            <a:avLst/>
          </a:prstGeom>
          <a:noFill/>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2F50B77A-9A43-43CC-9C37-9AD8F24B721D}"/>
              </a:ext>
            </a:extLst>
          </p:cNvPr>
          <p:cNvSpPr txBox="1"/>
          <p:nvPr/>
        </p:nvSpPr>
        <p:spPr>
          <a:xfrm>
            <a:off x="5218888" y="2360140"/>
            <a:ext cx="3555022" cy="1477328"/>
          </a:xfrm>
          <a:prstGeom prst="rect">
            <a:avLst/>
          </a:prstGeom>
          <a:noFill/>
        </p:spPr>
        <p:txBody>
          <a:bodyPr wrap="square">
            <a:spAutoFit/>
          </a:bodyPr>
          <a:lstStyle/>
          <a:p>
            <a:r>
              <a:rPr lang="en-US" sz="1800" dirty="0">
                <a:solidFill>
                  <a:schemeClr val="tx1"/>
                </a:solidFill>
                <a:latin typeface="Barlow" panose="00000500000000000000" pitchFamily="2" charset="0"/>
              </a:rPr>
              <a:t>It is the implementation and study of processes minimizing the chance of orbiting spacecraft inadvertently colliding with other orbiting objects.</a:t>
            </a:r>
          </a:p>
        </p:txBody>
      </p:sp>
    </p:spTree>
    <p:extLst>
      <p:ext uri="{BB962C8B-B14F-4D97-AF65-F5344CB8AC3E}">
        <p14:creationId xmlns:p14="http://schemas.microsoft.com/office/powerpoint/2010/main" val="1378676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36"/>
        <p:cNvGrpSpPr/>
        <p:nvPr/>
      </p:nvGrpSpPr>
      <p:grpSpPr>
        <a:xfrm>
          <a:off x="0" y="0"/>
          <a:ext cx="0" cy="0"/>
          <a:chOff x="0" y="0"/>
          <a:chExt cx="0" cy="0"/>
        </a:xfrm>
      </p:grpSpPr>
      <p:sp>
        <p:nvSpPr>
          <p:cNvPr id="3" name="Title 2">
            <a:extLst>
              <a:ext uri="{FF2B5EF4-FFF2-40B4-BE49-F238E27FC236}">
                <a16:creationId xmlns:a16="http://schemas.microsoft.com/office/drawing/2014/main" id="{F19CCAFC-44B3-4124-A2B5-FB49592D7B0B}"/>
              </a:ext>
            </a:extLst>
          </p:cNvPr>
          <p:cNvSpPr>
            <a:spLocks noGrp="1"/>
          </p:cNvSpPr>
          <p:nvPr>
            <p:ph type="title"/>
          </p:nvPr>
        </p:nvSpPr>
        <p:spPr>
          <a:xfrm>
            <a:off x="716850" y="281409"/>
            <a:ext cx="7710300" cy="572700"/>
          </a:xfrm>
        </p:spPr>
        <p:txBody>
          <a:bodyPr/>
          <a:lstStyle/>
          <a:p>
            <a:r>
              <a:rPr lang="en-US" sz="3600" dirty="0"/>
              <a:t>FEATURES</a:t>
            </a:r>
            <a:endParaRPr lang="en-US" dirty="0"/>
          </a:p>
        </p:txBody>
      </p:sp>
      <p:sp>
        <p:nvSpPr>
          <p:cNvPr id="78" name="Title 2">
            <a:extLst>
              <a:ext uri="{FF2B5EF4-FFF2-40B4-BE49-F238E27FC236}">
                <a16:creationId xmlns:a16="http://schemas.microsoft.com/office/drawing/2014/main" id="{6F67EC7D-75BE-4256-A26A-8594FC462E4D}"/>
              </a:ext>
            </a:extLst>
          </p:cNvPr>
          <p:cNvSpPr txBox="1">
            <a:spLocks/>
          </p:cNvSpPr>
          <p:nvPr/>
        </p:nvSpPr>
        <p:spPr>
          <a:xfrm>
            <a:off x="3081765" y="1202337"/>
            <a:ext cx="77103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dirty="0"/>
              <a:t>SOLAR ARRAY</a:t>
            </a:r>
          </a:p>
        </p:txBody>
      </p:sp>
      <p:pic>
        <p:nvPicPr>
          <p:cNvPr id="5" name="Picture 4">
            <a:extLst>
              <a:ext uri="{FF2B5EF4-FFF2-40B4-BE49-F238E27FC236}">
                <a16:creationId xmlns:a16="http://schemas.microsoft.com/office/drawing/2014/main" id="{C9A71B38-A4AC-4242-B3DE-12EA9B1DA11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4009" y="1202337"/>
            <a:ext cx="4619625" cy="3303270"/>
          </a:xfrm>
          <a:prstGeom prst="rect">
            <a:avLst/>
          </a:prstGeom>
          <a:noFill/>
          <a:ln>
            <a:noFill/>
          </a:ln>
        </p:spPr>
      </p:pic>
      <p:sp>
        <p:nvSpPr>
          <p:cNvPr id="8" name="TextBox 7">
            <a:extLst>
              <a:ext uri="{FF2B5EF4-FFF2-40B4-BE49-F238E27FC236}">
                <a16:creationId xmlns:a16="http://schemas.microsoft.com/office/drawing/2014/main" id="{6B7F7D36-F851-41E3-9946-05CDD54E2169}"/>
              </a:ext>
            </a:extLst>
          </p:cNvPr>
          <p:cNvSpPr txBox="1"/>
          <p:nvPr/>
        </p:nvSpPr>
        <p:spPr>
          <a:xfrm>
            <a:off x="5357812" y="2207641"/>
            <a:ext cx="3786188" cy="646331"/>
          </a:xfrm>
          <a:prstGeom prst="rect">
            <a:avLst/>
          </a:prstGeom>
          <a:noFill/>
        </p:spPr>
        <p:txBody>
          <a:bodyPr wrap="square">
            <a:spAutoFit/>
          </a:bodyPr>
          <a:lstStyle/>
          <a:p>
            <a:r>
              <a:rPr lang="en-US" sz="1800" dirty="0">
                <a:solidFill>
                  <a:schemeClr val="tx1"/>
                </a:solidFill>
                <a:latin typeface="Barlow" panose="00000500000000000000" pitchFamily="2" charset="0"/>
              </a:rPr>
              <a:t>Solar array environmental interaction is spacecraft charging.</a:t>
            </a:r>
          </a:p>
        </p:txBody>
      </p:sp>
    </p:spTree>
    <p:extLst>
      <p:ext uri="{BB962C8B-B14F-4D97-AF65-F5344CB8AC3E}">
        <p14:creationId xmlns:p14="http://schemas.microsoft.com/office/powerpoint/2010/main" val="1296866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466" name="Google Shape;1466;p50"/>
          <p:cNvSpPr/>
          <p:nvPr/>
        </p:nvSpPr>
        <p:spPr>
          <a:xfrm>
            <a:off x="1789372" y="491803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itle 2">
            <a:extLst>
              <a:ext uri="{FF2B5EF4-FFF2-40B4-BE49-F238E27FC236}">
                <a16:creationId xmlns:a16="http://schemas.microsoft.com/office/drawing/2014/main" id="{4F25238F-EA3C-4541-858D-F90458315DF7}"/>
              </a:ext>
            </a:extLst>
          </p:cNvPr>
          <p:cNvSpPr>
            <a:spLocks noGrp="1"/>
          </p:cNvSpPr>
          <p:nvPr>
            <p:ph type="title"/>
          </p:nvPr>
        </p:nvSpPr>
        <p:spPr>
          <a:xfrm>
            <a:off x="728139" y="473320"/>
            <a:ext cx="7710300" cy="572700"/>
          </a:xfrm>
        </p:spPr>
        <p:txBody>
          <a:bodyPr/>
          <a:lstStyle/>
          <a:p>
            <a:r>
              <a:rPr lang="en-US" sz="3600" dirty="0"/>
              <a:t>MAJOR CRITICISM</a:t>
            </a:r>
            <a:endParaRPr lang="en-US" dirty="0"/>
          </a:p>
        </p:txBody>
      </p:sp>
      <p:sp>
        <p:nvSpPr>
          <p:cNvPr id="6" name="TextBox 5">
            <a:extLst>
              <a:ext uri="{FF2B5EF4-FFF2-40B4-BE49-F238E27FC236}">
                <a16:creationId xmlns:a16="http://schemas.microsoft.com/office/drawing/2014/main" id="{14CB9784-07EF-4A39-8C52-AF42BF03B5FF}"/>
              </a:ext>
            </a:extLst>
          </p:cNvPr>
          <p:cNvSpPr txBox="1"/>
          <p:nvPr/>
        </p:nvSpPr>
        <p:spPr>
          <a:xfrm>
            <a:off x="1034351" y="1385927"/>
            <a:ext cx="7650273" cy="2587888"/>
          </a:xfrm>
          <a:prstGeom prst="rect">
            <a:avLst/>
          </a:prstGeom>
          <a:noFill/>
        </p:spPr>
        <p:txBody>
          <a:bodyPr wrap="square" rtlCol="0">
            <a:spAutoFit/>
          </a:bodyPr>
          <a:lstStyle/>
          <a:p>
            <a:pPr marL="457200" indent="-457200">
              <a:lnSpc>
                <a:spcPct val="150000"/>
              </a:lnSpc>
              <a:buClr>
                <a:schemeClr val="tx1">
                  <a:lumMod val="95000"/>
                </a:schemeClr>
              </a:buClr>
              <a:buFont typeface="Wingdings" panose="05000000000000000000" pitchFamily="2" charset="2"/>
              <a:buChar char="v"/>
            </a:pPr>
            <a:r>
              <a:rPr lang="en-US" sz="2800" dirty="0">
                <a:solidFill>
                  <a:schemeClr val="tx1"/>
                </a:solidFill>
                <a:latin typeface="Barlow" panose="00000500000000000000" pitchFamily="2" charset="0"/>
              </a:rPr>
              <a:t>LIGHT POLLUTION.</a:t>
            </a:r>
          </a:p>
          <a:p>
            <a:pPr marL="457200" indent="-457200">
              <a:lnSpc>
                <a:spcPct val="150000"/>
              </a:lnSpc>
              <a:buClr>
                <a:schemeClr val="tx1">
                  <a:lumMod val="95000"/>
                </a:schemeClr>
              </a:buClr>
              <a:buFont typeface="Wingdings" panose="05000000000000000000" pitchFamily="2" charset="2"/>
              <a:buChar char="v"/>
            </a:pPr>
            <a:r>
              <a:rPr lang="en-US" sz="2800" dirty="0">
                <a:solidFill>
                  <a:schemeClr val="tx1"/>
                </a:solidFill>
                <a:latin typeface="Barlow" panose="00000500000000000000" pitchFamily="2" charset="0"/>
              </a:rPr>
              <a:t> SPACE DEBRIS.</a:t>
            </a:r>
          </a:p>
          <a:p>
            <a:pPr marL="457200" indent="-457200">
              <a:lnSpc>
                <a:spcPct val="150000"/>
              </a:lnSpc>
              <a:buClr>
                <a:schemeClr val="tx1">
                  <a:lumMod val="95000"/>
                </a:schemeClr>
              </a:buClr>
              <a:buFont typeface="Wingdings" panose="05000000000000000000" pitchFamily="2" charset="2"/>
              <a:buChar char="v"/>
            </a:pPr>
            <a:r>
              <a:rPr lang="en-US" sz="2800" dirty="0">
                <a:solidFill>
                  <a:schemeClr val="tx1"/>
                </a:solidFill>
                <a:latin typeface="Barlow" panose="00000500000000000000" pitchFamily="2" charset="0"/>
              </a:rPr>
              <a:t>REQUIRES MORE NUMBER OF SATELLITES TO COVER MORE AREA.</a:t>
            </a:r>
          </a:p>
        </p:txBody>
      </p:sp>
      <p:grpSp>
        <p:nvGrpSpPr>
          <p:cNvPr id="13" name="Google Shape;2747;p75">
            <a:extLst>
              <a:ext uri="{FF2B5EF4-FFF2-40B4-BE49-F238E27FC236}">
                <a16:creationId xmlns:a16="http://schemas.microsoft.com/office/drawing/2014/main" id="{7CFC9424-C1F2-494B-8937-7004CFACA1A9}"/>
              </a:ext>
            </a:extLst>
          </p:cNvPr>
          <p:cNvGrpSpPr/>
          <p:nvPr/>
        </p:nvGrpSpPr>
        <p:grpSpPr>
          <a:xfrm>
            <a:off x="9762443" y="-2503769"/>
            <a:ext cx="3747594" cy="3542462"/>
            <a:chOff x="-1568817" y="196345"/>
            <a:chExt cx="10033720" cy="9484504"/>
          </a:xfrm>
        </p:grpSpPr>
        <p:sp>
          <p:nvSpPr>
            <p:cNvPr id="14" name="Google Shape;2748;p75">
              <a:extLst>
                <a:ext uri="{FF2B5EF4-FFF2-40B4-BE49-F238E27FC236}">
                  <a16:creationId xmlns:a16="http://schemas.microsoft.com/office/drawing/2014/main" id="{E29D09BE-2F6E-4C40-984D-8B410AE9921D}"/>
                </a:ext>
              </a:extLst>
            </p:cNvPr>
            <p:cNvSpPr/>
            <p:nvPr/>
          </p:nvSpPr>
          <p:spPr>
            <a:xfrm>
              <a:off x="1648337" y="6398602"/>
              <a:ext cx="266648" cy="144019"/>
            </a:xfrm>
            <a:custGeom>
              <a:avLst/>
              <a:gdLst/>
              <a:ahLst/>
              <a:cxnLst/>
              <a:rect l="l" t="t" r="r" b="b"/>
              <a:pathLst>
                <a:path w="7143" h="3858" extrusionOk="0">
                  <a:moveTo>
                    <a:pt x="381" y="738"/>
                  </a:moveTo>
                  <a:lnTo>
                    <a:pt x="1952" y="1691"/>
                  </a:lnTo>
                  <a:lnTo>
                    <a:pt x="4000" y="2477"/>
                  </a:lnTo>
                  <a:lnTo>
                    <a:pt x="5548" y="3525"/>
                  </a:lnTo>
                  <a:lnTo>
                    <a:pt x="7143" y="3858"/>
                  </a:lnTo>
                  <a:lnTo>
                    <a:pt x="6762" y="2763"/>
                  </a:lnTo>
                  <a:lnTo>
                    <a:pt x="3810" y="1215"/>
                  </a:lnTo>
                  <a:lnTo>
                    <a:pt x="1905" y="96"/>
                  </a:lnTo>
                  <a:lnTo>
                    <a:pt x="690" y="0"/>
                  </a:lnTo>
                  <a:lnTo>
                    <a:pt x="0" y="357"/>
                  </a:lnTo>
                  <a:lnTo>
                    <a:pt x="381" y="1024"/>
                  </a:lnTo>
                  <a:close/>
                </a:path>
              </a:pathLst>
            </a:custGeom>
            <a:solidFill>
              <a:schemeClr val="lt1"/>
            </a:solidFill>
            <a:ln>
              <a:noFill/>
            </a:ln>
          </p:spPr>
        </p:sp>
        <p:sp>
          <p:nvSpPr>
            <p:cNvPr id="15" name="Google Shape;2749;p75">
              <a:extLst>
                <a:ext uri="{FF2B5EF4-FFF2-40B4-BE49-F238E27FC236}">
                  <a16:creationId xmlns:a16="http://schemas.microsoft.com/office/drawing/2014/main" id="{50F77C81-5E91-4850-9C65-AC6BD41BCB59}"/>
                </a:ext>
              </a:extLst>
            </p:cNvPr>
            <p:cNvSpPr/>
            <p:nvPr/>
          </p:nvSpPr>
          <p:spPr>
            <a:xfrm>
              <a:off x="4471511" y="6804229"/>
              <a:ext cx="300878" cy="154286"/>
            </a:xfrm>
            <a:custGeom>
              <a:avLst/>
              <a:gdLst/>
              <a:ahLst/>
              <a:cxnLst/>
              <a:rect l="l" t="t" r="r" b="b"/>
              <a:pathLst>
                <a:path w="7430" h="3810" extrusionOk="0">
                  <a:moveTo>
                    <a:pt x="7430" y="0"/>
                  </a:moveTo>
                  <a:lnTo>
                    <a:pt x="1891" y="3335"/>
                  </a:lnTo>
                  <a:lnTo>
                    <a:pt x="0" y="3810"/>
                  </a:lnTo>
                  <a:lnTo>
                    <a:pt x="5430" y="571"/>
                  </a:lnTo>
                  <a:close/>
                </a:path>
              </a:pathLst>
            </a:custGeom>
            <a:solidFill>
              <a:schemeClr val="dk1"/>
            </a:solidFill>
            <a:ln>
              <a:noFill/>
            </a:ln>
          </p:spPr>
        </p:sp>
        <p:sp>
          <p:nvSpPr>
            <p:cNvPr id="16" name="Google Shape;2750;p75">
              <a:extLst>
                <a:ext uri="{FF2B5EF4-FFF2-40B4-BE49-F238E27FC236}">
                  <a16:creationId xmlns:a16="http://schemas.microsoft.com/office/drawing/2014/main" id="{A867E638-992C-4BDA-9E51-0F81C43CB77E}"/>
                </a:ext>
              </a:extLst>
            </p:cNvPr>
            <p:cNvSpPr/>
            <p:nvPr/>
          </p:nvSpPr>
          <p:spPr>
            <a:xfrm>
              <a:off x="1997837" y="4556076"/>
              <a:ext cx="4599362" cy="3205893"/>
            </a:xfrm>
            <a:custGeom>
              <a:avLst/>
              <a:gdLst/>
              <a:ahLst/>
              <a:cxnLst/>
              <a:rect l="l" t="t" r="r" b="b"/>
              <a:pathLst>
                <a:path w="37743" h="26308" extrusionOk="0">
                  <a:moveTo>
                    <a:pt x="29412" y="1212"/>
                  </a:moveTo>
                  <a:cubicBezTo>
                    <a:pt x="29435" y="1212"/>
                    <a:pt x="29459" y="1212"/>
                    <a:pt x="29489" y="1218"/>
                  </a:cubicBezTo>
                  <a:cubicBezTo>
                    <a:pt x="29465" y="1218"/>
                    <a:pt x="29435" y="1218"/>
                    <a:pt x="29412" y="1212"/>
                  </a:cubicBezTo>
                  <a:close/>
                  <a:moveTo>
                    <a:pt x="29073" y="1218"/>
                  </a:moveTo>
                  <a:cubicBezTo>
                    <a:pt x="29055" y="1218"/>
                    <a:pt x="29043" y="1218"/>
                    <a:pt x="29026" y="1230"/>
                  </a:cubicBezTo>
                  <a:cubicBezTo>
                    <a:pt x="29037" y="1218"/>
                    <a:pt x="29049" y="1218"/>
                    <a:pt x="29073" y="1218"/>
                  </a:cubicBezTo>
                  <a:close/>
                  <a:moveTo>
                    <a:pt x="29643" y="1236"/>
                  </a:moveTo>
                  <a:cubicBezTo>
                    <a:pt x="29667" y="1236"/>
                    <a:pt x="29679" y="1236"/>
                    <a:pt x="29702" y="1242"/>
                  </a:cubicBezTo>
                  <a:cubicBezTo>
                    <a:pt x="29691" y="1242"/>
                    <a:pt x="29661" y="1236"/>
                    <a:pt x="29637" y="1236"/>
                  </a:cubicBezTo>
                  <a:close/>
                  <a:moveTo>
                    <a:pt x="30706" y="1533"/>
                  </a:moveTo>
                  <a:cubicBezTo>
                    <a:pt x="30730" y="1538"/>
                    <a:pt x="30742" y="1556"/>
                    <a:pt x="30765" y="1562"/>
                  </a:cubicBezTo>
                  <a:cubicBezTo>
                    <a:pt x="30742" y="1556"/>
                    <a:pt x="30730" y="1544"/>
                    <a:pt x="30706" y="1533"/>
                  </a:cubicBezTo>
                  <a:close/>
                  <a:moveTo>
                    <a:pt x="30950" y="1644"/>
                  </a:moveTo>
                  <a:cubicBezTo>
                    <a:pt x="30952" y="1644"/>
                    <a:pt x="30958" y="1651"/>
                    <a:pt x="30967" y="1651"/>
                  </a:cubicBezTo>
                  <a:cubicBezTo>
                    <a:pt x="30955" y="1651"/>
                    <a:pt x="30949" y="1645"/>
                    <a:pt x="30949" y="1645"/>
                  </a:cubicBezTo>
                  <a:cubicBezTo>
                    <a:pt x="30949" y="1644"/>
                    <a:pt x="30950" y="1644"/>
                    <a:pt x="30950" y="1644"/>
                  </a:cubicBezTo>
                  <a:close/>
                  <a:moveTo>
                    <a:pt x="16704" y="9703"/>
                  </a:moveTo>
                  <a:cubicBezTo>
                    <a:pt x="16705" y="9703"/>
                    <a:pt x="16705" y="9703"/>
                    <a:pt x="16705" y="9703"/>
                  </a:cubicBezTo>
                  <a:lnTo>
                    <a:pt x="16705" y="9703"/>
                  </a:lnTo>
                  <a:cubicBezTo>
                    <a:pt x="16703" y="9703"/>
                    <a:pt x="16701" y="9703"/>
                    <a:pt x="16698" y="9703"/>
                  </a:cubicBezTo>
                  <a:close/>
                  <a:moveTo>
                    <a:pt x="35765" y="9484"/>
                  </a:moveTo>
                  <a:cubicBezTo>
                    <a:pt x="35765" y="9561"/>
                    <a:pt x="35765" y="9644"/>
                    <a:pt x="35759" y="9721"/>
                  </a:cubicBezTo>
                  <a:cubicBezTo>
                    <a:pt x="35759" y="9644"/>
                    <a:pt x="35765" y="9561"/>
                    <a:pt x="35765" y="9484"/>
                  </a:cubicBezTo>
                  <a:close/>
                  <a:moveTo>
                    <a:pt x="17435" y="9887"/>
                  </a:moveTo>
                  <a:lnTo>
                    <a:pt x="17435" y="9887"/>
                  </a:lnTo>
                  <a:cubicBezTo>
                    <a:pt x="17458" y="9899"/>
                    <a:pt x="17476" y="9905"/>
                    <a:pt x="17506" y="9917"/>
                  </a:cubicBezTo>
                  <a:cubicBezTo>
                    <a:pt x="17488" y="9911"/>
                    <a:pt x="17458" y="9905"/>
                    <a:pt x="17435" y="9887"/>
                  </a:cubicBezTo>
                  <a:close/>
                  <a:moveTo>
                    <a:pt x="35753" y="9822"/>
                  </a:moveTo>
                  <a:cubicBezTo>
                    <a:pt x="35753" y="9869"/>
                    <a:pt x="35753" y="9911"/>
                    <a:pt x="35747" y="9953"/>
                  </a:cubicBezTo>
                  <a:cubicBezTo>
                    <a:pt x="35747" y="9911"/>
                    <a:pt x="35753" y="9869"/>
                    <a:pt x="35753" y="9822"/>
                  </a:cubicBezTo>
                  <a:close/>
                  <a:moveTo>
                    <a:pt x="35539" y="10980"/>
                  </a:moveTo>
                  <a:lnTo>
                    <a:pt x="35525" y="11019"/>
                  </a:lnTo>
                  <a:lnTo>
                    <a:pt x="35525" y="11019"/>
                  </a:lnTo>
                  <a:cubicBezTo>
                    <a:pt x="35529" y="11006"/>
                    <a:pt x="35533" y="10992"/>
                    <a:pt x="35539" y="10980"/>
                  </a:cubicBezTo>
                  <a:close/>
                  <a:moveTo>
                    <a:pt x="35468" y="11176"/>
                  </a:moveTo>
                  <a:cubicBezTo>
                    <a:pt x="35462" y="11194"/>
                    <a:pt x="35450" y="11223"/>
                    <a:pt x="35438" y="11247"/>
                  </a:cubicBezTo>
                  <a:cubicBezTo>
                    <a:pt x="35437" y="11248"/>
                    <a:pt x="35436" y="11250"/>
                    <a:pt x="35435" y="11252"/>
                  </a:cubicBezTo>
                  <a:lnTo>
                    <a:pt x="35435" y="11252"/>
                  </a:lnTo>
                  <a:cubicBezTo>
                    <a:pt x="35446" y="11227"/>
                    <a:pt x="35459" y="11199"/>
                    <a:pt x="35468" y="11176"/>
                  </a:cubicBezTo>
                  <a:close/>
                  <a:moveTo>
                    <a:pt x="35377" y="11382"/>
                  </a:moveTo>
                  <a:cubicBezTo>
                    <a:pt x="35366" y="11400"/>
                    <a:pt x="35356" y="11420"/>
                    <a:pt x="35343" y="11437"/>
                  </a:cubicBezTo>
                  <a:cubicBezTo>
                    <a:pt x="35352" y="11415"/>
                    <a:pt x="35364" y="11400"/>
                    <a:pt x="35377" y="11382"/>
                  </a:cubicBezTo>
                  <a:close/>
                  <a:moveTo>
                    <a:pt x="35076" y="11841"/>
                  </a:moveTo>
                  <a:cubicBezTo>
                    <a:pt x="35064" y="11865"/>
                    <a:pt x="35047" y="11876"/>
                    <a:pt x="35035" y="11900"/>
                  </a:cubicBezTo>
                  <a:cubicBezTo>
                    <a:pt x="35023" y="11900"/>
                    <a:pt x="35023" y="11900"/>
                    <a:pt x="35017" y="11906"/>
                  </a:cubicBezTo>
                  <a:cubicBezTo>
                    <a:pt x="35035" y="11882"/>
                    <a:pt x="35053" y="11865"/>
                    <a:pt x="35076" y="11841"/>
                  </a:cubicBezTo>
                  <a:close/>
                  <a:moveTo>
                    <a:pt x="34958" y="11977"/>
                  </a:moveTo>
                  <a:lnTo>
                    <a:pt x="34958" y="11977"/>
                  </a:lnTo>
                  <a:cubicBezTo>
                    <a:pt x="34946" y="11989"/>
                    <a:pt x="34929" y="12011"/>
                    <a:pt x="34907" y="12023"/>
                  </a:cubicBezTo>
                  <a:lnTo>
                    <a:pt x="34907" y="12023"/>
                  </a:lnTo>
                  <a:cubicBezTo>
                    <a:pt x="34925" y="12007"/>
                    <a:pt x="34937" y="11988"/>
                    <a:pt x="34958" y="11977"/>
                  </a:cubicBezTo>
                  <a:close/>
                  <a:moveTo>
                    <a:pt x="34833" y="12102"/>
                  </a:moveTo>
                  <a:cubicBezTo>
                    <a:pt x="34815" y="12114"/>
                    <a:pt x="34803" y="12126"/>
                    <a:pt x="34785" y="12138"/>
                  </a:cubicBezTo>
                  <a:cubicBezTo>
                    <a:pt x="34785" y="12138"/>
                    <a:pt x="34779" y="12138"/>
                    <a:pt x="34779" y="12144"/>
                  </a:cubicBezTo>
                  <a:cubicBezTo>
                    <a:pt x="34797" y="12132"/>
                    <a:pt x="34815" y="12114"/>
                    <a:pt x="34833" y="12102"/>
                  </a:cubicBezTo>
                  <a:close/>
                  <a:moveTo>
                    <a:pt x="34690" y="12203"/>
                  </a:moveTo>
                  <a:cubicBezTo>
                    <a:pt x="34678" y="12215"/>
                    <a:pt x="34667" y="12227"/>
                    <a:pt x="34655" y="12233"/>
                  </a:cubicBezTo>
                  <a:cubicBezTo>
                    <a:pt x="34655" y="12234"/>
                    <a:pt x="34655" y="12236"/>
                    <a:pt x="34654" y="12238"/>
                  </a:cubicBezTo>
                  <a:lnTo>
                    <a:pt x="34654" y="12238"/>
                  </a:lnTo>
                  <a:cubicBezTo>
                    <a:pt x="34670" y="12226"/>
                    <a:pt x="34682" y="12216"/>
                    <a:pt x="34690" y="12203"/>
                  </a:cubicBezTo>
                  <a:close/>
                  <a:moveTo>
                    <a:pt x="34654" y="12238"/>
                  </a:moveTo>
                  <a:cubicBezTo>
                    <a:pt x="34649" y="12242"/>
                    <a:pt x="34643" y="12246"/>
                    <a:pt x="34637" y="12250"/>
                  </a:cubicBezTo>
                  <a:cubicBezTo>
                    <a:pt x="34647" y="12250"/>
                    <a:pt x="34653" y="12246"/>
                    <a:pt x="34654" y="12238"/>
                  </a:cubicBezTo>
                  <a:close/>
                  <a:moveTo>
                    <a:pt x="6611" y="17145"/>
                  </a:moveTo>
                  <a:cubicBezTo>
                    <a:pt x="6619" y="17145"/>
                    <a:pt x="6628" y="17146"/>
                    <a:pt x="6640" y="17149"/>
                  </a:cubicBezTo>
                  <a:lnTo>
                    <a:pt x="6592" y="17149"/>
                  </a:lnTo>
                  <a:cubicBezTo>
                    <a:pt x="6598" y="17146"/>
                    <a:pt x="6604" y="17145"/>
                    <a:pt x="6611" y="17145"/>
                  </a:cubicBezTo>
                  <a:close/>
                  <a:moveTo>
                    <a:pt x="6746" y="17155"/>
                  </a:moveTo>
                  <a:cubicBezTo>
                    <a:pt x="6752" y="17155"/>
                    <a:pt x="6764" y="17155"/>
                    <a:pt x="6782" y="17161"/>
                  </a:cubicBezTo>
                  <a:cubicBezTo>
                    <a:pt x="6770" y="17161"/>
                    <a:pt x="6752" y="17161"/>
                    <a:pt x="6740" y="17155"/>
                  </a:cubicBezTo>
                  <a:close/>
                  <a:moveTo>
                    <a:pt x="7150" y="17245"/>
                  </a:moveTo>
                  <a:cubicBezTo>
                    <a:pt x="7155" y="17245"/>
                    <a:pt x="7161" y="17247"/>
                    <a:pt x="7168" y="17250"/>
                  </a:cubicBezTo>
                  <a:cubicBezTo>
                    <a:pt x="7163" y="17250"/>
                    <a:pt x="7158" y="17246"/>
                    <a:pt x="7150" y="17245"/>
                  </a:cubicBezTo>
                  <a:close/>
                  <a:moveTo>
                    <a:pt x="22072" y="17250"/>
                  </a:moveTo>
                  <a:cubicBezTo>
                    <a:pt x="22072" y="17298"/>
                    <a:pt x="22072" y="17333"/>
                    <a:pt x="22066" y="17369"/>
                  </a:cubicBezTo>
                  <a:cubicBezTo>
                    <a:pt x="22066" y="17333"/>
                    <a:pt x="22072" y="17298"/>
                    <a:pt x="22072" y="17250"/>
                  </a:cubicBezTo>
                  <a:close/>
                  <a:moveTo>
                    <a:pt x="7590" y="17422"/>
                  </a:moveTo>
                  <a:cubicBezTo>
                    <a:pt x="7601" y="17422"/>
                    <a:pt x="7601" y="17428"/>
                    <a:pt x="7607" y="17428"/>
                  </a:cubicBezTo>
                  <a:cubicBezTo>
                    <a:pt x="7601" y="17428"/>
                    <a:pt x="7601" y="17428"/>
                    <a:pt x="7590" y="17422"/>
                  </a:cubicBezTo>
                  <a:close/>
                  <a:moveTo>
                    <a:pt x="21931" y="18127"/>
                  </a:moveTo>
                  <a:cubicBezTo>
                    <a:pt x="21927" y="18140"/>
                    <a:pt x="21924" y="18154"/>
                    <a:pt x="21918" y="18171"/>
                  </a:cubicBezTo>
                  <a:cubicBezTo>
                    <a:pt x="21922" y="18159"/>
                    <a:pt x="21925" y="18143"/>
                    <a:pt x="21931" y="18127"/>
                  </a:cubicBezTo>
                  <a:close/>
                  <a:moveTo>
                    <a:pt x="21888" y="18266"/>
                  </a:moveTo>
                  <a:cubicBezTo>
                    <a:pt x="21886" y="18273"/>
                    <a:pt x="21884" y="18280"/>
                    <a:pt x="21881" y="18287"/>
                  </a:cubicBezTo>
                  <a:lnTo>
                    <a:pt x="21881" y="18287"/>
                  </a:lnTo>
                  <a:lnTo>
                    <a:pt x="21888" y="18266"/>
                  </a:lnTo>
                  <a:close/>
                  <a:moveTo>
                    <a:pt x="21811" y="18472"/>
                  </a:moveTo>
                  <a:cubicBezTo>
                    <a:pt x="21807" y="18483"/>
                    <a:pt x="21802" y="18496"/>
                    <a:pt x="21796" y="18509"/>
                  </a:cubicBezTo>
                  <a:lnTo>
                    <a:pt x="21796" y="18509"/>
                  </a:lnTo>
                  <a:cubicBezTo>
                    <a:pt x="21801" y="18497"/>
                    <a:pt x="21806" y="18484"/>
                    <a:pt x="21811" y="18472"/>
                  </a:cubicBezTo>
                  <a:close/>
                  <a:moveTo>
                    <a:pt x="21793" y="18516"/>
                  </a:moveTo>
                  <a:cubicBezTo>
                    <a:pt x="21793" y="18519"/>
                    <a:pt x="21791" y="18529"/>
                    <a:pt x="21781" y="18539"/>
                  </a:cubicBezTo>
                  <a:cubicBezTo>
                    <a:pt x="21786" y="18531"/>
                    <a:pt x="21790" y="18523"/>
                    <a:pt x="21793" y="18516"/>
                  </a:cubicBezTo>
                  <a:close/>
                  <a:moveTo>
                    <a:pt x="21746" y="18604"/>
                  </a:moveTo>
                  <a:cubicBezTo>
                    <a:pt x="21740" y="18628"/>
                    <a:pt x="21722" y="18658"/>
                    <a:pt x="21710" y="18675"/>
                  </a:cubicBezTo>
                  <a:cubicBezTo>
                    <a:pt x="21722" y="18652"/>
                    <a:pt x="21734" y="18634"/>
                    <a:pt x="21746" y="18604"/>
                  </a:cubicBezTo>
                  <a:close/>
                  <a:moveTo>
                    <a:pt x="21573" y="18895"/>
                  </a:moveTo>
                  <a:cubicBezTo>
                    <a:pt x="21568" y="18905"/>
                    <a:pt x="21563" y="18920"/>
                    <a:pt x="21551" y="18927"/>
                  </a:cubicBezTo>
                  <a:lnTo>
                    <a:pt x="21551" y="18927"/>
                  </a:lnTo>
                  <a:cubicBezTo>
                    <a:pt x="21558" y="18918"/>
                    <a:pt x="21566" y="18906"/>
                    <a:pt x="21573" y="18895"/>
                  </a:cubicBezTo>
                  <a:close/>
                  <a:moveTo>
                    <a:pt x="21544" y="18936"/>
                  </a:moveTo>
                  <a:cubicBezTo>
                    <a:pt x="21544" y="18943"/>
                    <a:pt x="21543" y="18943"/>
                    <a:pt x="21538" y="18943"/>
                  </a:cubicBezTo>
                  <a:cubicBezTo>
                    <a:pt x="21540" y="18941"/>
                    <a:pt x="21542" y="18938"/>
                    <a:pt x="21544" y="18936"/>
                  </a:cubicBezTo>
                  <a:close/>
                  <a:moveTo>
                    <a:pt x="21478" y="19032"/>
                  </a:moveTo>
                  <a:cubicBezTo>
                    <a:pt x="21467" y="19049"/>
                    <a:pt x="21449" y="19073"/>
                    <a:pt x="21437" y="19085"/>
                  </a:cubicBezTo>
                  <a:lnTo>
                    <a:pt x="21425" y="19091"/>
                  </a:lnTo>
                  <a:cubicBezTo>
                    <a:pt x="21443" y="19079"/>
                    <a:pt x="21455" y="19055"/>
                    <a:pt x="21478" y="19032"/>
                  </a:cubicBezTo>
                  <a:close/>
                  <a:moveTo>
                    <a:pt x="21349" y="19173"/>
                  </a:moveTo>
                  <a:lnTo>
                    <a:pt x="21330" y="19192"/>
                  </a:lnTo>
                  <a:cubicBezTo>
                    <a:pt x="21330" y="19192"/>
                    <a:pt x="21329" y="19192"/>
                    <a:pt x="21328" y="19192"/>
                  </a:cubicBezTo>
                  <a:lnTo>
                    <a:pt x="21328" y="19192"/>
                  </a:lnTo>
                  <a:cubicBezTo>
                    <a:pt x="21334" y="19186"/>
                    <a:pt x="21341" y="19180"/>
                    <a:pt x="21349" y="19173"/>
                  </a:cubicBezTo>
                  <a:close/>
                  <a:moveTo>
                    <a:pt x="21265" y="19263"/>
                  </a:moveTo>
                  <a:cubicBezTo>
                    <a:pt x="21248" y="19269"/>
                    <a:pt x="21237" y="19284"/>
                    <a:pt x="21222" y="19295"/>
                  </a:cubicBezTo>
                  <a:lnTo>
                    <a:pt x="21222" y="19295"/>
                  </a:lnTo>
                  <a:cubicBezTo>
                    <a:pt x="21220" y="19295"/>
                    <a:pt x="21219" y="19294"/>
                    <a:pt x="21219" y="19294"/>
                  </a:cubicBezTo>
                  <a:cubicBezTo>
                    <a:pt x="21217" y="19294"/>
                    <a:pt x="21217" y="19296"/>
                    <a:pt x="21217" y="19299"/>
                  </a:cubicBezTo>
                  <a:cubicBezTo>
                    <a:pt x="21219" y="19298"/>
                    <a:pt x="21220" y="19297"/>
                    <a:pt x="21222" y="19295"/>
                  </a:cubicBezTo>
                  <a:lnTo>
                    <a:pt x="21222" y="19295"/>
                  </a:lnTo>
                  <a:cubicBezTo>
                    <a:pt x="21224" y="19296"/>
                    <a:pt x="21226" y="19297"/>
                    <a:pt x="21229" y="19299"/>
                  </a:cubicBezTo>
                  <a:lnTo>
                    <a:pt x="21265" y="19263"/>
                  </a:lnTo>
                  <a:close/>
                  <a:moveTo>
                    <a:pt x="21146" y="19358"/>
                  </a:moveTo>
                  <a:lnTo>
                    <a:pt x="21146" y="19358"/>
                  </a:lnTo>
                  <a:cubicBezTo>
                    <a:pt x="21141" y="19362"/>
                    <a:pt x="21137" y="19364"/>
                    <a:pt x="21133" y="19367"/>
                  </a:cubicBezTo>
                  <a:lnTo>
                    <a:pt x="21133" y="19367"/>
                  </a:lnTo>
                  <a:cubicBezTo>
                    <a:pt x="21137" y="19364"/>
                    <a:pt x="21141" y="19362"/>
                    <a:pt x="21146" y="19358"/>
                  </a:cubicBezTo>
                  <a:close/>
                  <a:moveTo>
                    <a:pt x="21133" y="19367"/>
                  </a:moveTo>
                  <a:cubicBezTo>
                    <a:pt x="21119" y="19377"/>
                    <a:pt x="21107" y="19383"/>
                    <a:pt x="21098" y="19393"/>
                  </a:cubicBezTo>
                  <a:lnTo>
                    <a:pt x="21098" y="19393"/>
                  </a:lnTo>
                  <a:cubicBezTo>
                    <a:pt x="21104" y="19388"/>
                    <a:pt x="21112" y="19386"/>
                    <a:pt x="21116" y="19382"/>
                  </a:cubicBezTo>
                  <a:cubicBezTo>
                    <a:pt x="21120" y="19378"/>
                    <a:pt x="21125" y="19373"/>
                    <a:pt x="21133" y="19367"/>
                  </a:cubicBezTo>
                  <a:close/>
                  <a:moveTo>
                    <a:pt x="21098" y="19393"/>
                  </a:moveTo>
                  <a:cubicBezTo>
                    <a:pt x="21096" y="19394"/>
                    <a:pt x="21094" y="19397"/>
                    <a:pt x="21092" y="19400"/>
                  </a:cubicBezTo>
                  <a:cubicBezTo>
                    <a:pt x="21094" y="19397"/>
                    <a:pt x="21096" y="19395"/>
                    <a:pt x="21098" y="19393"/>
                  </a:cubicBezTo>
                  <a:close/>
                  <a:moveTo>
                    <a:pt x="2615" y="21016"/>
                  </a:moveTo>
                  <a:cubicBezTo>
                    <a:pt x="2618" y="21016"/>
                    <a:pt x="2623" y="21018"/>
                    <a:pt x="2626" y="21021"/>
                  </a:cubicBezTo>
                  <a:lnTo>
                    <a:pt x="2614" y="21021"/>
                  </a:lnTo>
                  <a:cubicBezTo>
                    <a:pt x="2611" y="21018"/>
                    <a:pt x="2612" y="21016"/>
                    <a:pt x="2615" y="21016"/>
                  </a:cubicBezTo>
                  <a:close/>
                  <a:moveTo>
                    <a:pt x="2701" y="21027"/>
                  </a:moveTo>
                  <a:cubicBezTo>
                    <a:pt x="2707" y="21027"/>
                    <a:pt x="2711" y="21033"/>
                    <a:pt x="2715" y="21033"/>
                  </a:cubicBezTo>
                  <a:lnTo>
                    <a:pt x="2691" y="21033"/>
                  </a:lnTo>
                  <a:cubicBezTo>
                    <a:pt x="2695" y="21029"/>
                    <a:pt x="2698" y="21027"/>
                    <a:pt x="2701" y="21027"/>
                  </a:cubicBezTo>
                  <a:close/>
                  <a:moveTo>
                    <a:pt x="2774" y="21039"/>
                  </a:moveTo>
                  <a:cubicBezTo>
                    <a:pt x="2792" y="21039"/>
                    <a:pt x="2798" y="21045"/>
                    <a:pt x="2804" y="21045"/>
                  </a:cubicBezTo>
                  <a:cubicBezTo>
                    <a:pt x="2798" y="21045"/>
                    <a:pt x="2792" y="21045"/>
                    <a:pt x="2774" y="21039"/>
                  </a:cubicBezTo>
                  <a:close/>
                  <a:moveTo>
                    <a:pt x="2121" y="21122"/>
                  </a:moveTo>
                  <a:cubicBezTo>
                    <a:pt x="2121" y="21122"/>
                    <a:pt x="2115" y="21122"/>
                    <a:pt x="2115" y="21128"/>
                  </a:cubicBezTo>
                  <a:cubicBezTo>
                    <a:pt x="2115" y="21122"/>
                    <a:pt x="2115" y="21122"/>
                    <a:pt x="2121" y="21122"/>
                  </a:cubicBezTo>
                  <a:close/>
                  <a:moveTo>
                    <a:pt x="565" y="22440"/>
                  </a:moveTo>
                  <a:cubicBezTo>
                    <a:pt x="565" y="22440"/>
                    <a:pt x="553" y="22446"/>
                    <a:pt x="547" y="22446"/>
                  </a:cubicBezTo>
                  <a:cubicBezTo>
                    <a:pt x="553" y="22440"/>
                    <a:pt x="565" y="22440"/>
                    <a:pt x="565" y="22440"/>
                  </a:cubicBezTo>
                  <a:close/>
                  <a:moveTo>
                    <a:pt x="10743" y="22784"/>
                  </a:moveTo>
                  <a:cubicBezTo>
                    <a:pt x="10749" y="22820"/>
                    <a:pt x="10749" y="22844"/>
                    <a:pt x="10737" y="22868"/>
                  </a:cubicBezTo>
                  <a:cubicBezTo>
                    <a:pt x="10737" y="22838"/>
                    <a:pt x="10743" y="22808"/>
                    <a:pt x="10743" y="22784"/>
                  </a:cubicBezTo>
                  <a:close/>
                  <a:moveTo>
                    <a:pt x="10731" y="22963"/>
                  </a:moveTo>
                  <a:cubicBezTo>
                    <a:pt x="10731" y="22980"/>
                    <a:pt x="10731" y="23004"/>
                    <a:pt x="10725" y="23028"/>
                  </a:cubicBezTo>
                  <a:cubicBezTo>
                    <a:pt x="10725" y="23004"/>
                    <a:pt x="10731" y="22980"/>
                    <a:pt x="10731" y="22963"/>
                  </a:cubicBezTo>
                  <a:close/>
                  <a:moveTo>
                    <a:pt x="10713" y="23117"/>
                  </a:moveTo>
                  <a:cubicBezTo>
                    <a:pt x="10713" y="23141"/>
                    <a:pt x="10707" y="23159"/>
                    <a:pt x="10707" y="23176"/>
                  </a:cubicBezTo>
                  <a:cubicBezTo>
                    <a:pt x="10705" y="23179"/>
                    <a:pt x="10703" y="23181"/>
                    <a:pt x="10702" y="23183"/>
                  </a:cubicBezTo>
                  <a:lnTo>
                    <a:pt x="10702" y="23183"/>
                  </a:lnTo>
                  <a:cubicBezTo>
                    <a:pt x="10707" y="23162"/>
                    <a:pt x="10707" y="23145"/>
                    <a:pt x="10713" y="23117"/>
                  </a:cubicBezTo>
                  <a:close/>
                  <a:moveTo>
                    <a:pt x="10677" y="23265"/>
                  </a:moveTo>
                  <a:cubicBezTo>
                    <a:pt x="10677" y="23295"/>
                    <a:pt x="10671" y="23313"/>
                    <a:pt x="10665" y="23337"/>
                  </a:cubicBezTo>
                  <a:cubicBezTo>
                    <a:pt x="10671" y="23313"/>
                    <a:pt x="10671" y="23295"/>
                    <a:pt x="10677" y="23265"/>
                  </a:cubicBezTo>
                  <a:close/>
                  <a:moveTo>
                    <a:pt x="10606" y="23544"/>
                  </a:moveTo>
                  <a:cubicBezTo>
                    <a:pt x="10606" y="23562"/>
                    <a:pt x="10600" y="23574"/>
                    <a:pt x="10588" y="23592"/>
                  </a:cubicBezTo>
                  <a:cubicBezTo>
                    <a:pt x="10594" y="23574"/>
                    <a:pt x="10594" y="23562"/>
                    <a:pt x="10606" y="23544"/>
                  </a:cubicBezTo>
                  <a:close/>
                  <a:moveTo>
                    <a:pt x="10559" y="23675"/>
                  </a:moveTo>
                  <a:lnTo>
                    <a:pt x="10541" y="23717"/>
                  </a:lnTo>
                  <a:cubicBezTo>
                    <a:pt x="10541" y="23720"/>
                    <a:pt x="10537" y="23725"/>
                    <a:pt x="10534" y="23730"/>
                  </a:cubicBezTo>
                  <a:lnTo>
                    <a:pt x="10534" y="23730"/>
                  </a:lnTo>
                  <a:cubicBezTo>
                    <a:pt x="10543" y="23710"/>
                    <a:pt x="10548" y="23690"/>
                    <a:pt x="10559" y="23675"/>
                  </a:cubicBezTo>
                  <a:close/>
                  <a:moveTo>
                    <a:pt x="10303" y="24109"/>
                  </a:moveTo>
                  <a:lnTo>
                    <a:pt x="10303" y="24109"/>
                  </a:lnTo>
                  <a:cubicBezTo>
                    <a:pt x="10291" y="24126"/>
                    <a:pt x="10279" y="24132"/>
                    <a:pt x="10274" y="24150"/>
                  </a:cubicBezTo>
                  <a:lnTo>
                    <a:pt x="10262" y="24156"/>
                  </a:lnTo>
                  <a:cubicBezTo>
                    <a:pt x="10279" y="24138"/>
                    <a:pt x="10285" y="24126"/>
                    <a:pt x="10303" y="24109"/>
                  </a:cubicBezTo>
                  <a:close/>
                  <a:moveTo>
                    <a:pt x="10226" y="24198"/>
                  </a:moveTo>
                  <a:lnTo>
                    <a:pt x="10226" y="24198"/>
                  </a:lnTo>
                  <a:cubicBezTo>
                    <a:pt x="10214" y="24204"/>
                    <a:pt x="10202" y="24221"/>
                    <a:pt x="10190" y="24245"/>
                  </a:cubicBezTo>
                  <a:lnTo>
                    <a:pt x="10196" y="24239"/>
                  </a:lnTo>
                  <a:cubicBezTo>
                    <a:pt x="10202" y="24221"/>
                    <a:pt x="10220" y="24215"/>
                    <a:pt x="10226" y="24198"/>
                  </a:cubicBezTo>
                  <a:close/>
                  <a:moveTo>
                    <a:pt x="10110" y="24306"/>
                  </a:moveTo>
                  <a:cubicBezTo>
                    <a:pt x="10109" y="24306"/>
                    <a:pt x="10107" y="24307"/>
                    <a:pt x="10107" y="24310"/>
                  </a:cubicBezTo>
                  <a:cubicBezTo>
                    <a:pt x="10110" y="24307"/>
                    <a:pt x="10110" y="24306"/>
                    <a:pt x="10110" y="24306"/>
                  </a:cubicBezTo>
                  <a:close/>
                  <a:moveTo>
                    <a:pt x="10137" y="24281"/>
                  </a:moveTo>
                  <a:lnTo>
                    <a:pt x="10107" y="24310"/>
                  </a:lnTo>
                  <a:cubicBezTo>
                    <a:pt x="10119" y="24305"/>
                    <a:pt x="10131" y="24287"/>
                    <a:pt x="10137" y="24281"/>
                  </a:cubicBezTo>
                  <a:close/>
                  <a:moveTo>
                    <a:pt x="10054" y="24346"/>
                  </a:moveTo>
                  <a:lnTo>
                    <a:pt x="10031" y="24369"/>
                  </a:lnTo>
                  <a:lnTo>
                    <a:pt x="10031" y="24369"/>
                  </a:lnTo>
                  <a:cubicBezTo>
                    <a:pt x="10039" y="24364"/>
                    <a:pt x="10046" y="24357"/>
                    <a:pt x="10054" y="24346"/>
                  </a:cubicBezTo>
                  <a:close/>
                  <a:moveTo>
                    <a:pt x="10031" y="24369"/>
                  </a:moveTo>
                  <a:cubicBezTo>
                    <a:pt x="10027" y="24371"/>
                    <a:pt x="10023" y="24374"/>
                    <a:pt x="10018" y="24376"/>
                  </a:cubicBezTo>
                  <a:cubicBezTo>
                    <a:pt x="10018" y="24376"/>
                    <a:pt x="10024" y="24376"/>
                    <a:pt x="10030" y="24370"/>
                  </a:cubicBezTo>
                  <a:lnTo>
                    <a:pt x="10031" y="24369"/>
                  </a:lnTo>
                  <a:close/>
                  <a:moveTo>
                    <a:pt x="9911" y="24382"/>
                  </a:moveTo>
                  <a:lnTo>
                    <a:pt x="9882" y="24400"/>
                  </a:lnTo>
                  <a:cubicBezTo>
                    <a:pt x="9892" y="24396"/>
                    <a:pt x="9902" y="24389"/>
                    <a:pt x="9911" y="24382"/>
                  </a:cubicBezTo>
                  <a:close/>
                  <a:moveTo>
                    <a:pt x="5125" y="24673"/>
                  </a:moveTo>
                  <a:cubicBezTo>
                    <a:pt x="5125" y="24691"/>
                    <a:pt x="5125" y="24714"/>
                    <a:pt x="5119" y="24726"/>
                  </a:cubicBezTo>
                  <a:cubicBezTo>
                    <a:pt x="5119" y="24714"/>
                    <a:pt x="5125" y="24691"/>
                    <a:pt x="5125" y="24673"/>
                  </a:cubicBezTo>
                  <a:close/>
                  <a:moveTo>
                    <a:pt x="5036" y="25017"/>
                  </a:moveTo>
                  <a:lnTo>
                    <a:pt x="5036" y="25017"/>
                  </a:lnTo>
                  <a:cubicBezTo>
                    <a:pt x="5035" y="25020"/>
                    <a:pt x="5033" y="25023"/>
                    <a:pt x="5032" y="25026"/>
                  </a:cubicBezTo>
                  <a:lnTo>
                    <a:pt x="5032" y="25026"/>
                  </a:lnTo>
                  <a:cubicBezTo>
                    <a:pt x="5033" y="25022"/>
                    <a:pt x="5034" y="25019"/>
                    <a:pt x="5036" y="25017"/>
                  </a:cubicBezTo>
                  <a:close/>
                  <a:moveTo>
                    <a:pt x="4962" y="25172"/>
                  </a:moveTo>
                  <a:cubicBezTo>
                    <a:pt x="4958" y="25178"/>
                    <a:pt x="4954" y="25186"/>
                    <a:pt x="4947" y="25195"/>
                  </a:cubicBezTo>
                  <a:cubicBezTo>
                    <a:pt x="4951" y="25184"/>
                    <a:pt x="4957" y="25178"/>
                    <a:pt x="4962" y="25172"/>
                  </a:cubicBezTo>
                  <a:close/>
                  <a:moveTo>
                    <a:pt x="4882" y="25284"/>
                  </a:moveTo>
                  <a:cubicBezTo>
                    <a:pt x="4876" y="25290"/>
                    <a:pt x="4870" y="25296"/>
                    <a:pt x="4858" y="25314"/>
                  </a:cubicBezTo>
                  <a:cubicBezTo>
                    <a:pt x="4870" y="25308"/>
                    <a:pt x="4876" y="25290"/>
                    <a:pt x="4882" y="25284"/>
                  </a:cubicBezTo>
                  <a:close/>
                  <a:moveTo>
                    <a:pt x="4828" y="25338"/>
                  </a:moveTo>
                  <a:lnTo>
                    <a:pt x="4828" y="25338"/>
                  </a:lnTo>
                  <a:cubicBezTo>
                    <a:pt x="4823" y="25344"/>
                    <a:pt x="4817" y="25350"/>
                    <a:pt x="4811" y="25367"/>
                  </a:cubicBezTo>
                  <a:cubicBezTo>
                    <a:pt x="4817" y="25356"/>
                    <a:pt x="4823" y="25350"/>
                    <a:pt x="4828" y="25338"/>
                  </a:cubicBezTo>
                  <a:close/>
                  <a:moveTo>
                    <a:pt x="4787" y="25385"/>
                  </a:moveTo>
                  <a:cubicBezTo>
                    <a:pt x="4769" y="25391"/>
                    <a:pt x="4763" y="25403"/>
                    <a:pt x="4757" y="25409"/>
                  </a:cubicBezTo>
                  <a:cubicBezTo>
                    <a:pt x="4763" y="25403"/>
                    <a:pt x="4769" y="25397"/>
                    <a:pt x="4787" y="25385"/>
                  </a:cubicBezTo>
                  <a:close/>
                  <a:moveTo>
                    <a:pt x="4644" y="25427"/>
                  </a:moveTo>
                  <a:lnTo>
                    <a:pt x="4644" y="25427"/>
                  </a:lnTo>
                  <a:cubicBezTo>
                    <a:pt x="4639" y="25430"/>
                    <a:pt x="4633" y="25434"/>
                    <a:pt x="4627" y="25438"/>
                  </a:cubicBezTo>
                  <a:lnTo>
                    <a:pt x="4627" y="25438"/>
                  </a:lnTo>
                  <a:cubicBezTo>
                    <a:pt x="4636" y="25435"/>
                    <a:pt x="4640" y="25431"/>
                    <a:pt x="4644" y="25427"/>
                  </a:cubicBezTo>
                  <a:close/>
                  <a:moveTo>
                    <a:pt x="4728" y="25433"/>
                  </a:moveTo>
                  <a:lnTo>
                    <a:pt x="4728" y="25433"/>
                  </a:lnTo>
                  <a:cubicBezTo>
                    <a:pt x="4722" y="25439"/>
                    <a:pt x="4704" y="25445"/>
                    <a:pt x="4698" y="25456"/>
                  </a:cubicBezTo>
                  <a:cubicBezTo>
                    <a:pt x="4710" y="25445"/>
                    <a:pt x="4722" y="25439"/>
                    <a:pt x="4728" y="25433"/>
                  </a:cubicBezTo>
                  <a:close/>
                  <a:moveTo>
                    <a:pt x="31128" y="1"/>
                  </a:moveTo>
                  <a:cubicBezTo>
                    <a:pt x="31086" y="1"/>
                    <a:pt x="31044" y="1"/>
                    <a:pt x="31009" y="12"/>
                  </a:cubicBezTo>
                  <a:cubicBezTo>
                    <a:pt x="30979" y="12"/>
                    <a:pt x="30949" y="18"/>
                    <a:pt x="30926" y="18"/>
                  </a:cubicBezTo>
                  <a:cubicBezTo>
                    <a:pt x="30890" y="24"/>
                    <a:pt x="30854" y="24"/>
                    <a:pt x="30807" y="30"/>
                  </a:cubicBezTo>
                  <a:cubicBezTo>
                    <a:pt x="30777" y="42"/>
                    <a:pt x="30759" y="42"/>
                    <a:pt x="30730" y="48"/>
                  </a:cubicBezTo>
                  <a:lnTo>
                    <a:pt x="30617" y="72"/>
                  </a:lnTo>
                  <a:cubicBezTo>
                    <a:pt x="30593" y="78"/>
                    <a:pt x="30563" y="84"/>
                    <a:pt x="30540" y="90"/>
                  </a:cubicBezTo>
                  <a:cubicBezTo>
                    <a:pt x="30504" y="101"/>
                    <a:pt x="30468" y="113"/>
                    <a:pt x="30433" y="131"/>
                  </a:cubicBezTo>
                  <a:lnTo>
                    <a:pt x="30362" y="149"/>
                  </a:lnTo>
                  <a:cubicBezTo>
                    <a:pt x="30326" y="167"/>
                    <a:pt x="30284" y="179"/>
                    <a:pt x="30243" y="202"/>
                  </a:cubicBezTo>
                  <a:cubicBezTo>
                    <a:pt x="30225" y="208"/>
                    <a:pt x="30207" y="220"/>
                    <a:pt x="30183" y="226"/>
                  </a:cubicBezTo>
                  <a:cubicBezTo>
                    <a:pt x="30124" y="256"/>
                    <a:pt x="30077" y="286"/>
                    <a:pt x="30023" y="315"/>
                  </a:cubicBezTo>
                  <a:lnTo>
                    <a:pt x="28061" y="1495"/>
                  </a:lnTo>
                  <a:lnTo>
                    <a:pt x="28061" y="1495"/>
                  </a:lnTo>
                  <a:cubicBezTo>
                    <a:pt x="28062" y="1493"/>
                    <a:pt x="28064" y="1490"/>
                    <a:pt x="28064" y="1485"/>
                  </a:cubicBezTo>
                  <a:lnTo>
                    <a:pt x="28064" y="1485"/>
                  </a:lnTo>
                  <a:cubicBezTo>
                    <a:pt x="27535" y="1794"/>
                    <a:pt x="27149" y="2328"/>
                    <a:pt x="26941" y="3053"/>
                  </a:cubicBezTo>
                  <a:lnTo>
                    <a:pt x="15303" y="9929"/>
                  </a:lnTo>
                  <a:lnTo>
                    <a:pt x="15309" y="9929"/>
                  </a:lnTo>
                  <a:cubicBezTo>
                    <a:pt x="14638" y="10327"/>
                    <a:pt x="14204" y="11152"/>
                    <a:pt x="14181" y="12316"/>
                  </a:cubicBezTo>
                  <a:lnTo>
                    <a:pt x="5701" y="17310"/>
                  </a:lnTo>
                  <a:lnTo>
                    <a:pt x="5707" y="17310"/>
                  </a:lnTo>
                  <a:cubicBezTo>
                    <a:pt x="5179" y="17624"/>
                    <a:pt x="4858" y="18272"/>
                    <a:pt x="4858" y="19198"/>
                  </a:cubicBezTo>
                  <a:cubicBezTo>
                    <a:pt x="4858" y="19287"/>
                    <a:pt x="4870" y="19382"/>
                    <a:pt x="4876" y="19471"/>
                  </a:cubicBezTo>
                  <a:lnTo>
                    <a:pt x="2067" y="21104"/>
                  </a:lnTo>
                  <a:lnTo>
                    <a:pt x="2061" y="21104"/>
                  </a:lnTo>
                  <a:cubicBezTo>
                    <a:pt x="1842" y="21241"/>
                    <a:pt x="1675" y="21466"/>
                    <a:pt x="1592" y="21787"/>
                  </a:cubicBezTo>
                  <a:lnTo>
                    <a:pt x="452" y="22446"/>
                  </a:lnTo>
                  <a:lnTo>
                    <a:pt x="446" y="22446"/>
                  </a:lnTo>
                  <a:cubicBezTo>
                    <a:pt x="167" y="22612"/>
                    <a:pt x="1" y="22951"/>
                    <a:pt x="1" y="23444"/>
                  </a:cubicBezTo>
                  <a:cubicBezTo>
                    <a:pt x="7" y="24423"/>
                    <a:pt x="702" y="25617"/>
                    <a:pt x="1563" y="26098"/>
                  </a:cubicBezTo>
                  <a:cubicBezTo>
                    <a:pt x="1811" y="26240"/>
                    <a:pt x="2045" y="26307"/>
                    <a:pt x="2253" y="26307"/>
                  </a:cubicBezTo>
                  <a:cubicBezTo>
                    <a:pt x="2409" y="26307"/>
                    <a:pt x="2551" y="26270"/>
                    <a:pt x="2673" y="26199"/>
                  </a:cubicBezTo>
                  <a:lnTo>
                    <a:pt x="2661" y="26199"/>
                  </a:lnTo>
                  <a:lnTo>
                    <a:pt x="3819" y="25522"/>
                  </a:lnTo>
                  <a:cubicBezTo>
                    <a:pt x="3931" y="25551"/>
                    <a:pt x="4038" y="25565"/>
                    <a:pt x="4139" y="25565"/>
                  </a:cubicBezTo>
                  <a:cubicBezTo>
                    <a:pt x="4322" y="25565"/>
                    <a:pt x="4487" y="25520"/>
                    <a:pt x="4627" y="25438"/>
                  </a:cubicBezTo>
                  <a:lnTo>
                    <a:pt x="4627" y="25438"/>
                  </a:lnTo>
                  <a:cubicBezTo>
                    <a:pt x="4623" y="25438"/>
                    <a:pt x="4619" y="25439"/>
                    <a:pt x="4615" y="25439"/>
                  </a:cubicBezTo>
                  <a:lnTo>
                    <a:pt x="7293" y="23871"/>
                  </a:lnTo>
                  <a:cubicBezTo>
                    <a:pt x="7459" y="24002"/>
                    <a:pt x="7625" y="24109"/>
                    <a:pt x="7797" y="24210"/>
                  </a:cubicBezTo>
                  <a:cubicBezTo>
                    <a:pt x="8268" y="24475"/>
                    <a:pt x="8711" y="24601"/>
                    <a:pt x="9104" y="24601"/>
                  </a:cubicBezTo>
                  <a:cubicBezTo>
                    <a:pt x="9410" y="24601"/>
                    <a:pt x="9685" y="24524"/>
                    <a:pt x="9919" y="24376"/>
                  </a:cubicBezTo>
                  <a:lnTo>
                    <a:pt x="9919" y="24376"/>
                  </a:lnTo>
                  <a:cubicBezTo>
                    <a:pt x="9916" y="24378"/>
                    <a:pt x="9914" y="24380"/>
                    <a:pt x="9911" y="24382"/>
                  </a:cubicBezTo>
                  <a:lnTo>
                    <a:pt x="9911" y="24382"/>
                  </a:lnTo>
                  <a:lnTo>
                    <a:pt x="18456" y="19352"/>
                  </a:lnTo>
                  <a:cubicBezTo>
                    <a:pt x="18965" y="19595"/>
                    <a:pt x="19446" y="19710"/>
                    <a:pt x="19881" y="19710"/>
                  </a:cubicBezTo>
                  <a:cubicBezTo>
                    <a:pt x="20299" y="19710"/>
                    <a:pt x="20674" y="19603"/>
                    <a:pt x="20992" y="19400"/>
                  </a:cubicBezTo>
                  <a:lnTo>
                    <a:pt x="20992" y="19400"/>
                  </a:lnTo>
                  <a:cubicBezTo>
                    <a:pt x="20968" y="19412"/>
                    <a:pt x="20950" y="19429"/>
                    <a:pt x="20926" y="19435"/>
                  </a:cubicBezTo>
                  <a:lnTo>
                    <a:pt x="32594" y="12541"/>
                  </a:lnTo>
                  <a:cubicBezTo>
                    <a:pt x="32824" y="12591"/>
                    <a:pt x="33047" y="12616"/>
                    <a:pt x="33261" y="12616"/>
                  </a:cubicBezTo>
                  <a:cubicBezTo>
                    <a:pt x="33735" y="12616"/>
                    <a:pt x="34164" y="12494"/>
                    <a:pt x="34524" y="12256"/>
                  </a:cubicBezTo>
                  <a:lnTo>
                    <a:pt x="34524" y="12256"/>
                  </a:lnTo>
                  <a:lnTo>
                    <a:pt x="34459" y="12304"/>
                  </a:lnTo>
                  <a:lnTo>
                    <a:pt x="36424" y="11122"/>
                  </a:lnTo>
                  <a:lnTo>
                    <a:pt x="36561" y="11033"/>
                  </a:lnTo>
                  <a:cubicBezTo>
                    <a:pt x="36573" y="11027"/>
                    <a:pt x="36590" y="11009"/>
                    <a:pt x="36596" y="11004"/>
                  </a:cubicBezTo>
                  <a:lnTo>
                    <a:pt x="36685" y="10938"/>
                  </a:lnTo>
                  <a:cubicBezTo>
                    <a:pt x="36703" y="10920"/>
                    <a:pt x="36715" y="10914"/>
                    <a:pt x="36733" y="10897"/>
                  </a:cubicBezTo>
                  <a:cubicBezTo>
                    <a:pt x="36763" y="10879"/>
                    <a:pt x="36792" y="10849"/>
                    <a:pt x="36810" y="10825"/>
                  </a:cubicBezTo>
                  <a:cubicBezTo>
                    <a:pt x="36828" y="10819"/>
                    <a:pt x="36834" y="10802"/>
                    <a:pt x="36852" y="10790"/>
                  </a:cubicBezTo>
                  <a:cubicBezTo>
                    <a:pt x="36887" y="10748"/>
                    <a:pt x="36923" y="10713"/>
                    <a:pt x="36959" y="10671"/>
                  </a:cubicBezTo>
                  <a:cubicBezTo>
                    <a:pt x="36959" y="10659"/>
                    <a:pt x="36970" y="10659"/>
                    <a:pt x="36970" y="10653"/>
                  </a:cubicBezTo>
                  <a:cubicBezTo>
                    <a:pt x="36984" y="10658"/>
                    <a:pt x="36995" y="10661"/>
                    <a:pt x="37006" y="10661"/>
                  </a:cubicBezTo>
                  <a:cubicBezTo>
                    <a:pt x="37043" y="10661"/>
                    <a:pt x="37067" y="10631"/>
                    <a:pt x="37095" y="10594"/>
                  </a:cubicBezTo>
                  <a:cubicBezTo>
                    <a:pt x="37101" y="10582"/>
                    <a:pt x="37119" y="10564"/>
                    <a:pt x="37125" y="10552"/>
                  </a:cubicBezTo>
                  <a:cubicBezTo>
                    <a:pt x="37149" y="10523"/>
                    <a:pt x="37172" y="10481"/>
                    <a:pt x="37190" y="10451"/>
                  </a:cubicBezTo>
                  <a:cubicBezTo>
                    <a:pt x="37202" y="10439"/>
                    <a:pt x="37214" y="10422"/>
                    <a:pt x="37220" y="10404"/>
                  </a:cubicBezTo>
                  <a:lnTo>
                    <a:pt x="37291" y="10291"/>
                  </a:lnTo>
                  <a:lnTo>
                    <a:pt x="37309" y="10243"/>
                  </a:lnTo>
                  <a:cubicBezTo>
                    <a:pt x="37339" y="10196"/>
                    <a:pt x="37362" y="10143"/>
                    <a:pt x="37392" y="10083"/>
                  </a:cubicBezTo>
                  <a:cubicBezTo>
                    <a:pt x="37398" y="10077"/>
                    <a:pt x="37398" y="10065"/>
                    <a:pt x="37410" y="10053"/>
                  </a:cubicBezTo>
                  <a:cubicBezTo>
                    <a:pt x="37428" y="10006"/>
                    <a:pt x="37451" y="9958"/>
                    <a:pt x="37469" y="9911"/>
                  </a:cubicBezTo>
                  <a:cubicBezTo>
                    <a:pt x="37475" y="9887"/>
                    <a:pt x="37481" y="9875"/>
                    <a:pt x="37487" y="9852"/>
                  </a:cubicBezTo>
                  <a:cubicBezTo>
                    <a:pt x="37505" y="9810"/>
                    <a:pt x="37517" y="9768"/>
                    <a:pt x="37535" y="9727"/>
                  </a:cubicBezTo>
                  <a:lnTo>
                    <a:pt x="37558" y="9662"/>
                  </a:lnTo>
                  <a:cubicBezTo>
                    <a:pt x="37570" y="9614"/>
                    <a:pt x="37588" y="9572"/>
                    <a:pt x="37594" y="9519"/>
                  </a:cubicBezTo>
                  <a:cubicBezTo>
                    <a:pt x="37600" y="9501"/>
                    <a:pt x="37600" y="9483"/>
                    <a:pt x="37606" y="9466"/>
                  </a:cubicBezTo>
                  <a:lnTo>
                    <a:pt x="37653" y="9264"/>
                  </a:lnTo>
                  <a:cubicBezTo>
                    <a:pt x="37653" y="9252"/>
                    <a:pt x="37659" y="9234"/>
                    <a:pt x="37659" y="9222"/>
                  </a:cubicBezTo>
                  <a:lnTo>
                    <a:pt x="37683" y="9086"/>
                  </a:lnTo>
                  <a:cubicBezTo>
                    <a:pt x="37683" y="9074"/>
                    <a:pt x="37683" y="9068"/>
                    <a:pt x="37689" y="9050"/>
                  </a:cubicBezTo>
                  <a:cubicBezTo>
                    <a:pt x="37689" y="9026"/>
                    <a:pt x="37695" y="8997"/>
                    <a:pt x="37695" y="8979"/>
                  </a:cubicBezTo>
                  <a:cubicBezTo>
                    <a:pt x="37707" y="8931"/>
                    <a:pt x="37713" y="8878"/>
                    <a:pt x="37713" y="8830"/>
                  </a:cubicBezTo>
                  <a:cubicBezTo>
                    <a:pt x="37713" y="8801"/>
                    <a:pt x="37719" y="8777"/>
                    <a:pt x="37719" y="8747"/>
                  </a:cubicBezTo>
                  <a:cubicBezTo>
                    <a:pt x="37725" y="8694"/>
                    <a:pt x="37725" y="8640"/>
                    <a:pt x="37725" y="8593"/>
                  </a:cubicBezTo>
                  <a:cubicBezTo>
                    <a:pt x="37725" y="8569"/>
                    <a:pt x="37725" y="8539"/>
                    <a:pt x="37736" y="8516"/>
                  </a:cubicBezTo>
                  <a:cubicBezTo>
                    <a:pt x="37736" y="8432"/>
                    <a:pt x="37742" y="8361"/>
                    <a:pt x="37742" y="8278"/>
                  </a:cubicBezTo>
                  <a:cubicBezTo>
                    <a:pt x="37742" y="8189"/>
                    <a:pt x="37742" y="8100"/>
                    <a:pt x="37736" y="8011"/>
                  </a:cubicBezTo>
                  <a:cubicBezTo>
                    <a:pt x="37736" y="7981"/>
                    <a:pt x="37725" y="7951"/>
                    <a:pt x="37725" y="7922"/>
                  </a:cubicBezTo>
                  <a:cubicBezTo>
                    <a:pt x="37725" y="7862"/>
                    <a:pt x="37719" y="7809"/>
                    <a:pt x="37713" y="7750"/>
                  </a:cubicBezTo>
                  <a:lnTo>
                    <a:pt x="37713" y="7744"/>
                  </a:lnTo>
                  <a:lnTo>
                    <a:pt x="37713" y="7720"/>
                  </a:lnTo>
                  <a:lnTo>
                    <a:pt x="37689" y="7500"/>
                  </a:lnTo>
                  <a:cubicBezTo>
                    <a:pt x="37689" y="7476"/>
                    <a:pt x="37683" y="7465"/>
                    <a:pt x="37683" y="7441"/>
                  </a:cubicBezTo>
                  <a:cubicBezTo>
                    <a:pt x="37677" y="7358"/>
                    <a:pt x="37659" y="7275"/>
                    <a:pt x="37647" y="7197"/>
                  </a:cubicBezTo>
                  <a:cubicBezTo>
                    <a:pt x="37647" y="7185"/>
                    <a:pt x="37647" y="7179"/>
                    <a:pt x="37636" y="7174"/>
                  </a:cubicBezTo>
                  <a:lnTo>
                    <a:pt x="37594" y="6948"/>
                  </a:lnTo>
                  <a:cubicBezTo>
                    <a:pt x="37588" y="6930"/>
                    <a:pt x="37588" y="6912"/>
                    <a:pt x="37576" y="6889"/>
                  </a:cubicBezTo>
                  <a:cubicBezTo>
                    <a:pt x="37564" y="6811"/>
                    <a:pt x="37541" y="6728"/>
                    <a:pt x="37529" y="6645"/>
                  </a:cubicBezTo>
                  <a:cubicBezTo>
                    <a:pt x="37529" y="6639"/>
                    <a:pt x="37517" y="6621"/>
                    <a:pt x="37517" y="6615"/>
                  </a:cubicBezTo>
                  <a:cubicBezTo>
                    <a:pt x="37505" y="6538"/>
                    <a:pt x="37481" y="6467"/>
                    <a:pt x="37457" y="6390"/>
                  </a:cubicBezTo>
                  <a:cubicBezTo>
                    <a:pt x="37451" y="6372"/>
                    <a:pt x="37451" y="6354"/>
                    <a:pt x="37446" y="6330"/>
                  </a:cubicBezTo>
                  <a:cubicBezTo>
                    <a:pt x="37440" y="6318"/>
                    <a:pt x="37440" y="6301"/>
                    <a:pt x="37428" y="6283"/>
                  </a:cubicBezTo>
                  <a:lnTo>
                    <a:pt x="37410" y="6212"/>
                  </a:lnTo>
                  <a:cubicBezTo>
                    <a:pt x="37386" y="6134"/>
                    <a:pt x="37356" y="6051"/>
                    <a:pt x="37333" y="5962"/>
                  </a:cubicBezTo>
                  <a:cubicBezTo>
                    <a:pt x="37327" y="5927"/>
                    <a:pt x="37309" y="5897"/>
                    <a:pt x="37297" y="5855"/>
                  </a:cubicBezTo>
                  <a:cubicBezTo>
                    <a:pt x="37267" y="5760"/>
                    <a:pt x="37232" y="5665"/>
                    <a:pt x="37190" y="5570"/>
                  </a:cubicBezTo>
                  <a:cubicBezTo>
                    <a:pt x="37184" y="5552"/>
                    <a:pt x="37184" y="5541"/>
                    <a:pt x="37178" y="5523"/>
                  </a:cubicBezTo>
                  <a:cubicBezTo>
                    <a:pt x="37131" y="5410"/>
                    <a:pt x="37089" y="5303"/>
                    <a:pt x="37042" y="5196"/>
                  </a:cubicBezTo>
                  <a:cubicBezTo>
                    <a:pt x="37030" y="5167"/>
                    <a:pt x="37012" y="5137"/>
                    <a:pt x="37006" y="5107"/>
                  </a:cubicBezTo>
                  <a:lnTo>
                    <a:pt x="36893" y="4864"/>
                  </a:lnTo>
                  <a:cubicBezTo>
                    <a:pt x="36881" y="4828"/>
                    <a:pt x="36864" y="4798"/>
                    <a:pt x="36852" y="4757"/>
                  </a:cubicBezTo>
                  <a:cubicBezTo>
                    <a:pt x="36804" y="4662"/>
                    <a:pt x="36763" y="4573"/>
                    <a:pt x="36715" y="4478"/>
                  </a:cubicBezTo>
                  <a:lnTo>
                    <a:pt x="36697" y="4430"/>
                  </a:lnTo>
                  <a:cubicBezTo>
                    <a:pt x="36644" y="4329"/>
                    <a:pt x="36585" y="4216"/>
                    <a:pt x="36525" y="4116"/>
                  </a:cubicBezTo>
                  <a:cubicBezTo>
                    <a:pt x="36507" y="4086"/>
                    <a:pt x="36495" y="4056"/>
                    <a:pt x="36472" y="4026"/>
                  </a:cubicBezTo>
                  <a:cubicBezTo>
                    <a:pt x="36430" y="3943"/>
                    <a:pt x="36383" y="3866"/>
                    <a:pt x="36341" y="3795"/>
                  </a:cubicBezTo>
                  <a:cubicBezTo>
                    <a:pt x="36317" y="3765"/>
                    <a:pt x="36299" y="3730"/>
                    <a:pt x="36282" y="3700"/>
                  </a:cubicBezTo>
                  <a:cubicBezTo>
                    <a:pt x="36228" y="3611"/>
                    <a:pt x="36169" y="3522"/>
                    <a:pt x="36115" y="3439"/>
                  </a:cubicBezTo>
                  <a:cubicBezTo>
                    <a:pt x="36109" y="3421"/>
                    <a:pt x="36092" y="3409"/>
                    <a:pt x="36086" y="3391"/>
                  </a:cubicBezTo>
                  <a:cubicBezTo>
                    <a:pt x="36020" y="3296"/>
                    <a:pt x="35955" y="3195"/>
                    <a:pt x="35884" y="3094"/>
                  </a:cubicBezTo>
                  <a:cubicBezTo>
                    <a:pt x="35866" y="3065"/>
                    <a:pt x="35848" y="3047"/>
                    <a:pt x="35824" y="3017"/>
                  </a:cubicBezTo>
                  <a:cubicBezTo>
                    <a:pt x="35777" y="2940"/>
                    <a:pt x="35724" y="2874"/>
                    <a:pt x="35664" y="2797"/>
                  </a:cubicBezTo>
                  <a:lnTo>
                    <a:pt x="35599" y="2708"/>
                  </a:lnTo>
                  <a:cubicBezTo>
                    <a:pt x="35539" y="2631"/>
                    <a:pt x="35468" y="2554"/>
                    <a:pt x="35403" y="2471"/>
                  </a:cubicBezTo>
                  <a:cubicBezTo>
                    <a:pt x="35391" y="2459"/>
                    <a:pt x="35379" y="2441"/>
                    <a:pt x="35367" y="2429"/>
                  </a:cubicBezTo>
                  <a:cubicBezTo>
                    <a:pt x="35290" y="2340"/>
                    <a:pt x="35213" y="2251"/>
                    <a:pt x="35136" y="2162"/>
                  </a:cubicBezTo>
                  <a:cubicBezTo>
                    <a:pt x="35112" y="2138"/>
                    <a:pt x="35094" y="2120"/>
                    <a:pt x="35070" y="2085"/>
                  </a:cubicBezTo>
                  <a:cubicBezTo>
                    <a:pt x="35011" y="2019"/>
                    <a:pt x="34952" y="1960"/>
                    <a:pt x="34892" y="1895"/>
                  </a:cubicBezTo>
                  <a:lnTo>
                    <a:pt x="34815" y="1823"/>
                  </a:lnTo>
                  <a:cubicBezTo>
                    <a:pt x="34750" y="1752"/>
                    <a:pt x="34678" y="1687"/>
                    <a:pt x="34607" y="1622"/>
                  </a:cubicBezTo>
                  <a:cubicBezTo>
                    <a:pt x="34595" y="1604"/>
                    <a:pt x="34577" y="1592"/>
                    <a:pt x="34566" y="1586"/>
                  </a:cubicBezTo>
                  <a:cubicBezTo>
                    <a:pt x="34482" y="1509"/>
                    <a:pt x="34393" y="1426"/>
                    <a:pt x="34310" y="1360"/>
                  </a:cubicBezTo>
                  <a:cubicBezTo>
                    <a:pt x="34292" y="1337"/>
                    <a:pt x="34269" y="1325"/>
                    <a:pt x="34239" y="1301"/>
                  </a:cubicBezTo>
                  <a:lnTo>
                    <a:pt x="34037" y="1147"/>
                  </a:lnTo>
                  <a:cubicBezTo>
                    <a:pt x="34025" y="1129"/>
                    <a:pt x="34007" y="1123"/>
                    <a:pt x="33996" y="1111"/>
                  </a:cubicBezTo>
                  <a:cubicBezTo>
                    <a:pt x="33978" y="1093"/>
                    <a:pt x="33954" y="1081"/>
                    <a:pt x="33942" y="1069"/>
                  </a:cubicBezTo>
                  <a:cubicBezTo>
                    <a:pt x="33912" y="1046"/>
                    <a:pt x="33889" y="1034"/>
                    <a:pt x="33859" y="1010"/>
                  </a:cubicBezTo>
                  <a:cubicBezTo>
                    <a:pt x="33817" y="980"/>
                    <a:pt x="33770" y="945"/>
                    <a:pt x="33728" y="915"/>
                  </a:cubicBezTo>
                  <a:cubicBezTo>
                    <a:pt x="33699" y="891"/>
                    <a:pt x="33675" y="879"/>
                    <a:pt x="33645" y="862"/>
                  </a:cubicBezTo>
                  <a:cubicBezTo>
                    <a:pt x="33598" y="832"/>
                    <a:pt x="33550" y="796"/>
                    <a:pt x="33497" y="767"/>
                  </a:cubicBezTo>
                  <a:lnTo>
                    <a:pt x="33431" y="719"/>
                  </a:lnTo>
                  <a:cubicBezTo>
                    <a:pt x="33354" y="677"/>
                    <a:pt x="33289" y="636"/>
                    <a:pt x="33212" y="594"/>
                  </a:cubicBezTo>
                  <a:cubicBezTo>
                    <a:pt x="33141" y="553"/>
                    <a:pt x="33063" y="517"/>
                    <a:pt x="32992" y="476"/>
                  </a:cubicBezTo>
                  <a:cubicBezTo>
                    <a:pt x="32968" y="464"/>
                    <a:pt x="32939" y="452"/>
                    <a:pt x="32915" y="440"/>
                  </a:cubicBezTo>
                  <a:cubicBezTo>
                    <a:pt x="32873" y="416"/>
                    <a:pt x="32838" y="398"/>
                    <a:pt x="32790" y="381"/>
                  </a:cubicBezTo>
                  <a:cubicBezTo>
                    <a:pt x="32784" y="375"/>
                    <a:pt x="32766" y="375"/>
                    <a:pt x="32760" y="369"/>
                  </a:cubicBezTo>
                  <a:lnTo>
                    <a:pt x="32719" y="345"/>
                  </a:lnTo>
                  <a:cubicBezTo>
                    <a:pt x="32660" y="321"/>
                    <a:pt x="32600" y="291"/>
                    <a:pt x="32547" y="268"/>
                  </a:cubicBezTo>
                  <a:cubicBezTo>
                    <a:pt x="32529" y="262"/>
                    <a:pt x="32523" y="262"/>
                    <a:pt x="32511" y="256"/>
                  </a:cubicBezTo>
                  <a:cubicBezTo>
                    <a:pt x="32440" y="232"/>
                    <a:pt x="32375" y="202"/>
                    <a:pt x="32315" y="191"/>
                  </a:cubicBezTo>
                  <a:cubicBezTo>
                    <a:pt x="32303" y="179"/>
                    <a:pt x="32285" y="179"/>
                    <a:pt x="32274" y="173"/>
                  </a:cubicBezTo>
                  <a:cubicBezTo>
                    <a:pt x="32214" y="149"/>
                    <a:pt x="32161" y="137"/>
                    <a:pt x="32101" y="119"/>
                  </a:cubicBezTo>
                  <a:cubicBezTo>
                    <a:pt x="32095" y="119"/>
                    <a:pt x="32078" y="113"/>
                    <a:pt x="32072" y="113"/>
                  </a:cubicBezTo>
                  <a:cubicBezTo>
                    <a:pt x="32012" y="101"/>
                    <a:pt x="31947" y="84"/>
                    <a:pt x="31888" y="72"/>
                  </a:cubicBezTo>
                  <a:cubicBezTo>
                    <a:pt x="31870" y="72"/>
                    <a:pt x="31858" y="60"/>
                    <a:pt x="31840" y="60"/>
                  </a:cubicBezTo>
                  <a:cubicBezTo>
                    <a:pt x="31781" y="48"/>
                    <a:pt x="31727" y="42"/>
                    <a:pt x="31668" y="30"/>
                  </a:cubicBezTo>
                  <a:lnTo>
                    <a:pt x="31638" y="30"/>
                  </a:lnTo>
                  <a:cubicBezTo>
                    <a:pt x="31626" y="30"/>
                    <a:pt x="31609" y="30"/>
                    <a:pt x="31591" y="24"/>
                  </a:cubicBezTo>
                  <a:cubicBezTo>
                    <a:pt x="31537" y="18"/>
                    <a:pt x="31478" y="12"/>
                    <a:pt x="31424" y="12"/>
                  </a:cubicBezTo>
                  <a:lnTo>
                    <a:pt x="31341" y="12"/>
                  </a:lnTo>
                  <a:cubicBezTo>
                    <a:pt x="31300" y="12"/>
                    <a:pt x="31252" y="1"/>
                    <a:pt x="312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51;p75">
              <a:extLst>
                <a:ext uri="{FF2B5EF4-FFF2-40B4-BE49-F238E27FC236}">
                  <a16:creationId xmlns:a16="http://schemas.microsoft.com/office/drawing/2014/main" id="{25E6659A-6ADF-4484-840F-ED680EFBCFFE}"/>
                </a:ext>
              </a:extLst>
            </p:cNvPr>
            <p:cNvSpPr/>
            <p:nvPr/>
          </p:nvSpPr>
          <p:spPr>
            <a:xfrm>
              <a:off x="4636146" y="4995998"/>
              <a:ext cx="486343" cy="352541"/>
            </a:xfrm>
            <a:custGeom>
              <a:avLst/>
              <a:gdLst/>
              <a:ahLst/>
              <a:cxnLst/>
              <a:rect l="l" t="t" r="r" b="b"/>
              <a:pathLst>
                <a:path w="3991" h="2893" extrusionOk="0">
                  <a:moveTo>
                    <a:pt x="3991" y="1"/>
                  </a:moveTo>
                  <a:lnTo>
                    <a:pt x="1" y="2323"/>
                  </a:lnTo>
                  <a:lnTo>
                    <a:pt x="1" y="2893"/>
                  </a:lnTo>
                  <a:lnTo>
                    <a:pt x="3991" y="571"/>
                  </a:lnTo>
                  <a:lnTo>
                    <a:pt x="3991" y="1"/>
                  </a:lnTo>
                  <a:close/>
                </a:path>
              </a:pathLst>
            </a:custGeom>
            <a:solidFill>
              <a:srgbClr val="CCD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52;p75">
              <a:extLst>
                <a:ext uri="{FF2B5EF4-FFF2-40B4-BE49-F238E27FC236}">
                  <a16:creationId xmlns:a16="http://schemas.microsoft.com/office/drawing/2014/main" id="{10B7911B-DD37-49D0-810D-E3CB8DFBEC56}"/>
                </a:ext>
              </a:extLst>
            </p:cNvPr>
            <p:cNvSpPr/>
            <p:nvPr/>
          </p:nvSpPr>
          <p:spPr>
            <a:xfrm>
              <a:off x="1845265" y="3668190"/>
              <a:ext cx="2790960" cy="1680328"/>
            </a:xfrm>
            <a:custGeom>
              <a:avLst/>
              <a:gdLst/>
              <a:ahLst/>
              <a:cxnLst/>
              <a:rect l="l" t="t" r="r" b="b"/>
              <a:pathLst>
                <a:path w="22903" h="13789" extrusionOk="0">
                  <a:moveTo>
                    <a:pt x="0" y="1"/>
                  </a:moveTo>
                  <a:lnTo>
                    <a:pt x="0" y="571"/>
                  </a:lnTo>
                  <a:lnTo>
                    <a:pt x="22903" y="13789"/>
                  </a:lnTo>
                  <a:lnTo>
                    <a:pt x="22903" y="13219"/>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53;p75">
              <a:extLst>
                <a:ext uri="{FF2B5EF4-FFF2-40B4-BE49-F238E27FC236}">
                  <a16:creationId xmlns:a16="http://schemas.microsoft.com/office/drawing/2014/main" id="{7F634E8B-775F-49D7-B44A-7CE07DFE58F9}"/>
                </a:ext>
              </a:extLst>
            </p:cNvPr>
            <p:cNvSpPr/>
            <p:nvPr/>
          </p:nvSpPr>
          <p:spPr>
            <a:xfrm>
              <a:off x="1845265" y="3385227"/>
              <a:ext cx="3277181" cy="1893826"/>
            </a:xfrm>
            <a:custGeom>
              <a:avLst/>
              <a:gdLst/>
              <a:ahLst/>
              <a:cxnLst/>
              <a:rect l="l" t="t" r="r" b="b"/>
              <a:pathLst>
                <a:path w="26893" h="15541" extrusionOk="0">
                  <a:moveTo>
                    <a:pt x="3996" y="1"/>
                  </a:moveTo>
                  <a:lnTo>
                    <a:pt x="0" y="2323"/>
                  </a:lnTo>
                  <a:lnTo>
                    <a:pt x="22903" y="15541"/>
                  </a:lnTo>
                  <a:lnTo>
                    <a:pt x="26893" y="13219"/>
                  </a:lnTo>
                  <a:lnTo>
                    <a:pt x="39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54;p75">
              <a:extLst>
                <a:ext uri="{FF2B5EF4-FFF2-40B4-BE49-F238E27FC236}">
                  <a16:creationId xmlns:a16="http://schemas.microsoft.com/office/drawing/2014/main" id="{9A0CF78A-AAA6-43F0-9929-CAAAD51340D4}"/>
                </a:ext>
              </a:extLst>
            </p:cNvPr>
            <p:cNvSpPr/>
            <p:nvPr/>
          </p:nvSpPr>
          <p:spPr>
            <a:xfrm>
              <a:off x="1887917" y="3409112"/>
              <a:ext cx="3192610" cy="1844595"/>
            </a:xfrm>
            <a:custGeom>
              <a:avLst/>
              <a:gdLst/>
              <a:ahLst/>
              <a:cxnLst/>
              <a:rect l="l" t="t" r="r" b="b"/>
              <a:pathLst>
                <a:path w="26199" h="15137" extrusionOk="0">
                  <a:moveTo>
                    <a:pt x="3646" y="1"/>
                  </a:moveTo>
                  <a:lnTo>
                    <a:pt x="2482" y="684"/>
                  </a:lnTo>
                  <a:lnTo>
                    <a:pt x="2405" y="725"/>
                  </a:lnTo>
                  <a:lnTo>
                    <a:pt x="1271" y="1384"/>
                  </a:lnTo>
                  <a:lnTo>
                    <a:pt x="1206" y="1426"/>
                  </a:lnTo>
                  <a:lnTo>
                    <a:pt x="0" y="2121"/>
                  </a:lnTo>
                  <a:lnTo>
                    <a:pt x="1040" y="2720"/>
                  </a:lnTo>
                  <a:lnTo>
                    <a:pt x="1111" y="2756"/>
                  </a:lnTo>
                  <a:lnTo>
                    <a:pt x="2120" y="3344"/>
                  </a:lnTo>
                  <a:lnTo>
                    <a:pt x="2186" y="3380"/>
                  </a:lnTo>
                  <a:lnTo>
                    <a:pt x="3195" y="3961"/>
                  </a:lnTo>
                  <a:lnTo>
                    <a:pt x="3260" y="4003"/>
                  </a:lnTo>
                  <a:lnTo>
                    <a:pt x="4264" y="4585"/>
                  </a:lnTo>
                  <a:lnTo>
                    <a:pt x="4335" y="4621"/>
                  </a:lnTo>
                  <a:lnTo>
                    <a:pt x="5339" y="5197"/>
                  </a:lnTo>
                  <a:lnTo>
                    <a:pt x="5416" y="5244"/>
                  </a:lnTo>
                  <a:lnTo>
                    <a:pt x="6413" y="5820"/>
                  </a:lnTo>
                  <a:lnTo>
                    <a:pt x="6491" y="5868"/>
                  </a:lnTo>
                  <a:lnTo>
                    <a:pt x="7494" y="6444"/>
                  </a:lnTo>
                  <a:lnTo>
                    <a:pt x="7559" y="6485"/>
                  </a:lnTo>
                  <a:lnTo>
                    <a:pt x="8569" y="7061"/>
                  </a:lnTo>
                  <a:lnTo>
                    <a:pt x="8634" y="7109"/>
                  </a:lnTo>
                  <a:lnTo>
                    <a:pt x="9644" y="7685"/>
                  </a:lnTo>
                  <a:lnTo>
                    <a:pt x="9709" y="7720"/>
                  </a:lnTo>
                  <a:lnTo>
                    <a:pt x="10712" y="8308"/>
                  </a:lnTo>
                  <a:lnTo>
                    <a:pt x="10784" y="8344"/>
                  </a:lnTo>
                  <a:lnTo>
                    <a:pt x="11787" y="8926"/>
                  </a:lnTo>
                  <a:lnTo>
                    <a:pt x="11864" y="8967"/>
                  </a:lnTo>
                  <a:lnTo>
                    <a:pt x="12862" y="9549"/>
                  </a:lnTo>
                  <a:lnTo>
                    <a:pt x="12939" y="9585"/>
                  </a:lnTo>
                  <a:lnTo>
                    <a:pt x="13943" y="10161"/>
                  </a:lnTo>
                  <a:lnTo>
                    <a:pt x="14008" y="10208"/>
                  </a:lnTo>
                  <a:lnTo>
                    <a:pt x="15017" y="10790"/>
                  </a:lnTo>
                  <a:lnTo>
                    <a:pt x="15083" y="10826"/>
                  </a:lnTo>
                  <a:lnTo>
                    <a:pt x="16086" y="11414"/>
                  </a:lnTo>
                  <a:lnTo>
                    <a:pt x="16163" y="11449"/>
                  </a:lnTo>
                  <a:lnTo>
                    <a:pt x="17161" y="12025"/>
                  </a:lnTo>
                  <a:lnTo>
                    <a:pt x="17238" y="12073"/>
                  </a:lnTo>
                  <a:lnTo>
                    <a:pt x="18242" y="12649"/>
                  </a:lnTo>
                  <a:lnTo>
                    <a:pt x="18313" y="12684"/>
                  </a:lnTo>
                  <a:lnTo>
                    <a:pt x="19316" y="13266"/>
                  </a:lnTo>
                  <a:lnTo>
                    <a:pt x="19382" y="13314"/>
                  </a:lnTo>
                  <a:lnTo>
                    <a:pt x="20391" y="13890"/>
                  </a:lnTo>
                  <a:lnTo>
                    <a:pt x="20457" y="13937"/>
                  </a:lnTo>
                  <a:lnTo>
                    <a:pt x="21466" y="14513"/>
                  </a:lnTo>
                  <a:lnTo>
                    <a:pt x="21537" y="14549"/>
                  </a:lnTo>
                  <a:lnTo>
                    <a:pt x="22535" y="15131"/>
                  </a:lnTo>
                  <a:lnTo>
                    <a:pt x="22553" y="15137"/>
                  </a:lnTo>
                  <a:lnTo>
                    <a:pt x="23752" y="14442"/>
                  </a:lnTo>
                  <a:lnTo>
                    <a:pt x="23823" y="14400"/>
                  </a:lnTo>
                  <a:lnTo>
                    <a:pt x="24957" y="13741"/>
                  </a:lnTo>
                  <a:lnTo>
                    <a:pt x="25023" y="13700"/>
                  </a:lnTo>
                  <a:lnTo>
                    <a:pt x="26199" y="13023"/>
                  </a:lnTo>
                  <a:lnTo>
                    <a:pt x="25189" y="12441"/>
                  </a:lnTo>
                  <a:lnTo>
                    <a:pt x="25118" y="12405"/>
                  </a:lnTo>
                  <a:lnTo>
                    <a:pt x="24108" y="11817"/>
                  </a:lnTo>
                  <a:lnTo>
                    <a:pt x="24043" y="11782"/>
                  </a:lnTo>
                  <a:lnTo>
                    <a:pt x="23040" y="11200"/>
                  </a:lnTo>
                  <a:lnTo>
                    <a:pt x="22968" y="11158"/>
                  </a:lnTo>
                  <a:lnTo>
                    <a:pt x="21965" y="10582"/>
                  </a:lnTo>
                  <a:lnTo>
                    <a:pt x="21894" y="10541"/>
                  </a:lnTo>
                  <a:lnTo>
                    <a:pt x="20890" y="9965"/>
                  </a:lnTo>
                  <a:lnTo>
                    <a:pt x="20813" y="9917"/>
                  </a:lnTo>
                  <a:lnTo>
                    <a:pt x="19815" y="9341"/>
                  </a:lnTo>
                  <a:lnTo>
                    <a:pt x="19744" y="9294"/>
                  </a:lnTo>
                  <a:lnTo>
                    <a:pt x="18735" y="8718"/>
                  </a:lnTo>
                  <a:lnTo>
                    <a:pt x="18669" y="8676"/>
                  </a:lnTo>
                  <a:lnTo>
                    <a:pt x="17660" y="8100"/>
                  </a:lnTo>
                  <a:lnTo>
                    <a:pt x="17594" y="8059"/>
                  </a:lnTo>
                  <a:lnTo>
                    <a:pt x="16591" y="7477"/>
                  </a:lnTo>
                  <a:lnTo>
                    <a:pt x="16520" y="7441"/>
                  </a:lnTo>
                  <a:lnTo>
                    <a:pt x="15516" y="6853"/>
                  </a:lnTo>
                  <a:lnTo>
                    <a:pt x="15439" y="6818"/>
                  </a:lnTo>
                  <a:lnTo>
                    <a:pt x="14441" y="6236"/>
                  </a:lnTo>
                  <a:lnTo>
                    <a:pt x="14364" y="6194"/>
                  </a:lnTo>
                  <a:lnTo>
                    <a:pt x="13361" y="5612"/>
                  </a:lnTo>
                  <a:lnTo>
                    <a:pt x="13295" y="5577"/>
                  </a:lnTo>
                  <a:lnTo>
                    <a:pt x="12286" y="5001"/>
                  </a:lnTo>
                  <a:lnTo>
                    <a:pt x="12221" y="4953"/>
                  </a:lnTo>
                  <a:lnTo>
                    <a:pt x="11211" y="4377"/>
                  </a:lnTo>
                  <a:lnTo>
                    <a:pt x="11146" y="4336"/>
                  </a:lnTo>
                  <a:lnTo>
                    <a:pt x="10142" y="3754"/>
                  </a:lnTo>
                  <a:lnTo>
                    <a:pt x="10065" y="3712"/>
                  </a:lnTo>
                  <a:lnTo>
                    <a:pt x="9068" y="3136"/>
                  </a:lnTo>
                  <a:lnTo>
                    <a:pt x="8990" y="3089"/>
                  </a:lnTo>
                  <a:lnTo>
                    <a:pt x="7987" y="2513"/>
                  </a:lnTo>
                  <a:lnTo>
                    <a:pt x="7916" y="2477"/>
                  </a:lnTo>
                  <a:lnTo>
                    <a:pt x="6912" y="1895"/>
                  </a:lnTo>
                  <a:lnTo>
                    <a:pt x="6847" y="1854"/>
                  </a:lnTo>
                  <a:lnTo>
                    <a:pt x="5837" y="1272"/>
                  </a:lnTo>
                  <a:lnTo>
                    <a:pt x="5772" y="1230"/>
                  </a:lnTo>
                  <a:lnTo>
                    <a:pt x="4769" y="648"/>
                  </a:lnTo>
                  <a:lnTo>
                    <a:pt x="4691" y="612"/>
                  </a:lnTo>
                  <a:lnTo>
                    <a:pt x="36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55;p75">
              <a:extLst>
                <a:ext uri="{FF2B5EF4-FFF2-40B4-BE49-F238E27FC236}">
                  <a16:creationId xmlns:a16="http://schemas.microsoft.com/office/drawing/2014/main" id="{64C7D0AA-0AB1-4438-B02B-537C98D6DE44}"/>
                </a:ext>
              </a:extLst>
            </p:cNvPr>
            <p:cNvSpPr/>
            <p:nvPr/>
          </p:nvSpPr>
          <p:spPr>
            <a:xfrm>
              <a:off x="4503682" y="4920809"/>
              <a:ext cx="453929" cy="261268"/>
            </a:xfrm>
            <a:custGeom>
              <a:avLst/>
              <a:gdLst/>
              <a:ahLst/>
              <a:cxnLst/>
              <a:rect l="l" t="t" r="r" b="b"/>
              <a:pathLst>
                <a:path w="3725" h="2144" extrusionOk="0">
                  <a:moveTo>
                    <a:pt x="3653" y="0"/>
                  </a:moveTo>
                  <a:lnTo>
                    <a:pt x="2483" y="677"/>
                  </a:lnTo>
                  <a:lnTo>
                    <a:pt x="2418" y="713"/>
                  </a:lnTo>
                  <a:lnTo>
                    <a:pt x="1272" y="1372"/>
                  </a:lnTo>
                  <a:lnTo>
                    <a:pt x="1206" y="1413"/>
                  </a:lnTo>
                  <a:lnTo>
                    <a:pt x="1" y="2108"/>
                  </a:lnTo>
                  <a:lnTo>
                    <a:pt x="72" y="2144"/>
                  </a:lnTo>
                  <a:lnTo>
                    <a:pt x="1272" y="1455"/>
                  </a:lnTo>
                  <a:lnTo>
                    <a:pt x="1349" y="1413"/>
                  </a:lnTo>
                  <a:lnTo>
                    <a:pt x="2483" y="748"/>
                  </a:lnTo>
                  <a:lnTo>
                    <a:pt x="2554" y="713"/>
                  </a:lnTo>
                  <a:lnTo>
                    <a:pt x="3724" y="36"/>
                  </a:lnTo>
                  <a:lnTo>
                    <a:pt x="3653" y="0"/>
                  </a:lnTo>
                  <a:close/>
                </a:path>
              </a:pathLst>
            </a:custGeom>
            <a:solidFill>
              <a:srgbClr val="E8E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56;p75">
              <a:extLst>
                <a:ext uri="{FF2B5EF4-FFF2-40B4-BE49-F238E27FC236}">
                  <a16:creationId xmlns:a16="http://schemas.microsoft.com/office/drawing/2014/main" id="{4A48649E-28B0-43BE-8867-AC6081BFCE01}"/>
                </a:ext>
              </a:extLst>
            </p:cNvPr>
            <p:cNvSpPr/>
            <p:nvPr/>
          </p:nvSpPr>
          <p:spPr>
            <a:xfrm>
              <a:off x="4110800" y="4693536"/>
              <a:ext cx="453807" cy="261390"/>
            </a:xfrm>
            <a:custGeom>
              <a:avLst/>
              <a:gdLst/>
              <a:ahLst/>
              <a:cxnLst/>
              <a:rect l="l" t="t" r="r" b="b"/>
              <a:pathLst>
                <a:path w="3724" h="2145" extrusionOk="0">
                  <a:moveTo>
                    <a:pt x="3653" y="1"/>
                  </a:moveTo>
                  <a:lnTo>
                    <a:pt x="2483" y="678"/>
                  </a:lnTo>
                  <a:lnTo>
                    <a:pt x="2411" y="713"/>
                  </a:lnTo>
                  <a:lnTo>
                    <a:pt x="1277" y="1378"/>
                  </a:lnTo>
                  <a:lnTo>
                    <a:pt x="1200" y="1414"/>
                  </a:lnTo>
                  <a:lnTo>
                    <a:pt x="1" y="2109"/>
                  </a:lnTo>
                  <a:lnTo>
                    <a:pt x="72" y="2144"/>
                  </a:lnTo>
                  <a:lnTo>
                    <a:pt x="1277" y="1456"/>
                  </a:lnTo>
                  <a:lnTo>
                    <a:pt x="1343" y="1414"/>
                  </a:lnTo>
                  <a:lnTo>
                    <a:pt x="2483" y="761"/>
                  </a:lnTo>
                  <a:lnTo>
                    <a:pt x="2554" y="713"/>
                  </a:lnTo>
                  <a:lnTo>
                    <a:pt x="3724" y="42"/>
                  </a:lnTo>
                  <a:lnTo>
                    <a:pt x="3653" y="1"/>
                  </a:lnTo>
                  <a:close/>
                </a:path>
              </a:pathLst>
            </a:custGeom>
            <a:solidFill>
              <a:srgbClr val="E8E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57;p75">
              <a:extLst>
                <a:ext uri="{FF2B5EF4-FFF2-40B4-BE49-F238E27FC236}">
                  <a16:creationId xmlns:a16="http://schemas.microsoft.com/office/drawing/2014/main" id="{05ABDAA1-16BC-487E-BD43-6D706B9AB7FA}"/>
                </a:ext>
              </a:extLst>
            </p:cNvPr>
            <p:cNvSpPr/>
            <p:nvPr/>
          </p:nvSpPr>
          <p:spPr>
            <a:xfrm>
              <a:off x="3979067" y="4617616"/>
              <a:ext cx="454538" cy="262730"/>
            </a:xfrm>
            <a:custGeom>
              <a:avLst/>
              <a:gdLst/>
              <a:ahLst/>
              <a:cxnLst/>
              <a:rect l="l" t="t" r="r" b="b"/>
              <a:pathLst>
                <a:path w="3730" h="2156" extrusionOk="0">
                  <a:moveTo>
                    <a:pt x="3653" y="0"/>
                  </a:moveTo>
                  <a:lnTo>
                    <a:pt x="2489" y="677"/>
                  </a:lnTo>
                  <a:lnTo>
                    <a:pt x="2418" y="725"/>
                  </a:lnTo>
                  <a:lnTo>
                    <a:pt x="1278" y="1378"/>
                  </a:lnTo>
                  <a:lnTo>
                    <a:pt x="1206" y="1419"/>
                  </a:lnTo>
                  <a:lnTo>
                    <a:pt x="1" y="2108"/>
                  </a:lnTo>
                  <a:lnTo>
                    <a:pt x="78" y="2156"/>
                  </a:lnTo>
                  <a:lnTo>
                    <a:pt x="1278" y="1455"/>
                  </a:lnTo>
                  <a:lnTo>
                    <a:pt x="1349" y="1419"/>
                  </a:lnTo>
                  <a:lnTo>
                    <a:pt x="2489" y="760"/>
                  </a:lnTo>
                  <a:lnTo>
                    <a:pt x="2554" y="725"/>
                  </a:lnTo>
                  <a:lnTo>
                    <a:pt x="3730" y="48"/>
                  </a:lnTo>
                  <a:lnTo>
                    <a:pt x="3653" y="0"/>
                  </a:lnTo>
                  <a:close/>
                </a:path>
              </a:pathLst>
            </a:custGeom>
            <a:solidFill>
              <a:srgbClr val="E8E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58;p75">
              <a:extLst>
                <a:ext uri="{FF2B5EF4-FFF2-40B4-BE49-F238E27FC236}">
                  <a16:creationId xmlns:a16="http://schemas.microsoft.com/office/drawing/2014/main" id="{9736F014-A1D3-416F-AC65-A3D7875E2453}"/>
                </a:ext>
              </a:extLst>
            </p:cNvPr>
            <p:cNvSpPr/>
            <p:nvPr/>
          </p:nvSpPr>
          <p:spPr>
            <a:xfrm>
              <a:off x="3717917" y="4466386"/>
              <a:ext cx="453075" cy="261999"/>
            </a:xfrm>
            <a:custGeom>
              <a:avLst/>
              <a:gdLst/>
              <a:ahLst/>
              <a:cxnLst/>
              <a:rect l="l" t="t" r="r" b="b"/>
              <a:pathLst>
                <a:path w="3718" h="2150" extrusionOk="0">
                  <a:moveTo>
                    <a:pt x="3652" y="0"/>
                  </a:moveTo>
                  <a:lnTo>
                    <a:pt x="2482" y="677"/>
                  </a:lnTo>
                  <a:lnTo>
                    <a:pt x="2411" y="719"/>
                  </a:lnTo>
                  <a:lnTo>
                    <a:pt x="1271" y="1378"/>
                  </a:lnTo>
                  <a:lnTo>
                    <a:pt x="1206" y="1413"/>
                  </a:lnTo>
                  <a:lnTo>
                    <a:pt x="0" y="2114"/>
                  </a:lnTo>
                  <a:lnTo>
                    <a:pt x="66" y="2150"/>
                  </a:lnTo>
                  <a:lnTo>
                    <a:pt x="1271" y="1461"/>
                  </a:lnTo>
                  <a:lnTo>
                    <a:pt x="1342" y="1413"/>
                  </a:lnTo>
                  <a:lnTo>
                    <a:pt x="2482" y="760"/>
                  </a:lnTo>
                  <a:lnTo>
                    <a:pt x="2554" y="719"/>
                  </a:lnTo>
                  <a:lnTo>
                    <a:pt x="3718" y="42"/>
                  </a:lnTo>
                  <a:lnTo>
                    <a:pt x="3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59;p75">
              <a:extLst>
                <a:ext uri="{FF2B5EF4-FFF2-40B4-BE49-F238E27FC236}">
                  <a16:creationId xmlns:a16="http://schemas.microsoft.com/office/drawing/2014/main" id="{BBAE2F37-3237-4DDD-9C4F-95927B1559D8}"/>
                </a:ext>
              </a:extLst>
            </p:cNvPr>
            <p:cNvSpPr/>
            <p:nvPr/>
          </p:nvSpPr>
          <p:spPr>
            <a:xfrm>
              <a:off x="2932030" y="4012694"/>
              <a:ext cx="453075" cy="262730"/>
            </a:xfrm>
            <a:custGeom>
              <a:avLst/>
              <a:gdLst/>
              <a:ahLst/>
              <a:cxnLst/>
              <a:rect l="l" t="t" r="r" b="b"/>
              <a:pathLst>
                <a:path w="3718" h="2156" extrusionOk="0">
                  <a:moveTo>
                    <a:pt x="3653" y="0"/>
                  </a:moveTo>
                  <a:lnTo>
                    <a:pt x="2477" y="677"/>
                  </a:lnTo>
                  <a:lnTo>
                    <a:pt x="2412" y="719"/>
                  </a:lnTo>
                  <a:lnTo>
                    <a:pt x="1272" y="1372"/>
                  </a:lnTo>
                  <a:lnTo>
                    <a:pt x="1200" y="1419"/>
                  </a:lnTo>
                  <a:lnTo>
                    <a:pt x="1" y="2108"/>
                  </a:lnTo>
                  <a:lnTo>
                    <a:pt x="66" y="2156"/>
                  </a:lnTo>
                  <a:lnTo>
                    <a:pt x="1272" y="1455"/>
                  </a:lnTo>
                  <a:lnTo>
                    <a:pt x="1343" y="1419"/>
                  </a:lnTo>
                  <a:lnTo>
                    <a:pt x="2477" y="760"/>
                  </a:lnTo>
                  <a:lnTo>
                    <a:pt x="2554" y="719"/>
                  </a:lnTo>
                  <a:lnTo>
                    <a:pt x="3718" y="48"/>
                  </a:lnTo>
                  <a:lnTo>
                    <a:pt x="36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60;p75">
              <a:extLst>
                <a:ext uri="{FF2B5EF4-FFF2-40B4-BE49-F238E27FC236}">
                  <a16:creationId xmlns:a16="http://schemas.microsoft.com/office/drawing/2014/main" id="{57F9027A-AF2A-421C-9F1D-020709DC173C}"/>
                </a:ext>
              </a:extLst>
            </p:cNvPr>
            <p:cNvSpPr/>
            <p:nvPr/>
          </p:nvSpPr>
          <p:spPr>
            <a:xfrm>
              <a:off x="2277144" y="3634922"/>
              <a:ext cx="453197" cy="262121"/>
            </a:xfrm>
            <a:custGeom>
              <a:avLst/>
              <a:gdLst/>
              <a:ahLst/>
              <a:cxnLst/>
              <a:rect l="l" t="t" r="r" b="b"/>
              <a:pathLst>
                <a:path w="3719" h="2151" extrusionOk="0">
                  <a:moveTo>
                    <a:pt x="3653" y="1"/>
                  </a:moveTo>
                  <a:lnTo>
                    <a:pt x="2477" y="672"/>
                  </a:lnTo>
                  <a:lnTo>
                    <a:pt x="2412" y="719"/>
                  </a:lnTo>
                  <a:lnTo>
                    <a:pt x="1272" y="1372"/>
                  </a:lnTo>
                  <a:lnTo>
                    <a:pt x="1200" y="1414"/>
                  </a:lnTo>
                  <a:lnTo>
                    <a:pt x="1" y="2108"/>
                  </a:lnTo>
                  <a:lnTo>
                    <a:pt x="66" y="2150"/>
                  </a:lnTo>
                  <a:lnTo>
                    <a:pt x="1272" y="1455"/>
                  </a:lnTo>
                  <a:lnTo>
                    <a:pt x="1343" y="1414"/>
                  </a:lnTo>
                  <a:lnTo>
                    <a:pt x="2477" y="755"/>
                  </a:lnTo>
                  <a:lnTo>
                    <a:pt x="2554" y="719"/>
                  </a:lnTo>
                  <a:lnTo>
                    <a:pt x="3718" y="42"/>
                  </a:lnTo>
                  <a:lnTo>
                    <a:pt x="36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61;p75">
              <a:extLst>
                <a:ext uri="{FF2B5EF4-FFF2-40B4-BE49-F238E27FC236}">
                  <a16:creationId xmlns:a16="http://schemas.microsoft.com/office/drawing/2014/main" id="{6DF7292F-300C-417C-A92A-6E9F16FCCB1E}"/>
                </a:ext>
              </a:extLst>
            </p:cNvPr>
            <p:cNvSpPr/>
            <p:nvPr/>
          </p:nvSpPr>
          <p:spPr>
            <a:xfrm>
              <a:off x="4241801" y="4768847"/>
              <a:ext cx="453807" cy="262730"/>
            </a:xfrm>
            <a:custGeom>
              <a:avLst/>
              <a:gdLst/>
              <a:ahLst/>
              <a:cxnLst/>
              <a:rect l="l" t="t" r="r" b="b"/>
              <a:pathLst>
                <a:path w="3724" h="2156" extrusionOk="0">
                  <a:moveTo>
                    <a:pt x="3652" y="0"/>
                  </a:moveTo>
                  <a:lnTo>
                    <a:pt x="2477" y="677"/>
                  </a:lnTo>
                  <a:lnTo>
                    <a:pt x="2411" y="719"/>
                  </a:lnTo>
                  <a:lnTo>
                    <a:pt x="1271" y="1372"/>
                  </a:lnTo>
                  <a:lnTo>
                    <a:pt x="1200" y="1419"/>
                  </a:lnTo>
                  <a:lnTo>
                    <a:pt x="0" y="2108"/>
                  </a:lnTo>
                  <a:lnTo>
                    <a:pt x="66" y="2156"/>
                  </a:lnTo>
                  <a:lnTo>
                    <a:pt x="1271" y="1455"/>
                  </a:lnTo>
                  <a:lnTo>
                    <a:pt x="1342" y="1419"/>
                  </a:lnTo>
                  <a:lnTo>
                    <a:pt x="2477" y="760"/>
                  </a:lnTo>
                  <a:lnTo>
                    <a:pt x="2554" y="719"/>
                  </a:lnTo>
                  <a:lnTo>
                    <a:pt x="3724" y="42"/>
                  </a:lnTo>
                  <a:lnTo>
                    <a:pt x="3652" y="0"/>
                  </a:lnTo>
                  <a:close/>
                </a:path>
              </a:pathLst>
            </a:custGeom>
            <a:solidFill>
              <a:srgbClr val="E8E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62;p75">
              <a:extLst>
                <a:ext uri="{FF2B5EF4-FFF2-40B4-BE49-F238E27FC236}">
                  <a16:creationId xmlns:a16="http://schemas.microsoft.com/office/drawing/2014/main" id="{DA5C13C1-4770-496D-BED1-208C1404BA9C}"/>
                </a:ext>
              </a:extLst>
            </p:cNvPr>
            <p:cNvSpPr/>
            <p:nvPr/>
          </p:nvSpPr>
          <p:spPr>
            <a:xfrm>
              <a:off x="3848187" y="4541575"/>
              <a:ext cx="454538" cy="262852"/>
            </a:xfrm>
            <a:custGeom>
              <a:avLst/>
              <a:gdLst/>
              <a:ahLst/>
              <a:cxnLst/>
              <a:rect l="l" t="t" r="r" b="b"/>
              <a:pathLst>
                <a:path w="3730" h="2157" extrusionOk="0">
                  <a:moveTo>
                    <a:pt x="3658" y="1"/>
                  </a:moveTo>
                  <a:lnTo>
                    <a:pt x="2488" y="678"/>
                  </a:lnTo>
                  <a:lnTo>
                    <a:pt x="2411" y="719"/>
                  </a:lnTo>
                  <a:lnTo>
                    <a:pt x="1277" y="1384"/>
                  </a:lnTo>
                  <a:lnTo>
                    <a:pt x="1212" y="1420"/>
                  </a:lnTo>
                  <a:lnTo>
                    <a:pt x="0" y="2121"/>
                  </a:lnTo>
                  <a:lnTo>
                    <a:pt x="77" y="2156"/>
                  </a:lnTo>
                  <a:lnTo>
                    <a:pt x="1277" y="1461"/>
                  </a:lnTo>
                  <a:lnTo>
                    <a:pt x="1342" y="1420"/>
                  </a:lnTo>
                  <a:lnTo>
                    <a:pt x="2488" y="761"/>
                  </a:lnTo>
                  <a:lnTo>
                    <a:pt x="2554" y="719"/>
                  </a:lnTo>
                  <a:lnTo>
                    <a:pt x="3729" y="48"/>
                  </a:lnTo>
                  <a:lnTo>
                    <a:pt x="36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63;p75">
              <a:extLst>
                <a:ext uri="{FF2B5EF4-FFF2-40B4-BE49-F238E27FC236}">
                  <a16:creationId xmlns:a16="http://schemas.microsoft.com/office/drawing/2014/main" id="{1D7B9A46-DCE1-424E-8798-526DA7AA2FEA}"/>
                </a:ext>
              </a:extLst>
            </p:cNvPr>
            <p:cNvSpPr/>
            <p:nvPr/>
          </p:nvSpPr>
          <p:spPr>
            <a:xfrm>
              <a:off x="4633953" y="5078498"/>
              <a:ext cx="311352" cy="175235"/>
            </a:xfrm>
            <a:custGeom>
              <a:avLst/>
              <a:gdLst/>
              <a:ahLst/>
              <a:cxnLst/>
              <a:rect l="l" t="t" r="r" b="b"/>
              <a:pathLst>
                <a:path w="2555" h="1438" extrusionOk="0">
                  <a:moveTo>
                    <a:pt x="2489" y="1"/>
                  </a:moveTo>
                  <a:lnTo>
                    <a:pt x="2418" y="42"/>
                  </a:lnTo>
                  <a:lnTo>
                    <a:pt x="1277" y="695"/>
                  </a:lnTo>
                  <a:lnTo>
                    <a:pt x="1206" y="743"/>
                  </a:lnTo>
                  <a:lnTo>
                    <a:pt x="1" y="1432"/>
                  </a:lnTo>
                  <a:lnTo>
                    <a:pt x="19" y="1438"/>
                  </a:lnTo>
                  <a:lnTo>
                    <a:pt x="1218" y="743"/>
                  </a:lnTo>
                  <a:lnTo>
                    <a:pt x="1277" y="779"/>
                  </a:lnTo>
                  <a:lnTo>
                    <a:pt x="1349" y="743"/>
                  </a:lnTo>
                  <a:lnTo>
                    <a:pt x="2489" y="78"/>
                  </a:lnTo>
                  <a:lnTo>
                    <a:pt x="2554" y="42"/>
                  </a:lnTo>
                  <a:lnTo>
                    <a:pt x="2489" y="1"/>
                  </a:lnTo>
                  <a:close/>
                </a:path>
              </a:pathLst>
            </a:custGeom>
            <a:solidFill>
              <a:srgbClr val="E8E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64;p75">
              <a:extLst>
                <a:ext uri="{FF2B5EF4-FFF2-40B4-BE49-F238E27FC236}">
                  <a16:creationId xmlns:a16="http://schemas.microsoft.com/office/drawing/2014/main" id="{217FD390-5724-4C63-94AD-7A4BE0D099F7}"/>
                </a:ext>
              </a:extLst>
            </p:cNvPr>
            <p:cNvSpPr/>
            <p:nvPr/>
          </p:nvSpPr>
          <p:spPr>
            <a:xfrm>
              <a:off x="4372803" y="4844767"/>
              <a:ext cx="453075" cy="262852"/>
            </a:xfrm>
            <a:custGeom>
              <a:avLst/>
              <a:gdLst/>
              <a:ahLst/>
              <a:cxnLst/>
              <a:rect l="l" t="t" r="r" b="b"/>
              <a:pathLst>
                <a:path w="3718" h="2157" extrusionOk="0">
                  <a:moveTo>
                    <a:pt x="3652" y="1"/>
                  </a:moveTo>
                  <a:lnTo>
                    <a:pt x="2482" y="678"/>
                  </a:lnTo>
                  <a:lnTo>
                    <a:pt x="2411" y="713"/>
                  </a:lnTo>
                  <a:lnTo>
                    <a:pt x="1271" y="1372"/>
                  </a:lnTo>
                  <a:lnTo>
                    <a:pt x="1206" y="1414"/>
                  </a:lnTo>
                  <a:lnTo>
                    <a:pt x="0" y="2109"/>
                  </a:lnTo>
                  <a:lnTo>
                    <a:pt x="66" y="2156"/>
                  </a:lnTo>
                  <a:lnTo>
                    <a:pt x="1271" y="1456"/>
                  </a:lnTo>
                  <a:lnTo>
                    <a:pt x="1342" y="1414"/>
                  </a:lnTo>
                  <a:lnTo>
                    <a:pt x="2482" y="755"/>
                  </a:lnTo>
                  <a:lnTo>
                    <a:pt x="2554" y="713"/>
                  </a:lnTo>
                  <a:lnTo>
                    <a:pt x="3717" y="36"/>
                  </a:lnTo>
                  <a:lnTo>
                    <a:pt x="3652" y="1"/>
                  </a:lnTo>
                  <a:close/>
                </a:path>
              </a:pathLst>
            </a:custGeom>
            <a:solidFill>
              <a:srgbClr val="E8E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65;p75">
              <a:extLst>
                <a:ext uri="{FF2B5EF4-FFF2-40B4-BE49-F238E27FC236}">
                  <a16:creationId xmlns:a16="http://schemas.microsoft.com/office/drawing/2014/main" id="{04AE84FF-5A51-41DC-A14D-10D117318F97}"/>
                </a:ext>
              </a:extLst>
            </p:cNvPr>
            <p:cNvSpPr/>
            <p:nvPr/>
          </p:nvSpPr>
          <p:spPr>
            <a:xfrm>
              <a:off x="3586915" y="4391075"/>
              <a:ext cx="453075" cy="262121"/>
            </a:xfrm>
            <a:custGeom>
              <a:avLst/>
              <a:gdLst/>
              <a:ahLst/>
              <a:cxnLst/>
              <a:rect l="l" t="t" r="r" b="b"/>
              <a:pathLst>
                <a:path w="3718" h="2151" extrusionOk="0">
                  <a:moveTo>
                    <a:pt x="3652" y="1"/>
                  </a:moveTo>
                  <a:lnTo>
                    <a:pt x="2477" y="672"/>
                  </a:lnTo>
                  <a:lnTo>
                    <a:pt x="2411" y="719"/>
                  </a:lnTo>
                  <a:lnTo>
                    <a:pt x="1271" y="1372"/>
                  </a:lnTo>
                  <a:lnTo>
                    <a:pt x="1200" y="1414"/>
                  </a:lnTo>
                  <a:lnTo>
                    <a:pt x="1" y="2103"/>
                  </a:lnTo>
                  <a:lnTo>
                    <a:pt x="66" y="2150"/>
                  </a:lnTo>
                  <a:lnTo>
                    <a:pt x="1271" y="1455"/>
                  </a:lnTo>
                  <a:lnTo>
                    <a:pt x="1343" y="1414"/>
                  </a:lnTo>
                  <a:lnTo>
                    <a:pt x="2477" y="755"/>
                  </a:lnTo>
                  <a:lnTo>
                    <a:pt x="2554" y="719"/>
                  </a:lnTo>
                  <a:lnTo>
                    <a:pt x="3718" y="42"/>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66;p75">
              <a:extLst>
                <a:ext uri="{FF2B5EF4-FFF2-40B4-BE49-F238E27FC236}">
                  <a16:creationId xmlns:a16="http://schemas.microsoft.com/office/drawing/2014/main" id="{F121A537-BBA4-4452-9EA0-8BC5EEB9995F}"/>
                </a:ext>
              </a:extLst>
            </p:cNvPr>
            <p:cNvSpPr/>
            <p:nvPr/>
          </p:nvSpPr>
          <p:spPr>
            <a:xfrm>
              <a:off x="3324303" y="4239844"/>
              <a:ext cx="454538" cy="262121"/>
            </a:xfrm>
            <a:custGeom>
              <a:avLst/>
              <a:gdLst/>
              <a:ahLst/>
              <a:cxnLst/>
              <a:rect l="l" t="t" r="r" b="b"/>
              <a:pathLst>
                <a:path w="3730" h="2151" extrusionOk="0">
                  <a:moveTo>
                    <a:pt x="3652" y="1"/>
                  </a:moveTo>
                  <a:lnTo>
                    <a:pt x="2488" y="678"/>
                  </a:lnTo>
                  <a:lnTo>
                    <a:pt x="2411" y="713"/>
                  </a:lnTo>
                  <a:lnTo>
                    <a:pt x="1277" y="1372"/>
                  </a:lnTo>
                  <a:lnTo>
                    <a:pt x="1206" y="1420"/>
                  </a:lnTo>
                  <a:lnTo>
                    <a:pt x="0" y="2109"/>
                  </a:lnTo>
                  <a:lnTo>
                    <a:pt x="77" y="2150"/>
                  </a:lnTo>
                  <a:lnTo>
                    <a:pt x="1277" y="1455"/>
                  </a:lnTo>
                  <a:lnTo>
                    <a:pt x="1348" y="1420"/>
                  </a:lnTo>
                  <a:lnTo>
                    <a:pt x="2488" y="755"/>
                  </a:lnTo>
                  <a:lnTo>
                    <a:pt x="2553" y="713"/>
                  </a:lnTo>
                  <a:lnTo>
                    <a:pt x="3729" y="36"/>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67;p75">
              <a:extLst>
                <a:ext uri="{FF2B5EF4-FFF2-40B4-BE49-F238E27FC236}">
                  <a16:creationId xmlns:a16="http://schemas.microsoft.com/office/drawing/2014/main" id="{571D0EB8-FCA1-4ABD-802D-07AA3976E418}"/>
                </a:ext>
              </a:extLst>
            </p:cNvPr>
            <p:cNvSpPr/>
            <p:nvPr/>
          </p:nvSpPr>
          <p:spPr>
            <a:xfrm>
              <a:off x="3063031" y="4088614"/>
              <a:ext cx="453075" cy="261390"/>
            </a:xfrm>
            <a:custGeom>
              <a:avLst/>
              <a:gdLst/>
              <a:ahLst/>
              <a:cxnLst/>
              <a:rect l="l" t="t" r="r" b="b"/>
              <a:pathLst>
                <a:path w="3718" h="2145" extrusionOk="0">
                  <a:moveTo>
                    <a:pt x="3652" y="1"/>
                  </a:moveTo>
                  <a:lnTo>
                    <a:pt x="2477" y="678"/>
                  </a:lnTo>
                  <a:lnTo>
                    <a:pt x="2411" y="713"/>
                  </a:lnTo>
                  <a:lnTo>
                    <a:pt x="1271" y="1372"/>
                  </a:lnTo>
                  <a:lnTo>
                    <a:pt x="1206" y="1414"/>
                  </a:lnTo>
                  <a:lnTo>
                    <a:pt x="1" y="2109"/>
                  </a:lnTo>
                  <a:lnTo>
                    <a:pt x="66" y="2144"/>
                  </a:lnTo>
                  <a:lnTo>
                    <a:pt x="1271" y="1455"/>
                  </a:lnTo>
                  <a:lnTo>
                    <a:pt x="1343" y="1414"/>
                  </a:lnTo>
                  <a:lnTo>
                    <a:pt x="2477" y="761"/>
                  </a:lnTo>
                  <a:lnTo>
                    <a:pt x="2554" y="713"/>
                  </a:lnTo>
                  <a:lnTo>
                    <a:pt x="3718" y="36"/>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68;p75">
              <a:extLst>
                <a:ext uri="{FF2B5EF4-FFF2-40B4-BE49-F238E27FC236}">
                  <a16:creationId xmlns:a16="http://schemas.microsoft.com/office/drawing/2014/main" id="{93479B66-E7E9-4818-9E36-6FB7E0A25D12}"/>
                </a:ext>
              </a:extLst>
            </p:cNvPr>
            <p:cNvSpPr/>
            <p:nvPr/>
          </p:nvSpPr>
          <p:spPr>
            <a:xfrm>
              <a:off x="2538416" y="3785421"/>
              <a:ext cx="454538" cy="262852"/>
            </a:xfrm>
            <a:custGeom>
              <a:avLst/>
              <a:gdLst/>
              <a:ahLst/>
              <a:cxnLst/>
              <a:rect l="l" t="t" r="r" b="b"/>
              <a:pathLst>
                <a:path w="3730" h="2157" extrusionOk="0">
                  <a:moveTo>
                    <a:pt x="3652" y="1"/>
                  </a:moveTo>
                  <a:lnTo>
                    <a:pt x="2489" y="678"/>
                  </a:lnTo>
                  <a:lnTo>
                    <a:pt x="2411" y="725"/>
                  </a:lnTo>
                  <a:lnTo>
                    <a:pt x="1277" y="1378"/>
                  </a:lnTo>
                  <a:lnTo>
                    <a:pt x="1206" y="1420"/>
                  </a:lnTo>
                  <a:lnTo>
                    <a:pt x="1" y="2109"/>
                  </a:lnTo>
                  <a:lnTo>
                    <a:pt x="78" y="2156"/>
                  </a:lnTo>
                  <a:lnTo>
                    <a:pt x="1277" y="1455"/>
                  </a:lnTo>
                  <a:lnTo>
                    <a:pt x="1343" y="1420"/>
                  </a:lnTo>
                  <a:lnTo>
                    <a:pt x="2489" y="761"/>
                  </a:lnTo>
                  <a:lnTo>
                    <a:pt x="2554" y="725"/>
                  </a:lnTo>
                  <a:lnTo>
                    <a:pt x="3730" y="48"/>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69;p75">
              <a:extLst>
                <a:ext uri="{FF2B5EF4-FFF2-40B4-BE49-F238E27FC236}">
                  <a16:creationId xmlns:a16="http://schemas.microsoft.com/office/drawing/2014/main" id="{9285C51C-00EB-41E0-80F6-80DDD888507D}"/>
                </a:ext>
              </a:extLst>
            </p:cNvPr>
            <p:cNvSpPr/>
            <p:nvPr/>
          </p:nvSpPr>
          <p:spPr>
            <a:xfrm>
              <a:off x="3455183" y="4315886"/>
              <a:ext cx="454538" cy="261268"/>
            </a:xfrm>
            <a:custGeom>
              <a:avLst/>
              <a:gdLst/>
              <a:ahLst/>
              <a:cxnLst/>
              <a:rect l="l" t="t" r="r" b="b"/>
              <a:pathLst>
                <a:path w="3730" h="2144" extrusionOk="0">
                  <a:moveTo>
                    <a:pt x="3659" y="0"/>
                  </a:moveTo>
                  <a:lnTo>
                    <a:pt x="2489" y="677"/>
                  </a:lnTo>
                  <a:lnTo>
                    <a:pt x="2418" y="713"/>
                  </a:lnTo>
                  <a:lnTo>
                    <a:pt x="1284" y="1372"/>
                  </a:lnTo>
                  <a:lnTo>
                    <a:pt x="1206" y="1407"/>
                  </a:lnTo>
                  <a:lnTo>
                    <a:pt x="1" y="2108"/>
                  </a:lnTo>
                  <a:lnTo>
                    <a:pt x="78" y="2144"/>
                  </a:lnTo>
                  <a:lnTo>
                    <a:pt x="1284" y="1455"/>
                  </a:lnTo>
                  <a:lnTo>
                    <a:pt x="1349" y="1407"/>
                  </a:lnTo>
                  <a:lnTo>
                    <a:pt x="2489" y="754"/>
                  </a:lnTo>
                  <a:lnTo>
                    <a:pt x="2560" y="713"/>
                  </a:lnTo>
                  <a:lnTo>
                    <a:pt x="3730" y="36"/>
                  </a:lnTo>
                  <a:lnTo>
                    <a:pt x="36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70;p75">
              <a:extLst>
                <a:ext uri="{FF2B5EF4-FFF2-40B4-BE49-F238E27FC236}">
                  <a16:creationId xmlns:a16="http://schemas.microsoft.com/office/drawing/2014/main" id="{FB8D7F25-CE82-432D-823E-AA733E46CDEB}"/>
                </a:ext>
              </a:extLst>
            </p:cNvPr>
            <p:cNvSpPr/>
            <p:nvPr/>
          </p:nvSpPr>
          <p:spPr>
            <a:xfrm>
              <a:off x="2801150" y="3937383"/>
              <a:ext cx="453075" cy="262121"/>
            </a:xfrm>
            <a:custGeom>
              <a:avLst/>
              <a:gdLst/>
              <a:ahLst/>
              <a:cxnLst/>
              <a:rect l="l" t="t" r="r" b="b"/>
              <a:pathLst>
                <a:path w="3718" h="2151" extrusionOk="0">
                  <a:moveTo>
                    <a:pt x="3652" y="1"/>
                  </a:moveTo>
                  <a:lnTo>
                    <a:pt x="2476" y="678"/>
                  </a:lnTo>
                  <a:lnTo>
                    <a:pt x="2411" y="713"/>
                  </a:lnTo>
                  <a:lnTo>
                    <a:pt x="1265" y="1378"/>
                  </a:lnTo>
                  <a:lnTo>
                    <a:pt x="1200" y="1414"/>
                  </a:lnTo>
                  <a:lnTo>
                    <a:pt x="0" y="2109"/>
                  </a:lnTo>
                  <a:lnTo>
                    <a:pt x="65" y="2150"/>
                  </a:lnTo>
                  <a:lnTo>
                    <a:pt x="1265" y="1455"/>
                  </a:lnTo>
                  <a:lnTo>
                    <a:pt x="1342" y="1414"/>
                  </a:lnTo>
                  <a:lnTo>
                    <a:pt x="2476" y="755"/>
                  </a:lnTo>
                  <a:lnTo>
                    <a:pt x="2547" y="713"/>
                  </a:lnTo>
                  <a:lnTo>
                    <a:pt x="3717" y="42"/>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71;p75">
              <a:extLst>
                <a:ext uri="{FF2B5EF4-FFF2-40B4-BE49-F238E27FC236}">
                  <a16:creationId xmlns:a16="http://schemas.microsoft.com/office/drawing/2014/main" id="{DC7053B2-0E6B-459E-99D5-7FB682B572DD}"/>
                </a:ext>
              </a:extLst>
            </p:cNvPr>
            <p:cNvSpPr/>
            <p:nvPr/>
          </p:nvSpPr>
          <p:spPr>
            <a:xfrm>
              <a:off x="3193302" y="4163925"/>
              <a:ext cx="454538" cy="261999"/>
            </a:xfrm>
            <a:custGeom>
              <a:avLst/>
              <a:gdLst/>
              <a:ahLst/>
              <a:cxnLst/>
              <a:rect l="l" t="t" r="r" b="b"/>
              <a:pathLst>
                <a:path w="3730" h="2150" extrusionOk="0">
                  <a:moveTo>
                    <a:pt x="3652" y="0"/>
                  </a:moveTo>
                  <a:lnTo>
                    <a:pt x="2488" y="677"/>
                  </a:lnTo>
                  <a:lnTo>
                    <a:pt x="2411" y="719"/>
                  </a:lnTo>
                  <a:lnTo>
                    <a:pt x="1277" y="1378"/>
                  </a:lnTo>
                  <a:lnTo>
                    <a:pt x="1206" y="1419"/>
                  </a:lnTo>
                  <a:lnTo>
                    <a:pt x="0" y="2114"/>
                  </a:lnTo>
                  <a:lnTo>
                    <a:pt x="72" y="2150"/>
                  </a:lnTo>
                  <a:lnTo>
                    <a:pt x="1277" y="1455"/>
                  </a:lnTo>
                  <a:lnTo>
                    <a:pt x="1342" y="1419"/>
                  </a:lnTo>
                  <a:lnTo>
                    <a:pt x="2488" y="754"/>
                  </a:lnTo>
                  <a:lnTo>
                    <a:pt x="2554" y="719"/>
                  </a:lnTo>
                  <a:lnTo>
                    <a:pt x="3729" y="42"/>
                  </a:lnTo>
                  <a:lnTo>
                    <a:pt x="3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72;p75">
              <a:extLst>
                <a:ext uri="{FF2B5EF4-FFF2-40B4-BE49-F238E27FC236}">
                  <a16:creationId xmlns:a16="http://schemas.microsoft.com/office/drawing/2014/main" id="{3D22500F-4937-4037-BDB1-4F950414DBD8}"/>
                </a:ext>
              </a:extLst>
            </p:cNvPr>
            <p:cNvSpPr/>
            <p:nvPr/>
          </p:nvSpPr>
          <p:spPr>
            <a:xfrm>
              <a:off x="2669417" y="3861463"/>
              <a:ext cx="454538" cy="262730"/>
            </a:xfrm>
            <a:custGeom>
              <a:avLst/>
              <a:gdLst/>
              <a:ahLst/>
              <a:cxnLst/>
              <a:rect l="l" t="t" r="r" b="b"/>
              <a:pathLst>
                <a:path w="3730" h="2156" extrusionOk="0">
                  <a:moveTo>
                    <a:pt x="3652" y="0"/>
                  </a:moveTo>
                  <a:lnTo>
                    <a:pt x="2488" y="677"/>
                  </a:lnTo>
                  <a:lnTo>
                    <a:pt x="2417" y="713"/>
                  </a:lnTo>
                  <a:lnTo>
                    <a:pt x="1277" y="1378"/>
                  </a:lnTo>
                  <a:lnTo>
                    <a:pt x="1206" y="1413"/>
                  </a:lnTo>
                  <a:lnTo>
                    <a:pt x="0" y="2108"/>
                  </a:lnTo>
                  <a:lnTo>
                    <a:pt x="78" y="2156"/>
                  </a:lnTo>
                  <a:lnTo>
                    <a:pt x="1277" y="1455"/>
                  </a:lnTo>
                  <a:lnTo>
                    <a:pt x="1348" y="1413"/>
                  </a:lnTo>
                  <a:lnTo>
                    <a:pt x="2488" y="760"/>
                  </a:lnTo>
                  <a:lnTo>
                    <a:pt x="2554" y="713"/>
                  </a:lnTo>
                  <a:lnTo>
                    <a:pt x="3729" y="42"/>
                  </a:lnTo>
                  <a:lnTo>
                    <a:pt x="3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73;p75">
              <a:extLst>
                <a:ext uri="{FF2B5EF4-FFF2-40B4-BE49-F238E27FC236}">
                  <a16:creationId xmlns:a16="http://schemas.microsoft.com/office/drawing/2014/main" id="{81418035-2AF1-43DF-BF87-EC99AD07129E}"/>
                </a:ext>
              </a:extLst>
            </p:cNvPr>
            <p:cNvSpPr/>
            <p:nvPr/>
          </p:nvSpPr>
          <p:spPr>
            <a:xfrm>
              <a:off x="2407414" y="3710964"/>
              <a:ext cx="453807" cy="261268"/>
            </a:xfrm>
            <a:custGeom>
              <a:avLst/>
              <a:gdLst/>
              <a:ahLst/>
              <a:cxnLst/>
              <a:rect l="l" t="t" r="r" b="b"/>
              <a:pathLst>
                <a:path w="3724" h="2144" extrusionOk="0">
                  <a:moveTo>
                    <a:pt x="3653" y="0"/>
                  </a:moveTo>
                  <a:lnTo>
                    <a:pt x="2489" y="671"/>
                  </a:lnTo>
                  <a:lnTo>
                    <a:pt x="2412" y="713"/>
                  </a:lnTo>
                  <a:lnTo>
                    <a:pt x="1277" y="1372"/>
                  </a:lnTo>
                  <a:lnTo>
                    <a:pt x="1200" y="1407"/>
                  </a:lnTo>
                  <a:lnTo>
                    <a:pt x="1" y="2108"/>
                  </a:lnTo>
                  <a:lnTo>
                    <a:pt x="72" y="2144"/>
                  </a:lnTo>
                  <a:lnTo>
                    <a:pt x="1277" y="1455"/>
                  </a:lnTo>
                  <a:lnTo>
                    <a:pt x="1343" y="1407"/>
                  </a:lnTo>
                  <a:lnTo>
                    <a:pt x="2489" y="754"/>
                  </a:lnTo>
                  <a:lnTo>
                    <a:pt x="2554" y="713"/>
                  </a:lnTo>
                  <a:lnTo>
                    <a:pt x="3724" y="36"/>
                  </a:lnTo>
                  <a:lnTo>
                    <a:pt x="36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74;p75">
              <a:extLst>
                <a:ext uri="{FF2B5EF4-FFF2-40B4-BE49-F238E27FC236}">
                  <a16:creationId xmlns:a16="http://schemas.microsoft.com/office/drawing/2014/main" id="{1CA99B97-05AC-4573-AF3F-168EEEB2BA9C}"/>
                </a:ext>
              </a:extLst>
            </p:cNvPr>
            <p:cNvSpPr/>
            <p:nvPr/>
          </p:nvSpPr>
          <p:spPr>
            <a:xfrm>
              <a:off x="2146264" y="3559002"/>
              <a:ext cx="453075" cy="261999"/>
            </a:xfrm>
            <a:custGeom>
              <a:avLst/>
              <a:gdLst/>
              <a:ahLst/>
              <a:cxnLst/>
              <a:rect l="l" t="t" r="r" b="b"/>
              <a:pathLst>
                <a:path w="3718" h="2150" extrusionOk="0">
                  <a:moveTo>
                    <a:pt x="3652" y="0"/>
                  </a:moveTo>
                  <a:lnTo>
                    <a:pt x="2476" y="671"/>
                  </a:lnTo>
                  <a:lnTo>
                    <a:pt x="2411" y="719"/>
                  </a:lnTo>
                  <a:lnTo>
                    <a:pt x="1265" y="1378"/>
                  </a:lnTo>
                  <a:lnTo>
                    <a:pt x="1200" y="1413"/>
                  </a:lnTo>
                  <a:lnTo>
                    <a:pt x="0" y="2114"/>
                  </a:lnTo>
                  <a:lnTo>
                    <a:pt x="66" y="2150"/>
                  </a:lnTo>
                  <a:lnTo>
                    <a:pt x="1265" y="1455"/>
                  </a:lnTo>
                  <a:lnTo>
                    <a:pt x="1342" y="1413"/>
                  </a:lnTo>
                  <a:lnTo>
                    <a:pt x="2476" y="754"/>
                  </a:lnTo>
                  <a:lnTo>
                    <a:pt x="2554" y="719"/>
                  </a:lnTo>
                  <a:lnTo>
                    <a:pt x="3717" y="42"/>
                  </a:lnTo>
                  <a:lnTo>
                    <a:pt x="3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75;p75">
              <a:extLst>
                <a:ext uri="{FF2B5EF4-FFF2-40B4-BE49-F238E27FC236}">
                  <a16:creationId xmlns:a16="http://schemas.microsoft.com/office/drawing/2014/main" id="{916DFB98-C095-44A1-A8EC-6C0792DDD791}"/>
                </a:ext>
              </a:extLst>
            </p:cNvPr>
            <p:cNvSpPr/>
            <p:nvPr/>
          </p:nvSpPr>
          <p:spPr>
            <a:xfrm>
              <a:off x="2014532" y="3483691"/>
              <a:ext cx="454538" cy="261390"/>
            </a:xfrm>
            <a:custGeom>
              <a:avLst/>
              <a:gdLst/>
              <a:ahLst/>
              <a:cxnLst/>
              <a:rect l="l" t="t" r="r" b="b"/>
              <a:pathLst>
                <a:path w="3730" h="2145" extrusionOk="0">
                  <a:moveTo>
                    <a:pt x="3652" y="0"/>
                  </a:moveTo>
                  <a:lnTo>
                    <a:pt x="2483" y="677"/>
                  </a:lnTo>
                  <a:lnTo>
                    <a:pt x="2417" y="713"/>
                  </a:lnTo>
                  <a:lnTo>
                    <a:pt x="1271" y="1372"/>
                  </a:lnTo>
                  <a:lnTo>
                    <a:pt x="1206" y="1408"/>
                  </a:lnTo>
                  <a:lnTo>
                    <a:pt x="1" y="2108"/>
                  </a:lnTo>
                  <a:lnTo>
                    <a:pt x="72" y="2144"/>
                  </a:lnTo>
                  <a:lnTo>
                    <a:pt x="1271" y="1455"/>
                  </a:lnTo>
                  <a:lnTo>
                    <a:pt x="1348" y="1408"/>
                  </a:lnTo>
                  <a:lnTo>
                    <a:pt x="2483" y="755"/>
                  </a:lnTo>
                  <a:lnTo>
                    <a:pt x="2554" y="713"/>
                  </a:lnTo>
                  <a:lnTo>
                    <a:pt x="3730" y="36"/>
                  </a:lnTo>
                  <a:lnTo>
                    <a:pt x="3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76;p75">
              <a:extLst>
                <a:ext uri="{FF2B5EF4-FFF2-40B4-BE49-F238E27FC236}">
                  <a16:creationId xmlns:a16="http://schemas.microsoft.com/office/drawing/2014/main" id="{2E49FD8C-36B2-4B9F-B4A6-E166D3F7B377}"/>
                </a:ext>
              </a:extLst>
            </p:cNvPr>
            <p:cNvSpPr/>
            <p:nvPr/>
          </p:nvSpPr>
          <p:spPr>
            <a:xfrm>
              <a:off x="2034761" y="3577769"/>
              <a:ext cx="2763541" cy="1595635"/>
            </a:xfrm>
            <a:custGeom>
              <a:avLst/>
              <a:gdLst/>
              <a:ahLst/>
              <a:cxnLst/>
              <a:rect l="l" t="t" r="r" b="b"/>
              <a:pathLst>
                <a:path w="22678" h="13094" extrusionOk="0">
                  <a:moveTo>
                    <a:pt x="66" y="0"/>
                  </a:moveTo>
                  <a:lnTo>
                    <a:pt x="1" y="42"/>
                  </a:lnTo>
                  <a:lnTo>
                    <a:pt x="1040" y="636"/>
                  </a:lnTo>
                  <a:lnTo>
                    <a:pt x="1105" y="683"/>
                  </a:lnTo>
                  <a:lnTo>
                    <a:pt x="2115" y="1259"/>
                  </a:lnTo>
                  <a:lnTo>
                    <a:pt x="2180" y="1301"/>
                  </a:lnTo>
                  <a:lnTo>
                    <a:pt x="3189" y="1883"/>
                  </a:lnTo>
                  <a:lnTo>
                    <a:pt x="3261" y="1924"/>
                  </a:lnTo>
                  <a:lnTo>
                    <a:pt x="4258" y="2500"/>
                  </a:lnTo>
                  <a:lnTo>
                    <a:pt x="4335" y="2548"/>
                  </a:lnTo>
                  <a:lnTo>
                    <a:pt x="5339" y="3124"/>
                  </a:lnTo>
                  <a:lnTo>
                    <a:pt x="5410" y="3159"/>
                  </a:lnTo>
                  <a:lnTo>
                    <a:pt x="6414" y="3741"/>
                  </a:lnTo>
                  <a:lnTo>
                    <a:pt x="6485" y="3783"/>
                  </a:lnTo>
                  <a:lnTo>
                    <a:pt x="7489" y="4365"/>
                  </a:lnTo>
                  <a:lnTo>
                    <a:pt x="7554" y="4406"/>
                  </a:lnTo>
                  <a:lnTo>
                    <a:pt x="8563" y="4988"/>
                  </a:lnTo>
                  <a:lnTo>
                    <a:pt x="8635" y="5024"/>
                  </a:lnTo>
                  <a:lnTo>
                    <a:pt x="9644" y="5606"/>
                  </a:lnTo>
                  <a:lnTo>
                    <a:pt x="9709" y="5647"/>
                  </a:lnTo>
                  <a:lnTo>
                    <a:pt x="10713" y="6229"/>
                  </a:lnTo>
                  <a:lnTo>
                    <a:pt x="10784" y="6265"/>
                  </a:lnTo>
                  <a:lnTo>
                    <a:pt x="11788" y="6853"/>
                  </a:lnTo>
                  <a:lnTo>
                    <a:pt x="11859" y="6888"/>
                  </a:lnTo>
                  <a:lnTo>
                    <a:pt x="12862" y="7464"/>
                  </a:lnTo>
                  <a:lnTo>
                    <a:pt x="12940" y="7512"/>
                  </a:lnTo>
                  <a:lnTo>
                    <a:pt x="13937" y="8088"/>
                  </a:lnTo>
                  <a:lnTo>
                    <a:pt x="14008" y="8129"/>
                  </a:lnTo>
                  <a:lnTo>
                    <a:pt x="15018" y="8705"/>
                  </a:lnTo>
                  <a:lnTo>
                    <a:pt x="15083" y="8753"/>
                  </a:lnTo>
                  <a:lnTo>
                    <a:pt x="16093" y="9329"/>
                  </a:lnTo>
                  <a:lnTo>
                    <a:pt x="16158" y="9370"/>
                  </a:lnTo>
                  <a:lnTo>
                    <a:pt x="17161" y="9952"/>
                  </a:lnTo>
                  <a:lnTo>
                    <a:pt x="17233" y="9988"/>
                  </a:lnTo>
                  <a:lnTo>
                    <a:pt x="18236" y="10570"/>
                  </a:lnTo>
                  <a:lnTo>
                    <a:pt x="18313" y="10612"/>
                  </a:lnTo>
                  <a:lnTo>
                    <a:pt x="19311" y="11193"/>
                  </a:lnTo>
                  <a:lnTo>
                    <a:pt x="19382" y="11229"/>
                  </a:lnTo>
                  <a:lnTo>
                    <a:pt x="20392" y="11811"/>
                  </a:lnTo>
                  <a:lnTo>
                    <a:pt x="20457" y="11853"/>
                  </a:lnTo>
                  <a:lnTo>
                    <a:pt x="21466" y="12434"/>
                  </a:lnTo>
                  <a:lnTo>
                    <a:pt x="21532" y="12476"/>
                  </a:lnTo>
                  <a:lnTo>
                    <a:pt x="22535" y="13058"/>
                  </a:lnTo>
                  <a:lnTo>
                    <a:pt x="22547" y="13058"/>
                  </a:lnTo>
                  <a:lnTo>
                    <a:pt x="22606" y="13094"/>
                  </a:lnTo>
                  <a:lnTo>
                    <a:pt x="22678" y="13058"/>
                  </a:lnTo>
                  <a:lnTo>
                    <a:pt x="22618" y="13016"/>
                  </a:lnTo>
                  <a:lnTo>
                    <a:pt x="22606" y="13010"/>
                  </a:lnTo>
                  <a:lnTo>
                    <a:pt x="21609" y="12434"/>
                  </a:lnTo>
                  <a:lnTo>
                    <a:pt x="21532" y="12393"/>
                  </a:lnTo>
                  <a:lnTo>
                    <a:pt x="20528" y="11811"/>
                  </a:lnTo>
                  <a:lnTo>
                    <a:pt x="20457" y="11769"/>
                  </a:lnTo>
                  <a:lnTo>
                    <a:pt x="19453" y="11193"/>
                  </a:lnTo>
                  <a:lnTo>
                    <a:pt x="19382" y="11146"/>
                  </a:lnTo>
                  <a:lnTo>
                    <a:pt x="18379" y="10570"/>
                  </a:lnTo>
                  <a:lnTo>
                    <a:pt x="18313" y="10534"/>
                  </a:lnTo>
                  <a:lnTo>
                    <a:pt x="17304" y="9952"/>
                  </a:lnTo>
                  <a:lnTo>
                    <a:pt x="17233" y="9911"/>
                  </a:lnTo>
                  <a:lnTo>
                    <a:pt x="16223" y="9329"/>
                  </a:lnTo>
                  <a:lnTo>
                    <a:pt x="16158" y="9293"/>
                  </a:lnTo>
                  <a:lnTo>
                    <a:pt x="15154" y="8705"/>
                  </a:lnTo>
                  <a:lnTo>
                    <a:pt x="15083" y="8670"/>
                  </a:lnTo>
                  <a:lnTo>
                    <a:pt x="14080" y="8088"/>
                  </a:lnTo>
                  <a:lnTo>
                    <a:pt x="14008" y="8046"/>
                  </a:lnTo>
                  <a:lnTo>
                    <a:pt x="13005" y="7464"/>
                  </a:lnTo>
                  <a:lnTo>
                    <a:pt x="12940" y="7429"/>
                  </a:lnTo>
                  <a:lnTo>
                    <a:pt x="11930" y="6853"/>
                  </a:lnTo>
                  <a:lnTo>
                    <a:pt x="11859" y="6805"/>
                  </a:lnTo>
                  <a:lnTo>
                    <a:pt x="10849" y="6229"/>
                  </a:lnTo>
                  <a:lnTo>
                    <a:pt x="10784" y="6188"/>
                  </a:lnTo>
                  <a:lnTo>
                    <a:pt x="9781" y="5606"/>
                  </a:lnTo>
                  <a:lnTo>
                    <a:pt x="9709" y="5564"/>
                  </a:lnTo>
                  <a:lnTo>
                    <a:pt x="8706" y="4988"/>
                  </a:lnTo>
                  <a:lnTo>
                    <a:pt x="8635" y="4941"/>
                  </a:lnTo>
                  <a:lnTo>
                    <a:pt x="7631" y="4365"/>
                  </a:lnTo>
                  <a:lnTo>
                    <a:pt x="7554" y="4329"/>
                  </a:lnTo>
                  <a:lnTo>
                    <a:pt x="6556" y="3741"/>
                  </a:lnTo>
                  <a:lnTo>
                    <a:pt x="6485" y="3706"/>
                  </a:lnTo>
                  <a:lnTo>
                    <a:pt x="5476" y="3124"/>
                  </a:lnTo>
                  <a:lnTo>
                    <a:pt x="5410" y="3082"/>
                  </a:lnTo>
                  <a:lnTo>
                    <a:pt x="4401" y="2500"/>
                  </a:lnTo>
                  <a:lnTo>
                    <a:pt x="4335" y="2465"/>
                  </a:lnTo>
                  <a:lnTo>
                    <a:pt x="3332" y="1883"/>
                  </a:lnTo>
                  <a:lnTo>
                    <a:pt x="3261" y="1841"/>
                  </a:lnTo>
                  <a:lnTo>
                    <a:pt x="2257" y="1259"/>
                  </a:lnTo>
                  <a:lnTo>
                    <a:pt x="2180" y="1224"/>
                  </a:lnTo>
                  <a:lnTo>
                    <a:pt x="1182" y="636"/>
                  </a:lnTo>
                  <a:lnTo>
                    <a:pt x="1105" y="600"/>
                  </a:lnTo>
                  <a:lnTo>
                    <a:pt x="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77;p75">
              <a:extLst>
                <a:ext uri="{FF2B5EF4-FFF2-40B4-BE49-F238E27FC236}">
                  <a16:creationId xmlns:a16="http://schemas.microsoft.com/office/drawing/2014/main" id="{D68F535D-4A8C-4E75-B774-9EBEB8AC65AA}"/>
                </a:ext>
              </a:extLst>
            </p:cNvPr>
            <p:cNvSpPr/>
            <p:nvPr/>
          </p:nvSpPr>
          <p:spPr>
            <a:xfrm>
              <a:off x="2180995" y="3492344"/>
              <a:ext cx="2764272" cy="1595635"/>
            </a:xfrm>
            <a:custGeom>
              <a:avLst/>
              <a:gdLst/>
              <a:ahLst/>
              <a:cxnLst/>
              <a:rect l="l" t="t" r="r" b="b"/>
              <a:pathLst>
                <a:path w="22684" h="13094" extrusionOk="0">
                  <a:moveTo>
                    <a:pt x="77" y="1"/>
                  </a:moveTo>
                  <a:lnTo>
                    <a:pt x="0" y="42"/>
                  </a:lnTo>
                  <a:lnTo>
                    <a:pt x="1051" y="642"/>
                  </a:lnTo>
                  <a:lnTo>
                    <a:pt x="1117" y="684"/>
                  </a:lnTo>
                  <a:lnTo>
                    <a:pt x="2126" y="1266"/>
                  </a:lnTo>
                  <a:lnTo>
                    <a:pt x="2191" y="1301"/>
                  </a:lnTo>
                  <a:lnTo>
                    <a:pt x="3201" y="1889"/>
                  </a:lnTo>
                  <a:lnTo>
                    <a:pt x="3266" y="1925"/>
                  </a:lnTo>
                  <a:lnTo>
                    <a:pt x="4270" y="2507"/>
                  </a:lnTo>
                  <a:lnTo>
                    <a:pt x="4347" y="2548"/>
                  </a:lnTo>
                  <a:lnTo>
                    <a:pt x="5344" y="3130"/>
                  </a:lnTo>
                  <a:lnTo>
                    <a:pt x="5422" y="3166"/>
                  </a:lnTo>
                  <a:lnTo>
                    <a:pt x="6425" y="3742"/>
                  </a:lnTo>
                  <a:lnTo>
                    <a:pt x="6496" y="3789"/>
                  </a:lnTo>
                  <a:lnTo>
                    <a:pt x="7500" y="4365"/>
                  </a:lnTo>
                  <a:lnTo>
                    <a:pt x="7565" y="4407"/>
                  </a:lnTo>
                  <a:lnTo>
                    <a:pt x="8575" y="4989"/>
                  </a:lnTo>
                  <a:lnTo>
                    <a:pt x="8640" y="5030"/>
                  </a:lnTo>
                  <a:lnTo>
                    <a:pt x="9649" y="5606"/>
                  </a:lnTo>
                  <a:lnTo>
                    <a:pt x="9715" y="5654"/>
                  </a:lnTo>
                  <a:lnTo>
                    <a:pt x="10718" y="6230"/>
                  </a:lnTo>
                  <a:lnTo>
                    <a:pt x="10795" y="6265"/>
                  </a:lnTo>
                  <a:lnTo>
                    <a:pt x="11793" y="6847"/>
                  </a:lnTo>
                  <a:lnTo>
                    <a:pt x="11870" y="6889"/>
                  </a:lnTo>
                  <a:lnTo>
                    <a:pt x="12874" y="7471"/>
                  </a:lnTo>
                  <a:lnTo>
                    <a:pt x="12945" y="7512"/>
                  </a:lnTo>
                  <a:lnTo>
                    <a:pt x="13948" y="8094"/>
                  </a:lnTo>
                  <a:lnTo>
                    <a:pt x="14014" y="8130"/>
                  </a:lnTo>
                  <a:lnTo>
                    <a:pt x="15023" y="8712"/>
                  </a:lnTo>
                  <a:lnTo>
                    <a:pt x="15094" y="8753"/>
                  </a:lnTo>
                  <a:lnTo>
                    <a:pt x="16092" y="9329"/>
                  </a:lnTo>
                  <a:lnTo>
                    <a:pt x="16169" y="9371"/>
                  </a:lnTo>
                  <a:lnTo>
                    <a:pt x="17173" y="9959"/>
                  </a:lnTo>
                  <a:lnTo>
                    <a:pt x="17244" y="9994"/>
                  </a:lnTo>
                  <a:lnTo>
                    <a:pt x="18247" y="10570"/>
                  </a:lnTo>
                  <a:lnTo>
                    <a:pt x="18319" y="10618"/>
                  </a:lnTo>
                  <a:lnTo>
                    <a:pt x="19322" y="11194"/>
                  </a:lnTo>
                  <a:lnTo>
                    <a:pt x="19388" y="11235"/>
                  </a:lnTo>
                  <a:lnTo>
                    <a:pt x="20397" y="11811"/>
                  </a:lnTo>
                  <a:lnTo>
                    <a:pt x="20468" y="11853"/>
                  </a:lnTo>
                  <a:lnTo>
                    <a:pt x="21478" y="12435"/>
                  </a:lnTo>
                  <a:lnTo>
                    <a:pt x="21543" y="12470"/>
                  </a:lnTo>
                  <a:lnTo>
                    <a:pt x="22547" y="13058"/>
                  </a:lnTo>
                  <a:lnTo>
                    <a:pt x="22552" y="13058"/>
                  </a:lnTo>
                  <a:lnTo>
                    <a:pt x="22618" y="13094"/>
                  </a:lnTo>
                  <a:lnTo>
                    <a:pt x="22683" y="13058"/>
                  </a:lnTo>
                  <a:lnTo>
                    <a:pt x="22618" y="13017"/>
                  </a:lnTo>
                  <a:lnTo>
                    <a:pt x="21614" y="12435"/>
                  </a:lnTo>
                  <a:lnTo>
                    <a:pt x="21543" y="12399"/>
                  </a:lnTo>
                  <a:lnTo>
                    <a:pt x="20540" y="11811"/>
                  </a:lnTo>
                  <a:lnTo>
                    <a:pt x="20468" y="11776"/>
                  </a:lnTo>
                  <a:lnTo>
                    <a:pt x="19465" y="11194"/>
                  </a:lnTo>
                  <a:lnTo>
                    <a:pt x="19388" y="11152"/>
                  </a:lnTo>
                  <a:lnTo>
                    <a:pt x="18390" y="10570"/>
                  </a:lnTo>
                  <a:lnTo>
                    <a:pt x="18319" y="10535"/>
                  </a:lnTo>
                  <a:lnTo>
                    <a:pt x="17309" y="9959"/>
                  </a:lnTo>
                  <a:lnTo>
                    <a:pt x="17244" y="9911"/>
                  </a:lnTo>
                  <a:lnTo>
                    <a:pt x="16235" y="9329"/>
                  </a:lnTo>
                  <a:lnTo>
                    <a:pt x="16169" y="9288"/>
                  </a:lnTo>
                  <a:lnTo>
                    <a:pt x="15166" y="8712"/>
                  </a:lnTo>
                  <a:lnTo>
                    <a:pt x="15094" y="8670"/>
                  </a:lnTo>
                  <a:lnTo>
                    <a:pt x="14091" y="8094"/>
                  </a:lnTo>
                  <a:lnTo>
                    <a:pt x="14014" y="8047"/>
                  </a:lnTo>
                  <a:lnTo>
                    <a:pt x="13016" y="7471"/>
                  </a:lnTo>
                  <a:lnTo>
                    <a:pt x="12945" y="7435"/>
                  </a:lnTo>
                  <a:lnTo>
                    <a:pt x="11935" y="6847"/>
                  </a:lnTo>
                  <a:lnTo>
                    <a:pt x="11870" y="6812"/>
                  </a:lnTo>
                  <a:lnTo>
                    <a:pt x="10861" y="6230"/>
                  </a:lnTo>
                  <a:lnTo>
                    <a:pt x="10795" y="6188"/>
                  </a:lnTo>
                  <a:lnTo>
                    <a:pt x="9792" y="5606"/>
                  </a:lnTo>
                  <a:lnTo>
                    <a:pt x="9715" y="5571"/>
                  </a:lnTo>
                  <a:lnTo>
                    <a:pt x="8717" y="4989"/>
                  </a:lnTo>
                  <a:lnTo>
                    <a:pt x="8640" y="4947"/>
                  </a:lnTo>
                  <a:lnTo>
                    <a:pt x="7636" y="4365"/>
                  </a:lnTo>
                  <a:lnTo>
                    <a:pt x="7565" y="4330"/>
                  </a:lnTo>
                  <a:lnTo>
                    <a:pt x="6562" y="3742"/>
                  </a:lnTo>
                  <a:lnTo>
                    <a:pt x="6496" y="3706"/>
                  </a:lnTo>
                  <a:lnTo>
                    <a:pt x="5487" y="3130"/>
                  </a:lnTo>
                  <a:lnTo>
                    <a:pt x="5422" y="3083"/>
                  </a:lnTo>
                  <a:lnTo>
                    <a:pt x="4412" y="2507"/>
                  </a:lnTo>
                  <a:lnTo>
                    <a:pt x="4347" y="2465"/>
                  </a:lnTo>
                  <a:lnTo>
                    <a:pt x="3343" y="1889"/>
                  </a:lnTo>
                  <a:lnTo>
                    <a:pt x="3266" y="1842"/>
                  </a:lnTo>
                  <a:lnTo>
                    <a:pt x="2269" y="1266"/>
                  </a:lnTo>
                  <a:lnTo>
                    <a:pt x="2191" y="1218"/>
                  </a:lnTo>
                  <a:lnTo>
                    <a:pt x="1188" y="642"/>
                  </a:lnTo>
                  <a:lnTo>
                    <a:pt x="1117" y="606"/>
                  </a:lnTo>
                  <a:lnTo>
                    <a:pt x="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78;p75">
              <a:extLst>
                <a:ext uri="{FF2B5EF4-FFF2-40B4-BE49-F238E27FC236}">
                  <a16:creationId xmlns:a16="http://schemas.microsoft.com/office/drawing/2014/main" id="{35EB9ECD-8751-4A62-AB7E-FD56E7DF7E52}"/>
                </a:ext>
              </a:extLst>
            </p:cNvPr>
            <p:cNvSpPr/>
            <p:nvPr/>
          </p:nvSpPr>
          <p:spPr>
            <a:xfrm>
              <a:off x="-1568817" y="4628462"/>
              <a:ext cx="746149" cy="484150"/>
            </a:xfrm>
            <a:custGeom>
              <a:avLst/>
              <a:gdLst/>
              <a:ahLst/>
              <a:cxnLst/>
              <a:rect l="l" t="t" r="r" b="b"/>
              <a:pathLst>
                <a:path w="6123" h="3973" extrusionOk="0">
                  <a:moveTo>
                    <a:pt x="1" y="0"/>
                  </a:moveTo>
                  <a:lnTo>
                    <a:pt x="1" y="416"/>
                  </a:lnTo>
                  <a:lnTo>
                    <a:pt x="6123" y="3973"/>
                  </a:lnTo>
                  <a:lnTo>
                    <a:pt x="6123" y="355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79;p75">
              <a:extLst>
                <a:ext uri="{FF2B5EF4-FFF2-40B4-BE49-F238E27FC236}">
                  <a16:creationId xmlns:a16="http://schemas.microsoft.com/office/drawing/2014/main" id="{345676A2-9B6C-4D44-BD55-D74D0A5E0C7F}"/>
                </a:ext>
              </a:extLst>
            </p:cNvPr>
            <p:cNvSpPr/>
            <p:nvPr/>
          </p:nvSpPr>
          <p:spPr>
            <a:xfrm>
              <a:off x="-822779" y="4242769"/>
              <a:ext cx="1419913" cy="869837"/>
            </a:xfrm>
            <a:custGeom>
              <a:avLst/>
              <a:gdLst/>
              <a:ahLst/>
              <a:cxnLst/>
              <a:rect l="l" t="t" r="r" b="b"/>
              <a:pathLst>
                <a:path w="11652" h="7138" extrusionOk="0">
                  <a:moveTo>
                    <a:pt x="11651" y="0"/>
                  </a:moveTo>
                  <a:lnTo>
                    <a:pt x="1" y="6722"/>
                  </a:lnTo>
                  <a:lnTo>
                    <a:pt x="1" y="7138"/>
                  </a:lnTo>
                  <a:lnTo>
                    <a:pt x="11651" y="416"/>
                  </a:lnTo>
                  <a:lnTo>
                    <a:pt x="116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80;p75">
              <a:extLst>
                <a:ext uri="{FF2B5EF4-FFF2-40B4-BE49-F238E27FC236}">
                  <a16:creationId xmlns:a16="http://schemas.microsoft.com/office/drawing/2014/main" id="{73F1C3AD-CD75-4490-92B7-7FD6844FCE4A}"/>
                </a:ext>
              </a:extLst>
            </p:cNvPr>
            <p:cNvSpPr/>
            <p:nvPr/>
          </p:nvSpPr>
          <p:spPr>
            <a:xfrm>
              <a:off x="-1568817" y="3809306"/>
              <a:ext cx="2165940" cy="1252721"/>
            </a:xfrm>
            <a:custGeom>
              <a:avLst/>
              <a:gdLst/>
              <a:ahLst/>
              <a:cxnLst/>
              <a:rect l="l" t="t" r="r" b="b"/>
              <a:pathLst>
                <a:path w="17774" h="10280" extrusionOk="0">
                  <a:moveTo>
                    <a:pt x="11663" y="1"/>
                  </a:moveTo>
                  <a:lnTo>
                    <a:pt x="1" y="6722"/>
                  </a:lnTo>
                  <a:lnTo>
                    <a:pt x="6123" y="10279"/>
                  </a:lnTo>
                  <a:lnTo>
                    <a:pt x="17773" y="3557"/>
                  </a:lnTo>
                  <a:lnTo>
                    <a:pt x="116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81;p75">
              <a:extLst>
                <a:ext uri="{FF2B5EF4-FFF2-40B4-BE49-F238E27FC236}">
                  <a16:creationId xmlns:a16="http://schemas.microsoft.com/office/drawing/2014/main" id="{A08CA105-5B74-4E94-9626-7F06F5099ED9}"/>
                </a:ext>
              </a:extLst>
            </p:cNvPr>
            <p:cNvSpPr/>
            <p:nvPr/>
          </p:nvSpPr>
          <p:spPr>
            <a:xfrm>
              <a:off x="-1531893" y="3834654"/>
              <a:ext cx="2077591" cy="1199102"/>
            </a:xfrm>
            <a:custGeom>
              <a:avLst/>
              <a:gdLst/>
              <a:ahLst/>
              <a:cxnLst/>
              <a:rect l="l" t="t" r="r" b="b"/>
              <a:pathLst>
                <a:path w="17049" h="9840" extrusionOk="0">
                  <a:moveTo>
                    <a:pt x="11330" y="0"/>
                  </a:moveTo>
                  <a:lnTo>
                    <a:pt x="6930" y="2536"/>
                  </a:lnTo>
                  <a:lnTo>
                    <a:pt x="3647" y="4436"/>
                  </a:lnTo>
                  <a:lnTo>
                    <a:pt x="108" y="6479"/>
                  </a:lnTo>
                  <a:lnTo>
                    <a:pt x="1" y="6538"/>
                  </a:lnTo>
                  <a:lnTo>
                    <a:pt x="5725" y="9840"/>
                  </a:lnTo>
                  <a:lnTo>
                    <a:pt x="11550" y="6479"/>
                  </a:lnTo>
                  <a:lnTo>
                    <a:pt x="15083" y="4436"/>
                  </a:lnTo>
                  <a:lnTo>
                    <a:pt x="17049" y="3302"/>
                  </a:lnTo>
                  <a:lnTo>
                    <a:pt x="15724" y="2536"/>
                  </a:lnTo>
                  <a:lnTo>
                    <a:pt x="11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82;p75">
              <a:extLst>
                <a:ext uri="{FF2B5EF4-FFF2-40B4-BE49-F238E27FC236}">
                  <a16:creationId xmlns:a16="http://schemas.microsoft.com/office/drawing/2014/main" id="{78DBC4FF-D015-4C92-A67A-53B0702B0E63}"/>
                </a:ext>
              </a:extLst>
            </p:cNvPr>
            <p:cNvSpPr/>
            <p:nvPr/>
          </p:nvSpPr>
          <p:spPr>
            <a:xfrm>
              <a:off x="-1374125" y="3926825"/>
              <a:ext cx="1760669" cy="1015056"/>
            </a:xfrm>
            <a:custGeom>
              <a:avLst/>
              <a:gdLst/>
              <a:ahLst/>
              <a:cxnLst/>
              <a:rect l="l" t="t" r="r" b="b"/>
              <a:pathLst>
                <a:path w="14317" h="8254" extrusionOk="0">
                  <a:moveTo>
                    <a:pt x="9572" y="1081"/>
                  </a:moveTo>
                  <a:lnTo>
                    <a:pt x="10974" y="1888"/>
                  </a:lnTo>
                  <a:lnTo>
                    <a:pt x="9097" y="2969"/>
                  </a:lnTo>
                  <a:lnTo>
                    <a:pt x="7696" y="2162"/>
                  </a:lnTo>
                  <a:lnTo>
                    <a:pt x="9572" y="1081"/>
                  </a:lnTo>
                  <a:close/>
                  <a:moveTo>
                    <a:pt x="11045" y="1930"/>
                  </a:moveTo>
                  <a:lnTo>
                    <a:pt x="12452" y="2744"/>
                  </a:lnTo>
                  <a:lnTo>
                    <a:pt x="10570" y="3824"/>
                  </a:lnTo>
                  <a:lnTo>
                    <a:pt x="9168" y="3017"/>
                  </a:lnTo>
                  <a:lnTo>
                    <a:pt x="11045" y="1930"/>
                  </a:lnTo>
                  <a:close/>
                  <a:moveTo>
                    <a:pt x="7625" y="2209"/>
                  </a:moveTo>
                  <a:lnTo>
                    <a:pt x="9032" y="3017"/>
                  </a:lnTo>
                  <a:lnTo>
                    <a:pt x="7150" y="4097"/>
                  </a:lnTo>
                  <a:lnTo>
                    <a:pt x="5748" y="3290"/>
                  </a:lnTo>
                  <a:lnTo>
                    <a:pt x="7625" y="2209"/>
                  </a:lnTo>
                  <a:close/>
                  <a:moveTo>
                    <a:pt x="9103" y="3052"/>
                  </a:moveTo>
                  <a:lnTo>
                    <a:pt x="10505" y="3860"/>
                  </a:lnTo>
                  <a:lnTo>
                    <a:pt x="8628" y="4947"/>
                  </a:lnTo>
                  <a:lnTo>
                    <a:pt x="7227" y="4139"/>
                  </a:lnTo>
                  <a:lnTo>
                    <a:pt x="9103" y="3052"/>
                  </a:lnTo>
                  <a:close/>
                  <a:moveTo>
                    <a:pt x="5683" y="3325"/>
                  </a:moveTo>
                  <a:lnTo>
                    <a:pt x="7084" y="4139"/>
                  </a:lnTo>
                  <a:lnTo>
                    <a:pt x="5208" y="5220"/>
                  </a:lnTo>
                  <a:lnTo>
                    <a:pt x="3807" y="4412"/>
                  </a:lnTo>
                  <a:lnTo>
                    <a:pt x="5683" y="3325"/>
                  </a:lnTo>
                  <a:close/>
                  <a:moveTo>
                    <a:pt x="7150" y="4181"/>
                  </a:moveTo>
                  <a:lnTo>
                    <a:pt x="8557" y="4988"/>
                  </a:lnTo>
                  <a:lnTo>
                    <a:pt x="6675" y="6075"/>
                  </a:lnTo>
                  <a:lnTo>
                    <a:pt x="5273" y="5261"/>
                  </a:lnTo>
                  <a:lnTo>
                    <a:pt x="7150" y="4181"/>
                  </a:lnTo>
                  <a:close/>
                  <a:moveTo>
                    <a:pt x="3729" y="4454"/>
                  </a:moveTo>
                  <a:lnTo>
                    <a:pt x="5131" y="5267"/>
                  </a:lnTo>
                  <a:lnTo>
                    <a:pt x="3254" y="6348"/>
                  </a:lnTo>
                  <a:lnTo>
                    <a:pt x="1853" y="5540"/>
                  </a:lnTo>
                  <a:lnTo>
                    <a:pt x="3729" y="4454"/>
                  </a:lnTo>
                  <a:close/>
                  <a:moveTo>
                    <a:pt x="5208" y="5303"/>
                  </a:moveTo>
                  <a:lnTo>
                    <a:pt x="6609" y="6110"/>
                  </a:lnTo>
                  <a:lnTo>
                    <a:pt x="4733" y="7191"/>
                  </a:lnTo>
                  <a:lnTo>
                    <a:pt x="3326" y="6383"/>
                  </a:lnTo>
                  <a:lnTo>
                    <a:pt x="5208" y="5303"/>
                  </a:lnTo>
                  <a:close/>
                  <a:moveTo>
                    <a:pt x="11306" y="0"/>
                  </a:moveTo>
                  <a:lnTo>
                    <a:pt x="9578" y="1004"/>
                  </a:lnTo>
                  <a:lnTo>
                    <a:pt x="8224" y="226"/>
                  </a:lnTo>
                  <a:lnTo>
                    <a:pt x="8159" y="261"/>
                  </a:lnTo>
                  <a:lnTo>
                    <a:pt x="9513" y="1039"/>
                  </a:lnTo>
                  <a:lnTo>
                    <a:pt x="7631" y="2126"/>
                  </a:lnTo>
                  <a:lnTo>
                    <a:pt x="6283" y="1348"/>
                  </a:lnTo>
                  <a:lnTo>
                    <a:pt x="6217" y="1384"/>
                  </a:lnTo>
                  <a:lnTo>
                    <a:pt x="7565" y="2162"/>
                  </a:lnTo>
                  <a:lnTo>
                    <a:pt x="5689" y="3248"/>
                  </a:lnTo>
                  <a:lnTo>
                    <a:pt x="4335" y="2464"/>
                  </a:lnTo>
                  <a:lnTo>
                    <a:pt x="4270" y="2506"/>
                  </a:lnTo>
                  <a:lnTo>
                    <a:pt x="5624" y="3284"/>
                  </a:lnTo>
                  <a:lnTo>
                    <a:pt x="3741" y="4365"/>
                  </a:lnTo>
                  <a:lnTo>
                    <a:pt x="2393" y="3587"/>
                  </a:lnTo>
                  <a:lnTo>
                    <a:pt x="2328" y="3622"/>
                  </a:lnTo>
                  <a:lnTo>
                    <a:pt x="3676" y="4400"/>
                  </a:lnTo>
                  <a:lnTo>
                    <a:pt x="1800" y="5487"/>
                  </a:lnTo>
                  <a:lnTo>
                    <a:pt x="446" y="4709"/>
                  </a:lnTo>
                  <a:lnTo>
                    <a:pt x="380" y="4745"/>
                  </a:lnTo>
                  <a:lnTo>
                    <a:pt x="1734" y="5522"/>
                  </a:lnTo>
                  <a:lnTo>
                    <a:pt x="0" y="6526"/>
                  </a:lnTo>
                  <a:lnTo>
                    <a:pt x="72" y="6562"/>
                  </a:lnTo>
                  <a:lnTo>
                    <a:pt x="1800" y="5558"/>
                  </a:lnTo>
                  <a:lnTo>
                    <a:pt x="3201" y="6372"/>
                  </a:lnTo>
                  <a:lnTo>
                    <a:pt x="1473" y="7369"/>
                  </a:lnTo>
                  <a:lnTo>
                    <a:pt x="1538" y="7411"/>
                  </a:lnTo>
                  <a:lnTo>
                    <a:pt x="3266" y="6407"/>
                  </a:lnTo>
                  <a:lnTo>
                    <a:pt x="4673" y="7215"/>
                  </a:lnTo>
                  <a:lnTo>
                    <a:pt x="2940" y="8218"/>
                  </a:lnTo>
                  <a:lnTo>
                    <a:pt x="3011" y="8254"/>
                  </a:lnTo>
                  <a:lnTo>
                    <a:pt x="4739" y="7256"/>
                  </a:lnTo>
                  <a:lnTo>
                    <a:pt x="6087" y="8034"/>
                  </a:lnTo>
                  <a:lnTo>
                    <a:pt x="6158" y="7999"/>
                  </a:lnTo>
                  <a:lnTo>
                    <a:pt x="4804" y="7215"/>
                  </a:lnTo>
                  <a:lnTo>
                    <a:pt x="6680" y="6134"/>
                  </a:lnTo>
                  <a:lnTo>
                    <a:pt x="8034" y="6912"/>
                  </a:lnTo>
                  <a:lnTo>
                    <a:pt x="8100" y="6876"/>
                  </a:lnTo>
                  <a:lnTo>
                    <a:pt x="6752" y="6098"/>
                  </a:lnTo>
                  <a:lnTo>
                    <a:pt x="8628" y="5012"/>
                  </a:lnTo>
                  <a:lnTo>
                    <a:pt x="9976" y="5790"/>
                  </a:lnTo>
                  <a:lnTo>
                    <a:pt x="10047" y="5754"/>
                  </a:lnTo>
                  <a:lnTo>
                    <a:pt x="8693" y="4976"/>
                  </a:lnTo>
                  <a:lnTo>
                    <a:pt x="10570" y="3890"/>
                  </a:lnTo>
                  <a:lnTo>
                    <a:pt x="11924" y="4673"/>
                  </a:lnTo>
                  <a:lnTo>
                    <a:pt x="11989" y="4632"/>
                  </a:lnTo>
                  <a:lnTo>
                    <a:pt x="10641" y="3854"/>
                  </a:lnTo>
                  <a:lnTo>
                    <a:pt x="12517" y="2773"/>
                  </a:lnTo>
                  <a:lnTo>
                    <a:pt x="13865" y="3551"/>
                  </a:lnTo>
                  <a:lnTo>
                    <a:pt x="13937" y="3515"/>
                  </a:lnTo>
                  <a:lnTo>
                    <a:pt x="12583" y="2732"/>
                  </a:lnTo>
                  <a:lnTo>
                    <a:pt x="14317" y="1734"/>
                  </a:lnTo>
                  <a:lnTo>
                    <a:pt x="14245" y="1693"/>
                  </a:lnTo>
                  <a:lnTo>
                    <a:pt x="12517" y="2696"/>
                  </a:lnTo>
                  <a:lnTo>
                    <a:pt x="11116" y="1888"/>
                  </a:lnTo>
                  <a:lnTo>
                    <a:pt x="12844" y="885"/>
                  </a:lnTo>
                  <a:lnTo>
                    <a:pt x="12779" y="849"/>
                  </a:lnTo>
                  <a:lnTo>
                    <a:pt x="11045" y="1853"/>
                  </a:lnTo>
                  <a:lnTo>
                    <a:pt x="9644" y="1039"/>
                  </a:lnTo>
                  <a:lnTo>
                    <a:pt x="11377" y="42"/>
                  </a:lnTo>
                  <a:lnTo>
                    <a:pt x="113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83;p75">
              <a:extLst>
                <a:ext uri="{FF2B5EF4-FFF2-40B4-BE49-F238E27FC236}">
                  <a16:creationId xmlns:a16="http://schemas.microsoft.com/office/drawing/2014/main" id="{1DE4DA4A-A39C-4B49-87D7-5835C53FC566}"/>
                </a:ext>
              </a:extLst>
            </p:cNvPr>
            <p:cNvSpPr/>
            <p:nvPr/>
          </p:nvSpPr>
          <p:spPr>
            <a:xfrm>
              <a:off x="-780736" y="5087881"/>
              <a:ext cx="746149" cy="484272"/>
            </a:xfrm>
            <a:custGeom>
              <a:avLst/>
              <a:gdLst/>
              <a:ahLst/>
              <a:cxnLst/>
              <a:rect l="l" t="t" r="r" b="b"/>
              <a:pathLst>
                <a:path w="6123" h="3974" extrusionOk="0">
                  <a:moveTo>
                    <a:pt x="0" y="1"/>
                  </a:moveTo>
                  <a:lnTo>
                    <a:pt x="6" y="417"/>
                  </a:lnTo>
                  <a:lnTo>
                    <a:pt x="6122" y="3973"/>
                  </a:lnTo>
                  <a:lnTo>
                    <a:pt x="6122" y="355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84;p75">
              <a:extLst>
                <a:ext uri="{FF2B5EF4-FFF2-40B4-BE49-F238E27FC236}">
                  <a16:creationId xmlns:a16="http://schemas.microsoft.com/office/drawing/2014/main" id="{F8E759B9-296C-4D39-B9B7-7E6E706B322C}"/>
                </a:ext>
              </a:extLst>
            </p:cNvPr>
            <p:cNvSpPr/>
            <p:nvPr/>
          </p:nvSpPr>
          <p:spPr>
            <a:xfrm>
              <a:off x="-34698" y="4701579"/>
              <a:ext cx="1421253" cy="870568"/>
            </a:xfrm>
            <a:custGeom>
              <a:avLst/>
              <a:gdLst/>
              <a:ahLst/>
              <a:cxnLst/>
              <a:rect l="l" t="t" r="r" b="b"/>
              <a:pathLst>
                <a:path w="11663" h="7144" extrusionOk="0">
                  <a:moveTo>
                    <a:pt x="11662" y="0"/>
                  </a:moveTo>
                  <a:lnTo>
                    <a:pt x="0" y="6728"/>
                  </a:lnTo>
                  <a:lnTo>
                    <a:pt x="0" y="7143"/>
                  </a:lnTo>
                  <a:lnTo>
                    <a:pt x="11662" y="422"/>
                  </a:lnTo>
                  <a:lnTo>
                    <a:pt x="1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85;p75">
              <a:extLst>
                <a:ext uri="{FF2B5EF4-FFF2-40B4-BE49-F238E27FC236}">
                  <a16:creationId xmlns:a16="http://schemas.microsoft.com/office/drawing/2014/main" id="{FCA1D387-C8CB-4EF8-9D6E-14665BCEB291}"/>
                </a:ext>
              </a:extLst>
            </p:cNvPr>
            <p:cNvSpPr/>
            <p:nvPr/>
          </p:nvSpPr>
          <p:spPr>
            <a:xfrm>
              <a:off x="-780736" y="4268848"/>
              <a:ext cx="2167280" cy="1252599"/>
            </a:xfrm>
            <a:custGeom>
              <a:avLst/>
              <a:gdLst/>
              <a:ahLst/>
              <a:cxnLst/>
              <a:rect l="l" t="t" r="r" b="b"/>
              <a:pathLst>
                <a:path w="17785" h="10279" extrusionOk="0">
                  <a:moveTo>
                    <a:pt x="11656" y="0"/>
                  </a:moveTo>
                  <a:lnTo>
                    <a:pt x="0" y="6722"/>
                  </a:lnTo>
                  <a:lnTo>
                    <a:pt x="6122" y="10279"/>
                  </a:lnTo>
                  <a:lnTo>
                    <a:pt x="17784" y="3551"/>
                  </a:lnTo>
                  <a:lnTo>
                    <a:pt x="116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86;p75">
              <a:extLst>
                <a:ext uri="{FF2B5EF4-FFF2-40B4-BE49-F238E27FC236}">
                  <a16:creationId xmlns:a16="http://schemas.microsoft.com/office/drawing/2014/main" id="{5EC64134-5DC0-4A25-8DDE-CC3200D54C4F}"/>
                </a:ext>
              </a:extLst>
            </p:cNvPr>
            <p:cNvSpPr/>
            <p:nvPr/>
          </p:nvSpPr>
          <p:spPr>
            <a:xfrm>
              <a:off x="-743081" y="4294073"/>
              <a:ext cx="2076738" cy="1199224"/>
            </a:xfrm>
            <a:custGeom>
              <a:avLst/>
              <a:gdLst/>
              <a:ahLst/>
              <a:cxnLst/>
              <a:rect l="l" t="t" r="r" b="b"/>
              <a:pathLst>
                <a:path w="17042" h="9841" extrusionOk="0">
                  <a:moveTo>
                    <a:pt x="11330" y="1"/>
                  </a:moveTo>
                  <a:lnTo>
                    <a:pt x="10172" y="666"/>
                  </a:lnTo>
                  <a:lnTo>
                    <a:pt x="6627" y="2709"/>
                  </a:lnTo>
                  <a:lnTo>
                    <a:pt x="410" y="6301"/>
                  </a:lnTo>
                  <a:lnTo>
                    <a:pt x="0" y="6539"/>
                  </a:lnTo>
                  <a:lnTo>
                    <a:pt x="5724" y="9840"/>
                  </a:lnTo>
                  <a:lnTo>
                    <a:pt x="11852" y="6301"/>
                  </a:lnTo>
                  <a:lnTo>
                    <a:pt x="17042" y="3302"/>
                  </a:lnTo>
                  <a:lnTo>
                    <a:pt x="16021" y="2709"/>
                  </a:lnTo>
                  <a:lnTo>
                    <a:pt x="12476" y="666"/>
                  </a:lnTo>
                  <a:lnTo>
                    <a:pt x="11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87;p75">
              <a:extLst>
                <a:ext uri="{FF2B5EF4-FFF2-40B4-BE49-F238E27FC236}">
                  <a16:creationId xmlns:a16="http://schemas.microsoft.com/office/drawing/2014/main" id="{9F188040-B085-4FDE-B627-E0254E0557AC}"/>
                </a:ext>
              </a:extLst>
            </p:cNvPr>
            <p:cNvSpPr/>
            <p:nvPr/>
          </p:nvSpPr>
          <p:spPr>
            <a:xfrm>
              <a:off x="-584150" y="4383475"/>
              <a:ext cx="1762809" cy="1016810"/>
            </a:xfrm>
            <a:custGeom>
              <a:avLst/>
              <a:gdLst/>
              <a:ahLst/>
              <a:cxnLst/>
              <a:rect l="l" t="t" r="r" b="b"/>
              <a:pathLst>
                <a:path w="14312" h="8255" extrusionOk="0">
                  <a:moveTo>
                    <a:pt x="9579" y="1076"/>
                  </a:moveTo>
                  <a:lnTo>
                    <a:pt x="10980" y="1889"/>
                  </a:lnTo>
                  <a:lnTo>
                    <a:pt x="9104" y="2970"/>
                  </a:lnTo>
                  <a:lnTo>
                    <a:pt x="7696" y="2162"/>
                  </a:lnTo>
                  <a:lnTo>
                    <a:pt x="9579" y="1076"/>
                  </a:lnTo>
                  <a:close/>
                  <a:moveTo>
                    <a:pt x="11045" y="1931"/>
                  </a:moveTo>
                  <a:lnTo>
                    <a:pt x="12447" y="2744"/>
                  </a:lnTo>
                  <a:lnTo>
                    <a:pt x="10570" y="3825"/>
                  </a:lnTo>
                  <a:lnTo>
                    <a:pt x="9169" y="3017"/>
                  </a:lnTo>
                  <a:lnTo>
                    <a:pt x="11045" y="1931"/>
                  </a:lnTo>
                  <a:close/>
                  <a:moveTo>
                    <a:pt x="7625" y="2210"/>
                  </a:moveTo>
                  <a:lnTo>
                    <a:pt x="9026" y="3017"/>
                  </a:lnTo>
                  <a:lnTo>
                    <a:pt x="7150" y="4098"/>
                  </a:lnTo>
                  <a:lnTo>
                    <a:pt x="5749" y="3290"/>
                  </a:lnTo>
                  <a:lnTo>
                    <a:pt x="7625" y="2210"/>
                  </a:lnTo>
                  <a:close/>
                  <a:moveTo>
                    <a:pt x="9104" y="3059"/>
                  </a:moveTo>
                  <a:lnTo>
                    <a:pt x="10505" y="3872"/>
                  </a:lnTo>
                  <a:lnTo>
                    <a:pt x="8629" y="4953"/>
                  </a:lnTo>
                  <a:lnTo>
                    <a:pt x="7221" y="4145"/>
                  </a:lnTo>
                  <a:lnTo>
                    <a:pt x="9104" y="3059"/>
                  </a:lnTo>
                  <a:close/>
                  <a:moveTo>
                    <a:pt x="5683" y="3326"/>
                  </a:moveTo>
                  <a:lnTo>
                    <a:pt x="7085" y="4140"/>
                  </a:lnTo>
                  <a:lnTo>
                    <a:pt x="5208" y="5220"/>
                  </a:lnTo>
                  <a:lnTo>
                    <a:pt x="3801" y="4413"/>
                  </a:lnTo>
                  <a:lnTo>
                    <a:pt x="5683" y="3326"/>
                  </a:lnTo>
                  <a:close/>
                  <a:moveTo>
                    <a:pt x="7150" y="4181"/>
                  </a:moveTo>
                  <a:lnTo>
                    <a:pt x="8551" y="4989"/>
                  </a:lnTo>
                  <a:lnTo>
                    <a:pt x="6675" y="6075"/>
                  </a:lnTo>
                  <a:lnTo>
                    <a:pt x="5274" y="5268"/>
                  </a:lnTo>
                  <a:lnTo>
                    <a:pt x="7150" y="4181"/>
                  </a:lnTo>
                  <a:close/>
                  <a:moveTo>
                    <a:pt x="3730" y="4454"/>
                  </a:moveTo>
                  <a:lnTo>
                    <a:pt x="5131" y="5268"/>
                  </a:lnTo>
                  <a:lnTo>
                    <a:pt x="3255" y="6348"/>
                  </a:lnTo>
                  <a:lnTo>
                    <a:pt x="1847" y="5541"/>
                  </a:lnTo>
                  <a:lnTo>
                    <a:pt x="3730" y="4454"/>
                  </a:lnTo>
                  <a:close/>
                  <a:moveTo>
                    <a:pt x="5208" y="5309"/>
                  </a:moveTo>
                  <a:lnTo>
                    <a:pt x="6610" y="6117"/>
                  </a:lnTo>
                  <a:lnTo>
                    <a:pt x="4727" y="7204"/>
                  </a:lnTo>
                  <a:lnTo>
                    <a:pt x="3326" y="6390"/>
                  </a:lnTo>
                  <a:lnTo>
                    <a:pt x="5208" y="5309"/>
                  </a:lnTo>
                  <a:close/>
                  <a:moveTo>
                    <a:pt x="11307" y="1"/>
                  </a:moveTo>
                  <a:lnTo>
                    <a:pt x="9579" y="1004"/>
                  </a:lnTo>
                  <a:lnTo>
                    <a:pt x="8225" y="226"/>
                  </a:lnTo>
                  <a:lnTo>
                    <a:pt x="8159" y="262"/>
                  </a:lnTo>
                  <a:lnTo>
                    <a:pt x="9507" y="1040"/>
                  </a:lnTo>
                  <a:lnTo>
                    <a:pt x="7631" y="2127"/>
                  </a:lnTo>
                  <a:lnTo>
                    <a:pt x="6283" y="1343"/>
                  </a:lnTo>
                  <a:lnTo>
                    <a:pt x="6212" y="1384"/>
                  </a:lnTo>
                  <a:lnTo>
                    <a:pt x="7566" y="2162"/>
                  </a:lnTo>
                  <a:lnTo>
                    <a:pt x="5689" y="3243"/>
                  </a:lnTo>
                  <a:lnTo>
                    <a:pt x="4335" y="2465"/>
                  </a:lnTo>
                  <a:lnTo>
                    <a:pt x="4270" y="2501"/>
                  </a:lnTo>
                  <a:lnTo>
                    <a:pt x="5618" y="3284"/>
                  </a:lnTo>
                  <a:lnTo>
                    <a:pt x="3742" y="4365"/>
                  </a:lnTo>
                  <a:lnTo>
                    <a:pt x="2394" y="3587"/>
                  </a:lnTo>
                  <a:lnTo>
                    <a:pt x="2322" y="3623"/>
                  </a:lnTo>
                  <a:lnTo>
                    <a:pt x="3676" y="4401"/>
                  </a:lnTo>
                  <a:lnTo>
                    <a:pt x="1800" y="5487"/>
                  </a:lnTo>
                  <a:lnTo>
                    <a:pt x="446" y="4710"/>
                  </a:lnTo>
                  <a:lnTo>
                    <a:pt x="381" y="4745"/>
                  </a:lnTo>
                  <a:lnTo>
                    <a:pt x="1729" y="5523"/>
                  </a:lnTo>
                  <a:lnTo>
                    <a:pt x="1" y="6527"/>
                  </a:lnTo>
                  <a:lnTo>
                    <a:pt x="66" y="6562"/>
                  </a:lnTo>
                  <a:lnTo>
                    <a:pt x="1800" y="5559"/>
                  </a:lnTo>
                  <a:lnTo>
                    <a:pt x="3201" y="6372"/>
                  </a:lnTo>
                  <a:lnTo>
                    <a:pt x="1473" y="7370"/>
                  </a:lnTo>
                  <a:lnTo>
                    <a:pt x="1539" y="7411"/>
                  </a:lnTo>
                  <a:lnTo>
                    <a:pt x="3267" y="6408"/>
                  </a:lnTo>
                  <a:lnTo>
                    <a:pt x="4668" y="7215"/>
                  </a:lnTo>
                  <a:lnTo>
                    <a:pt x="2940" y="8219"/>
                  </a:lnTo>
                  <a:lnTo>
                    <a:pt x="3005" y="8255"/>
                  </a:lnTo>
                  <a:lnTo>
                    <a:pt x="4739" y="7251"/>
                  </a:lnTo>
                  <a:lnTo>
                    <a:pt x="6087" y="8035"/>
                  </a:lnTo>
                  <a:lnTo>
                    <a:pt x="6152" y="7993"/>
                  </a:lnTo>
                  <a:lnTo>
                    <a:pt x="4805" y="7215"/>
                  </a:lnTo>
                  <a:lnTo>
                    <a:pt x="6681" y="6135"/>
                  </a:lnTo>
                  <a:lnTo>
                    <a:pt x="8035" y="6913"/>
                  </a:lnTo>
                  <a:lnTo>
                    <a:pt x="8100" y="6877"/>
                  </a:lnTo>
                  <a:lnTo>
                    <a:pt x="6746" y="6093"/>
                  </a:lnTo>
                  <a:lnTo>
                    <a:pt x="8629" y="5012"/>
                  </a:lnTo>
                  <a:lnTo>
                    <a:pt x="9976" y="5790"/>
                  </a:lnTo>
                  <a:lnTo>
                    <a:pt x="10042" y="5755"/>
                  </a:lnTo>
                  <a:lnTo>
                    <a:pt x="8694" y="4977"/>
                  </a:lnTo>
                  <a:lnTo>
                    <a:pt x="10570" y="3890"/>
                  </a:lnTo>
                  <a:lnTo>
                    <a:pt x="11924" y="4674"/>
                  </a:lnTo>
                  <a:lnTo>
                    <a:pt x="11989" y="4632"/>
                  </a:lnTo>
                  <a:lnTo>
                    <a:pt x="10636" y="3855"/>
                  </a:lnTo>
                  <a:lnTo>
                    <a:pt x="12518" y="2774"/>
                  </a:lnTo>
                  <a:lnTo>
                    <a:pt x="13866" y="3552"/>
                  </a:lnTo>
                  <a:lnTo>
                    <a:pt x="13931" y="3516"/>
                  </a:lnTo>
                  <a:lnTo>
                    <a:pt x="12583" y="2732"/>
                  </a:lnTo>
                  <a:lnTo>
                    <a:pt x="14311" y="1735"/>
                  </a:lnTo>
                  <a:lnTo>
                    <a:pt x="14246" y="1693"/>
                  </a:lnTo>
                  <a:lnTo>
                    <a:pt x="12518" y="2697"/>
                  </a:lnTo>
                  <a:lnTo>
                    <a:pt x="11111" y="1889"/>
                  </a:lnTo>
                  <a:lnTo>
                    <a:pt x="12844" y="886"/>
                  </a:lnTo>
                  <a:lnTo>
                    <a:pt x="12779" y="850"/>
                  </a:lnTo>
                  <a:lnTo>
                    <a:pt x="11045" y="1853"/>
                  </a:lnTo>
                  <a:lnTo>
                    <a:pt x="9644" y="1040"/>
                  </a:lnTo>
                  <a:lnTo>
                    <a:pt x="11372" y="42"/>
                  </a:lnTo>
                  <a:lnTo>
                    <a:pt x="113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88;p75">
              <a:extLst>
                <a:ext uri="{FF2B5EF4-FFF2-40B4-BE49-F238E27FC236}">
                  <a16:creationId xmlns:a16="http://schemas.microsoft.com/office/drawing/2014/main" id="{6F5D8E47-24CF-4F14-9A99-893735965BFA}"/>
                </a:ext>
              </a:extLst>
            </p:cNvPr>
            <p:cNvSpPr/>
            <p:nvPr/>
          </p:nvSpPr>
          <p:spPr>
            <a:xfrm>
              <a:off x="13072" y="5542305"/>
              <a:ext cx="746149" cy="484272"/>
            </a:xfrm>
            <a:custGeom>
              <a:avLst/>
              <a:gdLst/>
              <a:ahLst/>
              <a:cxnLst/>
              <a:rect l="l" t="t" r="r" b="b"/>
              <a:pathLst>
                <a:path w="6123" h="3974" extrusionOk="0">
                  <a:moveTo>
                    <a:pt x="0" y="1"/>
                  </a:moveTo>
                  <a:lnTo>
                    <a:pt x="6" y="417"/>
                  </a:lnTo>
                  <a:lnTo>
                    <a:pt x="6122" y="3973"/>
                  </a:lnTo>
                  <a:lnTo>
                    <a:pt x="6122" y="3564"/>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89;p75">
              <a:extLst>
                <a:ext uri="{FF2B5EF4-FFF2-40B4-BE49-F238E27FC236}">
                  <a16:creationId xmlns:a16="http://schemas.microsoft.com/office/drawing/2014/main" id="{75B44962-F201-466F-81C6-81DC3542C189}"/>
                </a:ext>
              </a:extLst>
            </p:cNvPr>
            <p:cNvSpPr/>
            <p:nvPr/>
          </p:nvSpPr>
          <p:spPr>
            <a:xfrm>
              <a:off x="759111" y="5156002"/>
              <a:ext cx="1421253" cy="870568"/>
            </a:xfrm>
            <a:custGeom>
              <a:avLst/>
              <a:gdLst/>
              <a:ahLst/>
              <a:cxnLst/>
              <a:rect l="l" t="t" r="r" b="b"/>
              <a:pathLst>
                <a:path w="11663" h="7144" extrusionOk="0">
                  <a:moveTo>
                    <a:pt x="11662" y="0"/>
                  </a:moveTo>
                  <a:lnTo>
                    <a:pt x="0" y="6734"/>
                  </a:lnTo>
                  <a:lnTo>
                    <a:pt x="0" y="7143"/>
                  </a:lnTo>
                  <a:lnTo>
                    <a:pt x="11662" y="416"/>
                  </a:lnTo>
                  <a:lnTo>
                    <a:pt x="1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90;p75">
              <a:extLst>
                <a:ext uri="{FF2B5EF4-FFF2-40B4-BE49-F238E27FC236}">
                  <a16:creationId xmlns:a16="http://schemas.microsoft.com/office/drawing/2014/main" id="{6B9E8FD2-39DB-4AC6-A30F-E7E9046F05A9}"/>
                </a:ext>
              </a:extLst>
            </p:cNvPr>
            <p:cNvSpPr/>
            <p:nvPr/>
          </p:nvSpPr>
          <p:spPr>
            <a:xfrm>
              <a:off x="13072" y="4722539"/>
              <a:ext cx="2167280" cy="1254061"/>
            </a:xfrm>
            <a:custGeom>
              <a:avLst/>
              <a:gdLst/>
              <a:ahLst/>
              <a:cxnLst/>
              <a:rect l="l" t="t" r="r" b="b"/>
              <a:pathLst>
                <a:path w="17785" h="10291" extrusionOk="0">
                  <a:moveTo>
                    <a:pt x="11662" y="0"/>
                  </a:moveTo>
                  <a:lnTo>
                    <a:pt x="0" y="6728"/>
                  </a:lnTo>
                  <a:lnTo>
                    <a:pt x="6122" y="10291"/>
                  </a:lnTo>
                  <a:lnTo>
                    <a:pt x="17784" y="3557"/>
                  </a:lnTo>
                  <a:lnTo>
                    <a:pt x="116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791;p75">
              <a:extLst>
                <a:ext uri="{FF2B5EF4-FFF2-40B4-BE49-F238E27FC236}">
                  <a16:creationId xmlns:a16="http://schemas.microsoft.com/office/drawing/2014/main" id="{519CF505-F133-43B1-878F-85A5E7671973}"/>
                </a:ext>
              </a:extLst>
            </p:cNvPr>
            <p:cNvSpPr/>
            <p:nvPr/>
          </p:nvSpPr>
          <p:spPr>
            <a:xfrm>
              <a:off x="51337" y="4749227"/>
              <a:ext cx="2076860" cy="1199224"/>
            </a:xfrm>
            <a:custGeom>
              <a:avLst/>
              <a:gdLst/>
              <a:ahLst/>
              <a:cxnLst/>
              <a:rect l="l" t="t" r="r" b="b"/>
              <a:pathLst>
                <a:path w="17043" h="9841" extrusionOk="0">
                  <a:moveTo>
                    <a:pt x="11325" y="1"/>
                  </a:moveTo>
                  <a:lnTo>
                    <a:pt x="6865" y="2566"/>
                  </a:lnTo>
                  <a:lnTo>
                    <a:pt x="1" y="6539"/>
                  </a:lnTo>
                  <a:lnTo>
                    <a:pt x="5719" y="9840"/>
                  </a:lnTo>
                  <a:lnTo>
                    <a:pt x="17043" y="3302"/>
                  </a:lnTo>
                  <a:lnTo>
                    <a:pt x="15778" y="2566"/>
                  </a:lnTo>
                  <a:lnTo>
                    <a:pt x="113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792;p75">
              <a:extLst>
                <a:ext uri="{FF2B5EF4-FFF2-40B4-BE49-F238E27FC236}">
                  <a16:creationId xmlns:a16="http://schemas.microsoft.com/office/drawing/2014/main" id="{3B870F53-65AC-4C08-B9F6-3FEECCBF0776}"/>
                </a:ext>
              </a:extLst>
            </p:cNvPr>
            <p:cNvSpPr/>
            <p:nvPr/>
          </p:nvSpPr>
          <p:spPr>
            <a:xfrm>
              <a:off x="209150" y="4838300"/>
              <a:ext cx="1760448" cy="1016882"/>
            </a:xfrm>
            <a:custGeom>
              <a:avLst/>
              <a:gdLst/>
              <a:ahLst/>
              <a:cxnLst/>
              <a:rect l="l" t="t" r="r" b="b"/>
              <a:pathLst>
                <a:path w="14312" h="8267" extrusionOk="0">
                  <a:moveTo>
                    <a:pt x="9597" y="1082"/>
                  </a:moveTo>
                  <a:lnTo>
                    <a:pt x="10998" y="1895"/>
                  </a:lnTo>
                  <a:lnTo>
                    <a:pt x="9121" y="2976"/>
                  </a:lnTo>
                  <a:lnTo>
                    <a:pt x="7720" y="2168"/>
                  </a:lnTo>
                  <a:lnTo>
                    <a:pt x="9597" y="1082"/>
                  </a:lnTo>
                  <a:close/>
                  <a:moveTo>
                    <a:pt x="11069" y="1931"/>
                  </a:moveTo>
                  <a:lnTo>
                    <a:pt x="12470" y="2738"/>
                  </a:lnTo>
                  <a:lnTo>
                    <a:pt x="10594" y="3825"/>
                  </a:lnTo>
                  <a:lnTo>
                    <a:pt x="9187" y="3011"/>
                  </a:lnTo>
                  <a:lnTo>
                    <a:pt x="11069" y="1931"/>
                  </a:lnTo>
                  <a:close/>
                  <a:moveTo>
                    <a:pt x="7649" y="2204"/>
                  </a:moveTo>
                  <a:lnTo>
                    <a:pt x="9050" y="3011"/>
                  </a:lnTo>
                  <a:lnTo>
                    <a:pt x="7174" y="4098"/>
                  </a:lnTo>
                  <a:lnTo>
                    <a:pt x="5767" y="3285"/>
                  </a:lnTo>
                  <a:lnTo>
                    <a:pt x="7649" y="2204"/>
                  </a:lnTo>
                  <a:close/>
                  <a:moveTo>
                    <a:pt x="9121" y="3059"/>
                  </a:moveTo>
                  <a:lnTo>
                    <a:pt x="10529" y="3866"/>
                  </a:lnTo>
                  <a:lnTo>
                    <a:pt x="8646" y="4953"/>
                  </a:lnTo>
                  <a:lnTo>
                    <a:pt x="7245" y="4140"/>
                  </a:lnTo>
                  <a:lnTo>
                    <a:pt x="9121" y="3059"/>
                  </a:lnTo>
                  <a:close/>
                  <a:moveTo>
                    <a:pt x="5701" y="3332"/>
                  </a:moveTo>
                  <a:lnTo>
                    <a:pt x="7103" y="4140"/>
                  </a:lnTo>
                  <a:lnTo>
                    <a:pt x="5226" y="5226"/>
                  </a:lnTo>
                  <a:lnTo>
                    <a:pt x="3825" y="4413"/>
                  </a:lnTo>
                  <a:lnTo>
                    <a:pt x="5701" y="3332"/>
                  </a:lnTo>
                  <a:close/>
                  <a:moveTo>
                    <a:pt x="7180" y="4175"/>
                  </a:moveTo>
                  <a:lnTo>
                    <a:pt x="8581" y="4989"/>
                  </a:lnTo>
                  <a:lnTo>
                    <a:pt x="6705" y="6069"/>
                  </a:lnTo>
                  <a:lnTo>
                    <a:pt x="5297" y="5262"/>
                  </a:lnTo>
                  <a:lnTo>
                    <a:pt x="7180" y="4175"/>
                  </a:lnTo>
                  <a:close/>
                  <a:moveTo>
                    <a:pt x="3748" y="4454"/>
                  </a:moveTo>
                  <a:lnTo>
                    <a:pt x="5155" y="5262"/>
                  </a:lnTo>
                  <a:lnTo>
                    <a:pt x="3273" y="6348"/>
                  </a:lnTo>
                  <a:lnTo>
                    <a:pt x="1871" y="5535"/>
                  </a:lnTo>
                  <a:lnTo>
                    <a:pt x="3748" y="4454"/>
                  </a:lnTo>
                  <a:close/>
                  <a:moveTo>
                    <a:pt x="5220" y="5309"/>
                  </a:moveTo>
                  <a:lnTo>
                    <a:pt x="6628" y="6117"/>
                  </a:lnTo>
                  <a:lnTo>
                    <a:pt x="4751" y="7198"/>
                  </a:lnTo>
                  <a:lnTo>
                    <a:pt x="3344" y="6390"/>
                  </a:lnTo>
                  <a:lnTo>
                    <a:pt x="5220" y="5309"/>
                  </a:lnTo>
                  <a:close/>
                  <a:moveTo>
                    <a:pt x="11330" y="1"/>
                  </a:moveTo>
                  <a:lnTo>
                    <a:pt x="9597" y="1004"/>
                  </a:lnTo>
                  <a:lnTo>
                    <a:pt x="8249" y="221"/>
                  </a:lnTo>
                  <a:lnTo>
                    <a:pt x="8177" y="262"/>
                  </a:lnTo>
                  <a:lnTo>
                    <a:pt x="9531" y="1040"/>
                  </a:lnTo>
                  <a:lnTo>
                    <a:pt x="7655" y="2121"/>
                  </a:lnTo>
                  <a:lnTo>
                    <a:pt x="6301" y="1343"/>
                  </a:lnTo>
                  <a:lnTo>
                    <a:pt x="6236" y="1378"/>
                  </a:lnTo>
                  <a:lnTo>
                    <a:pt x="7584" y="2162"/>
                  </a:lnTo>
                  <a:lnTo>
                    <a:pt x="5707" y="3243"/>
                  </a:lnTo>
                  <a:lnTo>
                    <a:pt x="4359" y="2465"/>
                  </a:lnTo>
                  <a:lnTo>
                    <a:pt x="4288" y="2501"/>
                  </a:lnTo>
                  <a:lnTo>
                    <a:pt x="5642" y="3279"/>
                  </a:lnTo>
                  <a:lnTo>
                    <a:pt x="3765" y="4365"/>
                  </a:lnTo>
                  <a:lnTo>
                    <a:pt x="2412" y="3581"/>
                  </a:lnTo>
                  <a:lnTo>
                    <a:pt x="2346" y="3623"/>
                  </a:lnTo>
                  <a:lnTo>
                    <a:pt x="3694" y="4401"/>
                  </a:lnTo>
                  <a:lnTo>
                    <a:pt x="1818" y="5482"/>
                  </a:lnTo>
                  <a:lnTo>
                    <a:pt x="470" y="4704"/>
                  </a:lnTo>
                  <a:lnTo>
                    <a:pt x="399" y="4739"/>
                  </a:lnTo>
                  <a:lnTo>
                    <a:pt x="1753" y="5523"/>
                  </a:lnTo>
                  <a:lnTo>
                    <a:pt x="1" y="6538"/>
                  </a:lnTo>
                  <a:lnTo>
                    <a:pt x="66" y="6574"/>
                  </a:lnTo>
                  <a:lnTo>
                    <a:pt x="1800" y="5577"/>
                  </a:lnTo>
                  <a:lnTo>
                    <a:pt x="3201" y="6384"/>
                  </a:lnTo>
                  <a:lnTo>
                    <a:pt x="1473" y="7388"/>
                  </a:lnTo>
                  <a:lnTo>
                    <a:pt x="1539" y="7423"/>
                  </a:lnTo>
                  <a:lnTo>
                    <a:pt x="3267" y="6420"/>
                  </a:lnTo>
                  <a:lnTo>
                    <a:pt x="4668" y="7227"/>
                  </a:lnTo>
                  <a:lnTo>
                    <a:pt x="2940" y="8231"/>
                  </a:lnTo>
                  <a:lnTo>
                    <a:pt x="3005" y="8266"/>
                  </a:lnTo>
                  <a:lnTo>
                    <a:pt x="4739" y="7269"/>
                  </a:lnTo>
                  <a:lnTo>
                    <a:pt x="6087" y="8047"/>
                  </a:lnTo>
                  <a:lnTo>
                    <a:pt x="6153" y="8011"/>
                  </a:lnTo>
                  <a:lnTo>
                    <a:pt x="4805" y="7227"/>
                  </a:lnTo>
                  <a:lnTo>
                    <a:pt x="6681" y="6147"/>
                  </a:lnTo>
                  <a:lnTo>
                    <a:pt x="8035" y="6924"/>
                  </a:lnTo>
                  <a:lnTo>
                    <a:pt x="8100" y="6889"/>
                  </a:lnTo>
                  <a:lnTo>
                    <a:pt x="6746" y="6111"/>
                  </a:lnTo>
                  <a:lnTo>
                    <a:pt x="8629" y="5024"/>
                  </a:lnTo>
                  <a:lnTo>
                    <a:pt x="9977" y="5802"/>
                  </a:lnTo>
                  <a:lnTo>
                    <a:pt x="10042" y="5767"/>
                  </a:lnTo>
                  <a:lnTo>
                    <a:pt x="8694" y="4989"/>
                  </a:lnTo>
                  <a:lnTo>
                    <a:pt x="10570" y="3902"/>
                  </a:lnTo>
                  <a:lnTo>
                    <a:pt x="11924" y="4686"/>
                  </a:lnTo>
                  <a:lnTo>
                    <a:pt x="11990" y="4644"/>
                  </a:lnTo>
                  <a:lnTo>
                    <a:pt x="10636" y="3866"/>
                  </a:lnTo>
                  <a:lnTo>
                    <a:pt x="12518" y="2786"/>
                  </a:lnTo>
                  <a:lnTo>
                    <a:pt x="13866" y="3564"/>
                  </a:lnTo>
                  <a:lnTo>
                    <a:pt x="13931" y="3528"/>
                  </a:lnTo>
                  <a:lnTo>
                    <a:pt x="12583" y="2744"/>
                  </a:lnTo>
                  <a:lnTo>
                    <a:pt x="14311" y="1747"/>
                  </a:lnTo>
                  <a:lnTo>
                    <a:pt x="14246" y="1705"/>
                  </a:lnTo>
                  <a:lnTo>
                    <a:pt x="12518" y="2709"/>
                  </a:lnTo>
                  <a:lnTo>
                    <a:pt x="11111" y="1901"/>
                  </a:lnTo>
                  <a:lnTo>
                    <a:pt x="12845" y="897"/>
                  </a:lnTo>
                  <a:lnTo>
                    <a:pt x="12773" y="862"/>
                  </a:lnTo>
                  <a:lnTo>
                    <a:pt x="11045" y="1865"/>
                  </a:lnTo>
                  <a:lnTo>
                    <a:pt x="9644" y="1052"/>
                  </a:lnTo>
                  <a:lnTo>
                    <a:pt x="11396" y="36"/>
                  </a:lnTo>
                  <a:lnTo>
                    <a:pt x="11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793;p75">
              <a:extLst>
                <a:ext uri="{FF2B5EF4-FFF2-40B4-BE49-F238E27FC236}">
                  <a16:creationId xmlns:a16="http://schemas.microsoft.com/office/drawing/2014/main" id="{2049920E-AD18-4BE3-8CA5-D22A377DACE8}"/>
                </a:ext>
              </a:extLst>
            </p:cNvPr>
            <p:cNvSpPr/>
            <p:nvPr/>
          </p:nvSpPr>
          <p:spPr>
            <a:xfrm>
              <a:off x="801762" y="6001846"/>
              <a:ext cx="746149" cy="484272"/>
            </a:xfrm>
            <a:custGeom>
              <a:avLst/>
              <a:gdLst/>
              <a:ahLst/>
              <a:cxnLst/>
              <a:rect l="l" t="t" r="r" b="b"/>
              <a:pathLst>
                <a:path w="6123" h="3974" extrusionOk="0">
                  <a:moveTo>
                    <a:pt x="1" y="1"/>
                  </a:moveTo>
                  <a:lnTo>
                    <a:pt x="6" y="416"/>
                  </a:lnTo>
                  <a:lnTo>
                    <a:pt x="6123" y="3973"/>
                  </a:lnTo>
                  <a:lnTo>
                    <a:pt x="6123" y="355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794;p75">
              <a:extLst>
                <a:ext uri="{FF2B5EF4-FFF2-40B4-BE49-F238E27FC236}">
                  <a16:creationId xmlns:a16="http://schemas.microsoft.com/office/drawing/2014/main" id="{BEAB4D4B-8BBE-484F-8567-B1F9D5E8B04E}"/>
                </a:ext>
              </a:extLst>
            </p:cNvPr>
            <p:cNvSpPr/>
            <p:nvPr/>
          </p:nvSpPr>
          <p:spPr>
            <a:xfrm>
              <a:off x="1547801" y="5615422"/>
              <a:ext cx="1421253" cy="870690"/>
            </a:xfrm>
            <a:custGeom>
              <a:avLst/>
              <a:gdLst/>
              <a:ahLst/>
              <a:cxnLst/>
              <a:rect l="l" t="t" r="r" b="b"/>
              <a:pathLst>
                <a:path w="11663" h="7145" extrusionOk="0">
                  <a:moveTo>
                    <a:pt x="11663" y="1"/>
                  </a:moveTo>
                  <a:lnTo>
                    <a:pt x="1" y="6728"/>
                  </a:lnTo>
                  <a:lnTo>
                    <a:pt x="1" y="7144"/>
                  </a:lnTo>
                  <a:lnTo>
                    <a:pt x="11663" y="416"/>
                  </a:lnTo>
                  <a:lnTo>
                    <a:pt x="116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795;p75">
              <a:extLst>
                <a:ext uri="{FF2B5EF4-FFF2-40B4-BE49-F238E27FC236}">
                  <a16:creationId xmlns:a16="http://schemas.microsoft.com/office/drawing/2014/main" id="{0AA904A5-DD0E-4D0C-8C1D-3F849037E364}"/>
                </a:ext>
              </a:extLst>
            </p:cNvPr>
            <p:cNvSpPr/>
            <p:nvPr/>
          </p:nvSpPr>
          <p:spPr>
            <a:xfrm>
              <a:off x="801762" y="5181959"/>
              <a:ext cx="2167280" cy="1253452"/>
            </a:xfrm>
            <a:custGeom>
              <a:avLst/>
              <a:gdLst/>
              <a:ahLst/>
              <a:cxnLst/>
              <a:rect l="l" t="t" r="r" b="b"/>
              <a:pathLst>
                <a:path w="17785" h="10286" extrusionOk="0">
                  <a:moveTo>
                    <a:pt x="11663" y="1"/>
                  </a:moveTo>
                  <a:lnTo>
                    <a:pt x="1" y="6729"/>
                  </a:lnTo>
                  <a:lnTo>
                    <a:pt x="6123" y="10285"/>
                  </a:lnTo>
                  <a:lnTo>
                    <a:pt x="17785" y="3558"/>
                  </a:lnTo>
                  <a:lnTo>
                    <a:pt x="116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96;p75">
              <a:extLst>
                <a:ext uri="{FF2B5EF4-FFF2-40B4-BE49-F238E27FC236}">
                  <a16:creationId xmlns:a16="http://schemas.microsoft.com/office/drawing/2014/main" id="{A74A8A99-E9D5-44AA-B8D0-0AADD3EC01BB}"/>
                </a:ext>
              </a:extLst>
            </p:cNvPr>
            <p:cNvSpPr/>
            <p:nvPr/>
          </p:nvSpPr>
          <p:spPr>
            <a:xfrm>
              <a:off x="840149" y="5207306"/>
              <a:ext cx="2076860" cy="1199834"/>
            </a:xfrm>
            <a:custGeom>
              <a:avLst/>
              <a:gdLst/>
              <a:ahLst/>
              <a:cxnLst/>
              <a:rect l="l" t="t" r="r" b="b"/>
              <a:pathLst>
                <a:path w="17043" h="9846" extrusionOk="0">
                  <a:moveTo>
                    <a:pt x="11324" y="1"/>
                  </a:moveTo>
                  <a:lnTo>
                    <a:pt x="0" y="6538"/>
                  </a:lnTo>
                  <a:lnTo>
                    <a:pt x="5718" y="9846"/>
                  </a:lnTo>
                  <a:lnTo>
                    <a:pt x="17042" y="3308"/>
                  </a:lnTo>
                  <a:lnTo>
                    <a:pt x="113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97;p75">
              <a:extLst>
                <a:ext uri="{FF2B5EF4-FFF2-40B4-BE49-F238E27FC236}">
                  <a16:creationId xmlns:a16="http://schemas.microsoft.com/office/drawing/2014/main" id="{8A5E9E44-396A-408E-B850-D4CA09CDF227}"/>
                </a:ext>
              </a:extLst>
            </p:cNvPr>
            <p:cNvSpPr/>
            <p:nvPr/>
          </p:nvSpPr>
          <p:spPr>
            <a:xfrm>
              <a:off x="1548529" y="5615422"/>
              <a:ext cx="1421253" cy="870690"/>
            </a:xfrm>
            <a:custGeom>
              <a:avLst/>
              <a:gdLst/>
              <a:ahLst/>
              <a:cxnLst/>
              <a:rect l="l" t="t" r="r" b="b"/>
              <a:pathLst>
                <a:path w="11663" h="7145" extrusionOk="0">
                  <a:moveTo>
                    <a:pt x="11663" y="1"/>
                  </a:moveTo>
                  <a:lnTo>
                    <a:pt x="1" y="6728"/>
                  </a:lnTo>
                  <a:lnTo>
                    <a:pt x="1" y="7144"/>
                  </a:lnTo>
                  <a:lnTo>
                    <a:pt x="11663" y="416"/>
                  </a:lnTo>
                  <a:lnTo>
                    <a:pt x="11663" y="1"/>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798;p75">
              <a:extLst>
                <a:ext uri="{FF2B5EF4-FFF2-40B4-BE49-F238E27FC236}">
                  <a16:creationId xmlns:a16="http://schemas.microsoft.com/office/drawing/2014/main" id="{E4FBC464-1B13-45F2-9A86-6DDED279DE1E}"/>
                </a:ext>
              </a:extLst>
            </p:cNvPr>
            <p:cNvSpPr/>
            <p:nvPr/>
          </p:nvSpPr>
          <p:spPr>
            <a:xfrm>
              <a:off x="1000925" y="5299075"/>
              <a:ext cx="1758158" cy="1014106"/>
            </a:xfrm>
            <a:custGeom>
              <a:avLst/>
              <a:gdLst/>
              <a:ahLst/>
              <a:cxnLst/>
              <a:rect l="l" t="t" r="r" b="b"/>
              <a:pathLst>
                <a:path w="14312" h="8255" extrusionOk="0">
                  <a:moveTo>
                    <a:pt x="9573" y="1075"/>
                  </a:moveTo>
                  <a:lnTo>
                    <a:pt x="10980" y="1883"/>
                  </a:lnTo>
                  <a:lnTo>
                    <a:pt x="9098" y="2969"/>
                  </a:lnTo>
                  <a:lnTo>
                    <a:pt x="7696" y="2156"/>
                  </a:lnTo>
                  <a:lnTo>
                    <a:pt x="9573" y="1075"/>
                  </a:lnTo>
                  <a:close/>
                  <a:moveTo>
                    <a:pt x="11045" y="1930"/>
                  </a:moveTo>
                  <a:lnTo>
                    <a:pt x="12447" y="2738"/>
                  </a:lnTo>
                  <a:lnTo>
                    <a:pt x="10570" y="3819"/>
                  </a:lnTo>
                  <a:lnTo>
                    <a:pt x="9163" y="3011"/>
                  </a:lnTo>
                  <a:lnTo>
                    <a:pt x="11045" y="1930"/>
                  </a:lnTo>
                  <a:close/>
                  <a:moveTo>
                    <a:pt x="7619" y="2203"/>
                  </a:moveTo>
                  <a:lnTo>
                    <a:pt x="9027" y="3011"/>
                  </a:lnTo>
                  <a:lnTo>
                    <a:pt x="7144" y="4098"/>
                  </a:lnTo>
                  <a:lnTo>
                    <a:pt x="5743" y="3290"/>
                  </a:lnTo>
                  <a:lnTo>
                    <a:pt x="7619" y="2203"/>
                  </a:lnTo>
                  <a:close/>
                  <a:moveTo>
                    <a:pt x="9098" y="3047"/>
                  </a:moveTo>
                  <a:lnTo>
                    <a:pt x="10505" y="3860"/>
                  </a:lnTo>
                  <a:lnTo>
                    <a:pt x="8623" y="4941"/>
                  </a:lnTo>
                  <a:lnTo>
                    <a:pt x="7221" y="4133"/>
                  </a:lnTo>
                  <a:lnTo>
                    <a:pt x="9098" y="3047"/>
                  </a:lnTo>
                  <a:close/>
                  <a:moveTo>
                    <a:pt x="5678" y="3326"/>
                  </a:moveTo>
                  <a:lnTo>
                    <a:pt x="7079" y="4133"/>
                  </a:lnTo>
                  <a:lnTo>
                    <a:pt x="5203" y="5220"/>
                  </a:lnTo>
                  <a:lnTo>
                    <a:pt x="3801" y="4406"/>
                  </a:lnTo>
                  <a:lnTo>
                    <a:pt x="5678" y="3326"/>
                  </a:lnTo>
                  <a:close/>
                  <a:moveTo>
                    <a:pt x="7156" y="4181"/>
                  </a:moveTo>
                  <a:lnTo>
                    <a:pt x="8557" y="4988"/>
                  </a:lnTo>
                  <a:lnTo>
                    <a:pt x="6681" y="6069"/>
                  </a:lnTo>
                  <a:lnTo>
                    <a:pt x="5280" y="5261"/>
                  </a:lnTo>
                  <a:lnTo>
                    <a:pt x="7156" y="4181"/>
                  </a:lnTo>
                  <a:close/>
                  <a:moveTo>
                    <a:pt x="3730" y="4454"/>
                  </a:moveTo>
                  <a:lnTo>
                    <a:pt x="5137" y="5261"/>
                  </a:lnTo>
                  <a:lnTo>
                    <a:pt x="3255" y="6342"/>
                  </a:lnTo>
                  <a:lnTo>
                    <a:pt x="1854" y="5535"/>
                  </a:lnTo>
                  <a:lnTo>
                    <a:pt x="3730" y="4454"/>
                  </a:lnTo>
                  <a:close/>
                  <a:moveTo>
                    <a:pt x="5203" y="5297"/>
                  </a:moveTo>
                  <a:lnTo>
                    <a:pt x="6604" y="6111"/>
                  </a:lnTo>
                  <a:lnTo>
                    <a:pt x="4728" y="7191"/>
                  </a:lnTo>
                  <a:lnTo>
                    <a:pt x="3326" y="6384"/>
                  </a:lnTo>
                  <a:lnTo>
                    <a:pt x="5203" y="5297"/>
                  </a:lnTo>
                  <a:close/>
                  <a:moveTo>
                    <a:pt x="11301" y="0"/>
                  </a:moveTo>
                  <a:lnTo>
                    <a:pt x="9573" y="998"/>
                  </a:lnTo>
                  <a:lnTo>
                    <a:pt x="8225" y="220"/>
                  </a:lnTo>
                  <a:lnTo>
                    <a:pt x="8154" y="256"/>
                  </a:lnTo>
                  <a:lnTo>
                    <a:pt x="9508" y="1040"/>
                  </a:lnTo>
                  <a:lnTo>
                    <a:pt x="7631" y="2120"/>
                  </a:lnTo>
                  <a:lnTo>
                    <a:pt x="6277" y="1342"/>
                  </a:lnTo>
                  <a:lnTo>
                    <a:pt x="6212" y="1378"/>
                  </a:lnTo>
                  <a:lnTo>
                    <a:pt x="7560" y="2156"/>
                  </a:lnTo>
                  <a:lnTo>
                    <a:pt x="5684" y="3243"/>
                  </a:lnTo>
                  <a:lnTo>
                    <a:pt x="4336" y="2465"/>
                  </a:lnTo>
                  <a:lnTo>
                    <a:pt x="4264" y="2500"/>
                  </a:lnTo>
                  <a:lnTo>
                    <a:pt x="5618" y="3278"/>
                  </a:lnTo>
                  <a:lnTo>
                    <a:pt x="3742" y="4365"/>
                  </a:lnTo>
                  <a:lnTo>
                    <a:pt x="2388" y="3581"/>
                  </a:lnTo>
                  <a:lnTo>
                    <a:pt x="2323" y="3623"/>
                  </a:lnTo>
                  <a:lnTo>
                    <a:pt x="3671" y="4400"/>
                  </a:lnTo>
                  <a:lnTo>
                    <a:pt x="1794" y="5481"/>
                  </a:lnTo>
                  <a:lnTo>
                    <a:pt x="446" y="4703"/>
                  </a:lnTo>
                  <a:lnTo>
                    <a:pt x="375" y="4739"/>
                  </a:lnTo>
                  <a:lnTo>
                    <a:pt x="1729" y="5523"/>
                  </a:lnTo>
                  <a:lnTo>
                    <a:pt x="1" y="6520"/>
                  </a:lnTo>
                  <a:lnTo>
                    <a:pt x="66" y="6562"/>
                  </a:lnTo>
                  <a:lnTo>
                    <a:pt x="1794" y="5558"/>
                  </a:lnTo>
                  <a:lnTo>
                    <a:pt x="3196" y="6366"/>
                  </a:lnTo>
                  <a:lnTo>
                    <a:pt x="1468" y="7369"/>
                  </a:lnTo>
                  <a:lnTo>
                    <a:pt x="1533" y="7405"/>
                  </a:lnTo>
                  <a:lnTo>
                    <a:pt x="3267" y="6402"/>
                  </a:lnTo>
                  <a:lnTo>
                    <a:pt x="4668" y="7215"/>
                  </a:lnTo>
                  <a:lnTo>
                    <a:pt x="2940" y="8213"/>
                  </a:lnTo>
                  <a:lnTo>
                    <a:pt x="3006" y="8254"/>
                  </a:lnTo>
                  <a:lnTo>
                    <a:pt x="4733" y="7251"/>
                  </a:lnTo>
                  <a:lnTo>
                    <a:pt x="6087" y="8029"/>
                  </a:lnTo>
                  <a:lnTo>
                    <a:pt x="6153" y="7993"/>
                  </a:lnTo>
                  <a:lnTo>
                    <a:pt x="4799" y="7215"/>
                  </a:lnTo>
                  <a:lnTo>
                    <a:pt x="6681" y="6128"/>
                  </a:lnTo>
                  <a:lnTo>
                    <a:pt x="8029" y="6906"/>
                  </a:lnTo>
                  <a:lnTo>
                    <a:pt x="8094" y="6871"/>
                  </a:lnTo>
                  <a:lnTo>
                    <a:pt x="6746" y="6093"/>
                  </a:lnTo>
                  <a:lnTo>
                    <a:pt x="8623" y="5006"/>
                  </a:lnTo>
                  <a:lnTo>
                    <a:pt x="9977" y="5790"/>
                  </a:lnTo>
                  <a:lnTo>
                    <a:pt x="10042" y="5748"/>
                  </a:lnTo>
                  <a:lnTo>
                    <a:pt x="8688" y="4970"/>
                  </a:lnTo>
                  <a:lnTo>
                    <a:pt x="10570" y="3890"/>
                  </a:lnTo>
                  <a:lnTo>
                    <a:pt x="11918" y="4668"/>
                  </a:lnTo>
                  <a:lnTo>
                    <a:pt x="11984" y="4632"/>
                  </a:lnTo>
                  <a:lnTo>
                    <a:pt x="10636" y="3854"/>
                  </a:lnTo>
                  <a:lnTo>
                    <a:pt x="12512" y="2767"/>
                  </a:lnTo>
                  <a:lnTo>
                    <a:pt x="13866" y="3545"/>
                  </a:lnTo>
                  <a:lnTo>
                    <a:pt x="13931" y="3510"/>
                  </a:lnTo>
                  <a:lnTo>
                    <a:pt x="12583" y="2732"/>
                  </a:lnTo>
                  <a:lnTo>
                    <a:pt x="14311" y="1728"/>
                  </a:lnTo>
                  <a:lnTo>
                    <a:pt x="14246" y="1693"/>
                  </a:lnTo>
                  <a:lnTo>
                    <a:pt x="12512" y="2696"/>
                  </a:lnTo>
                  <a:lnTo>
                    <a:pt x="11111" y="1883"/>
                  </a:lnTo>
                  <a:lnTo>
                    <a:pt x="12839" y="885"/>
                  </a:lnTo>
                  <a:lnTo>
                    <a:pt x="12773" y="844"/>
                  </a:lnTo>
                  <a:lnTo>
                    <a:pt x="11045" y="1847"/>
                  </a:lnTo>
                  <a:lnTo>
                    <a:pt x="9638" y="1040"/>
                  </a:lnTo>
                  <a:lnTo>
                    <a:pt x="11372" y="36"/>
                  </a:lnTo>
                  <a:lnTo>
                    <a:pt x="113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799;p75">
              <a:extLst>
                <a:ext uri="{FF2B5EF4-FFF2-40B4-BE49-F238E27FC236}">
                  <a16:creationId xmlns:a16="http://schemas.microsoft.com/office/drawing/2014/main" id="{37998F68-9A67-4308-B744-F7DD06714634}"/>
                </a:ext>
              </a:extLst>
            </p:cNvPr>
            <p:cNvSpPr/>
            <p:nvPr/>
          </p:nvSpPr>
          <p:spPr>
            <a:xfrm>
              <a:off x="2223647" y="6015616"/>
              <a:ext cx="497920" cy="330241"/>
            </a:xfrm>
            <a:custGeom>
              <a:avLst/>
              <a:gdLst/>
              <a:ahLst/>
              <a:cxnLst/>
              <a:rect l="l" t="t" r="r" b="b"/>
              <a:pathLst>
                <a:path w="4086" h="2710" extrusionOk="0">
                  <a:moveTo>
                    <a:pt x="363" y="0"/>
                  </a:moveTo>
                  <a:cubicBezTo>
                    <a:pt x="357" y="0"/>
                    <a:pt x="351" y="6"/>
                    <a:pt x="345" y="6"/>
                  </a:cubicBezTo>
                  <a:lnTo>
                    <a:pt x="333" y="6"/>
                  </a:lnTo>
                  <a:cubicBezTo>
                    <a:pt x="327" y="6"/>
                    <a:pt x="321" y="12"/>
                    <a:pt x="315" y="12"/>
                  </a:cubicBezTo>
                  <a:cubicBezTo>
                    <a:pt x="315" y="12"/>
                    <a:pt x="303" y="12"/>
                    <a:pt x="303" y="18"/>
                  </a:cubicBezTo>
                  <a:cubicBezTo>
                    <a:pt x="297" y="24"/>
                    <a:pt x="292" y="24"/>
                    <a:pt x="274" y="36"/>
                  </a:cubicBezTo>
                  <a:cubicBezTo>
                    <a:pt x="262" y="42"/>
                    <a:pt x="256" y="48"/>
                    <a:pt x="238" y="54"/>
                  </a:cubicBezTo>
                  <a:lnTo>
                    <a:pt x="232" y="66"/>
                  </a:lnTo>
                  <a:lnTo>
                    <a:pt x="208" y="89"/>
                  </a:lnTo>
                  <a:lnTo>
                    <a:pt x="202" y="95"/>
                  </a:lnTo>
                  <a:lnTo>
                    <a:pt x="179" y="119"/>
                  </a:lnTo>
                  <a:lnTo>
                    <a:pt x="173" y="125"/>
                  </a:lnTo>
                  <a:cubicBezTo>
                    <a:pt x="167" y="131"/>
                    <a:pt x="149" y="149"/>
                    <a:pt x="143" y="161"/>
                  </a:cubicBezTo>
                  <a:lnTo>
                    <a:pt x="137" y="167"/>
                  </a:lnTo>
                  <a:lnTo>
                    <a:pt x="113" y="190"/>
                  </a:lnTo>
                  <a:cubicBezTo>
                    <a:pt x="113" y="196"/>
                    <a:pt x="107" y="196"/>
                    <a:pt x="107" y="202"/>
                  </a:cubicBezTo>
                  <a:cubicBezTo>
                    <a:pt x="96" y="214"/>
                    <a:pt x="96" y="220"/>
                    <a:pt x="90" y="226"/>
                  </a:cubicBezTo>
                  <a:cubicBezTo>
                    <a:pt x="90" y="238"/>
                    <a:pt x="84" y="238"/>
                    <a:pt x="84" y="244"/>
                  </a:cubicBezTo>
                  <a:cubicBezTo>
                    <a:pt x="78" y="250"/>
                    <a:pt x="78" y="256"/>
                    <a:pt x="66" y="268"/>
                  </a:cubicBezTo>
                  <a:cubicBezTo>
                    <a:pt x="66" y="273"/>
                    <a:pt x="60" y="273"/>
                    <a:pt x="60" y="279"/>
                  </a:cubicBezTo>
                  <a:cubicBezTo>
                    <a:pt x="54" y="285"/>
                    <a:pt x="54" y="303"/>
                    <a:pt x="48" y="309"/>
                  </a:cubicBezTo>
                  <a:cubicBezTo>
                    <a:pt x="48" y="309"/>
                    <a:pt x="48" y="315"/>
                    <a:pt x="36" y="315"/>
                  </a:cubicBezTo>
                  <a:lnTo>
                    <a:pt x="36" y="321"/>
                  </a:lnTo>
                  <a:cubicBezTo>
                    <a:pt x="36" y="333"/>
                    <a:pt x="30" y="339"/>
                    <a:pt x="30" y="351"/>
                  </a:cubicBezTo>
                  <a:cubicBezTo>
                    <a:pt x="30" y="351"/>
                    <a:pt x="30" y="363"/>
                    <a:pt x="24" y="363"/>
                  </a:cubicBezTo>
                  <a:cubicBezTo>
                    <a:pt x="24" y="369"/>
                    <a:pt x="18" y="374"/>
                    <a:pt x="18" y="386"/>
                  </a:cubicBezTo>
                  <a:lnTo>
                    <a:pt x="18" y="392"/>
                  </a:lnTo>
                  <a:cubicBezTo>
                    <a:pt x="18" y="404"/>
                    <a:pt x="7" y="416"/>
                    <a:pt x="7" y="428"/>
                  </a:cubicBezTo>
                  <a:lnTo>
                    <a:pt x="7" y="434"/>
                  </a:lnTo>
                  <a:cubicBezTo>
                    <a:pt x="7" y="440"/>
                    <a:pt x="1" y="458"/>
                    <a:pt x="1" y="464"/>
                  </a:cubicBezTo>
                  <a:lnTo>
                    <a:pt x="1" y="469"/>
                  </a:lnTo>
                  <a:lnTo>
                    <a:pt x="1" y="493"/>
                  </a:lnTo>
                  <a:lnTo>
                    <a:pt x="1" y="499"/>
                  </a:lnTo>
                  <a:lnTo>
                    <a:pt x="1" y="535"/>
                  </a:lnTo>
                  <a:cubicBezTo>
                    <a:pt x="1" y="630"/>
                    <a:pt x="36" y="695"/>
                    <a:pt x="90" y="725"/>
                  </a:cubicBezTo>
                  <a:lnTo>
                    <a:pt x="3569" y="2690"/>
                  </a:lnTo>
                  <a:lnTo>
                    <a:pt x="3563" y="2684"/>
                  </a:lnTo>
                  <a:lnTo>
                    <a:pt x="3563" y="2684"/>
                  </a:lnTo>
                  <a:cubicBezTo>
                    <a:pt x="3591" y="2701"/>
                    <a:pt x="3622" y="2710"/>
                    <a:pt x="3657" y="2710"/>
                  </a:cubicBezTo>
                  <a:cubicBezTo>
                    <a:pt x="3697" y="2710"/>
                    <a:pt x="3741" y="2698"/>
                    <a:pt x="3789" y="2672"/>
                  </a:cubicBezTo>
                  <a:cubicBezTo>
                    <a:pt x="3949" y="2571"/>
                    <a:pt x="4086" y="2334"/>
                    <a:pt x="4086" y="2150"/>
                  </a:cubicBezTo>
                  <a:cubicBezTo>
                    <a:pt x="4056" y="2067"/>
                    <a:pt x="4015" y="2001"/>
                    <a:pt x="3967" y="1972"/>
                  </a:cubicBezTo>
                  <a:lnTo>
                    <a:pt x="482" y="6"/>
                  </a:lnTo>
                  <a:lnTo>
                    <a:pt x="470" y="6"/>
                  </a:lnTo>
                  <a:cubicBezTo>
                    <a:pt x="464" y="6"/>
                    <a:pt x="464" y="0"/>
                    <a:pt x="4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800;p75">
              <a:extLst>
                <a:ext uri="{FF2B5EF4-FFF2-40B4-BE49-F238E27FC236}">
                  <a16:creationId xmlns:a16="http://schemas.microsoft.com/office/drawing/2014/main" id="{AF463353-9FC1-464D-9E5C-5CD6C3EDF86B}"/>
                </a:ext>
              </a:extLst>
            </p:cNvPr>
            <p:cNvSpPr/>
            <p:nvPr/>
          </p:nvSpPr>
          <p:spPr>
            <a:xfrm>
              <a:off x="2533419" y="6113228"/>
              <a:ext cx="768571" cy="640374"/>
            </a:xfrm>
            <a:custGeom>
              <a:avLst/>
              <a:gdLst/>
              <a:ahLst/>
              <a:cxnLst/>
              <a:rect l="l" t="t" r="r" b="b"/>
              <a:pathLst>
                <a:path w="6307" h="5255" extrusionOk="0">
                  <a:moveTo>
                    <a:pt x="5724" y="2317"/>
                  </a:moveTo>
                  <a:cubicBezTo>
                    <a:pt x="5721" y="2320"/>
                    <a:pt x="5718" y="2321"/>
                    <a:pt x="5716" y="2321"/>
                  </a:cubicBezTo>
                  <a:cubicBezTo>
                    <a:pt x="5714" y="2321"/>
                    <a:pt x="5712" y="2320"/>
                    <a:pt x="5712" y="2317"/>
                  </a:cubicBezTo>
                  <a:close/>
                  <a:moveTo>
                    <a:pt x="5463" y="2346"/>
                  </a:moveTo>
                  <a:cubicBezTo>
                    <a:pt x="5451" y="2346"/>
                    <a:pt x="5445" y="2352"/>
                    <a:pt x="5433" y="2352"/>
                  </a:cubicBezTo>
                  <a:cubicBezTo>
                    <a:pt x="5445" y="2346"/>
                    <a:pt x="5451" y="2346"/>
                    <a:pt x="5463" y="2346"/>
                  </a:cubicBezTo>
                  <a:close/>
                  <a:moveTo>
                    <a:pt x="5350" y="2382"/>
                  </a:moveTo>
                  <a:cubicBezTo>
                    <a:pt x="5344" y="2382"/>
                    <a:pt x="5332" y="2388"/>
                    <a:pt x="5326" y="2388"/>
                  </a:cubicBezTo>
                  <a:cubicBezTo>
                    <a:pt x="5332" y="2388"/>
                    <a:pt x="5338" y="2382"/>
                    <a:pt x="5350" y="2382"/>
                  </a:cubicBezTo>
                  <a:close/>
                  <a:moveTo>
                    <a:pt x="4165" y="5047"/>
                  </a:moveTo>
                  <a:cubicBezTo>
                    <a:pt x="4168" y="5047"/>
                    <a:pt x="4168" y="5054"/>
                    <a:pt x="4168" y="5054"/>
                  </a:cubicBezTo>
                  <a:lnTo>
                    <a:pt x="4162" y="5048"/>
                  </a:lnTo>
                  <a:cubicBezTo>
                    <a:pt x="4164" y="5047"/>
                    <a:pt x="4165" y="5047"/>
                    <a:pt x="4165" y="5047"/>
                  </a:cubicBezTo>
                  <a:close/>
                  <a:moveTo>
                    <a:pt x="4192" y="5084"/>
                  </a:moveTo>
                  <a:lnTo>
                    <a:pt x="4192" y="5084"/>
                  </a:lnTo>
                  <a:cubicBezTo>
                    <a:pt x="4198" y="5090"/>
                    <a:pt x="4204" y="5090"/>
                    <a:pt x="4204" y="5096"/>
                  </a:cubicBezTo>
                  <a:lnTo>
                    <a:pt x="4192" y="5084"/>
                  </a:lnTo>
                  <a:close/>
                  <a:moveTo>
                    <a:pt x="4258" y="5149"/>
                  </a:moveTo>
                  <a:lnTo>
                    <a:pt x="4263" y="5155"/>
                  </a:lnTo>
                  <a:cubicBezTo>
                    <a:pt x="4263" y="5155"/>
                    <a:pt x="4263" y="5149"/>
                    <a:pt x="4258" y="5149"/>
                  </a:cubicBezTo>
                  <a:close/>
                  <a:moveTo>
                    <a:pt x="4318" y="5177"/>
                  </a:moveTo>
                  <a:cubicBezTo>
                    <a:pt x="4319" y="5178"/>
                    <a:pt x="4320" y="5178"/>
                    <a:pt x="4320" y="5178"/>
                  </a:cubicBezTo>
                  <a:lnTo>
                    <a:pt x="4320" y="5178"/>
                  </a:lnTo>
                  <a:cubicBezTo>
                    <a:pt x="4320" y="5178"/>
                    <a:pt x="4319" y="5178"/>
                    <a:pt x="4318" y="5177"/>
                  </a:cubicBezTo>
                  <a:close/>
                  <a:moveTo>
                    <a:pt x="1591" y="1"/>
                  </a:moveTo>
                  <a:cubicBezTo>
                    <a:pt x="1579" y="1"/>
                    <a:pt x="1562" y="1"/>
                    <a:pt x="1550" y="7"/>
                  </a:cubicBezTo>
                  <a:lnTo>
                    <a:pt x="1532" y="7"/>
                  </a:lnTo>
                  <a:cubicBezTo>
                    <a:pt x="1520" y="7"/>
                    <a:pt x="1502" y="13"/>
                    <a:pt x="1490" y="13"/>
                  </a:cubicBezTo>
                  <a:lnTo>
                    <a:pt x="1473" y="13"/>
                  </a:lnTo>
                  <a:cubicBezTo>
                    <a:pt x="1461" y="13"/>
                    <a:pt x="1443" y="19"/>
                    <a:pt x="1425" y="31"/>
                  </a:cubicBezTo>
                  <a:lnTo>
                    <a:pt x="1413" y="31"/>
                  </a:lnTo>
                  <a:cubicBezTo>
                    <a:pt x="1401" y="37"/>
                    <a:pt x="1384" y="37"/>
                    <a:pt x="1372" y="43"/>
                  </a:cubicBezTo>
                  <a:lnTo>
                    <a:pt x="1366" y="43"/>
                  </a:lnTo>
                  <a:cubicBezTo>
                    <a:pt x="1348" y="48"/>
                    <a:pt x="1336" y="60"/>
                    <a:pt x="1312" y="66"/>
                  </a:cubicBezTo>
                  <a:cubicBezTo>
                    <a:pt x="1312" y="66"/>
                    <a:pt x="1306" y="66"/>
                    <a:pt x="1306" y="72"/>
                  </a:cubicBezTo>
                  <a:lnTo>
                    <a:pt x="1259" y="96"/>
                  </a:lnTo>
                  <a:cubicBezTo>
                    <a:pt x="1253" y="96"/>
                    <a:pt x="1253" y="102"/>
                    <a:pt x="1247" y="102"/>
                  </a:cubicBezTo>
                  <a:lnTo>
                    <a:pt x="1235" y="102"/>
                  </a:lnTo>
                  <a:cubicBezTo>
                    <a:pt x="1229" y="108"/>
                    <a:pt x="1217" y="108"/>
                    <a:pt x="1205" y="120"/>
                  </a:cubicBezTo>
                  <a:cubicBezTo>
                    <a:pt x="1199" y="120"/>
                    <a:pt x="1194" y="126"/>
                    <a:pt x="1194" y="126"/>
                  </a:cubicBezTo>
                  <a:cubicBezTo>
                    <a:pt x="1170" y="132"/>
                    <a:pt x="1158" y="149"/>
                    <a:pt x="1134" y="155"/>
                  </a:cubicBezTo>
                  <a:cubicBezTo>
                    <a:pt x="1110" y="161"/>
                    <a:pt x="1099" y="179"/>
                    <a:pt x="1081" y="191"/>
                  </a:cubicBezTo>
                  <a:cubicBezTo>
                    <a:pt x="1075" y="191"/>
                    <a:pt x="1075" y="197"/>
                    <a:pt x="1069" y="197"/>
                  </a:cubicBezTo>
                  <a:cubicBezTo>
                    <a:pt x="1051" y="209"/>
                    <a:pt x="1045" y="215"/>
                    <a:pt x="1027" y="221"/>
                  </a:cubicBezTo>
                  <a:cubicBezTo>
                    <a:pt x="1021" y="227"/>
                    <a:pt x="1015" y="227"/>
                    <a:pt x="1009" y="238"/>
                  </a:cubicBezTo>
                  <a:cubicBezTo>
                    <a:pt x="992" y="244"/>
                    <a:pt x="986" y="250"/>
                    <a:pt x="968" y="256"/>
                  </a:cubicBezTo>
                  <a:cubicBezTo>
                    <a:pt x="962" y="268"/>
                    <a:pt x="956" y="268"/>
                    <a:pt x="950" y="274"/>
                  </a:cubicBezTo>
                  <a:cubicBezTo>
                    <a:pt x="938" y="274"/>
                    <a:pt x="938" y="280"/>
                    <a:pt x="932" y="280"/>
                  </a:cubicBezTo>
                  <a:cubicBezTo>
                    <a:pt x="926" y="280"/>
                    <a:pt x="926" y="286"/>
                    <a:pt x="926" y="286"/>
                  </a:cubicBezTo>
                  <a:cubicBezTo>
                    <a:pt x="909" y="304"/>
                    <a:pt x="891" y="316"/>
                    <a:pt x="873" y="334"/>
                  </a:cubicBezTo>
                  <a:cubicBezTo>
                    <a:pt x="867" y="339"/>
                    <a:pt x="861" y="339"/>
                    <a:pt x="861" y="345"/>
                  </a:cubicBezTo>
                  <a:cubicBezTo>
                    <a:pt x="837" y="369"/>
                    <a:pt x="814" y="381"/>
                    <a:pt x="790" y="405"/>
                  </a:cubicBezTo>
                  <a:lnTo>
                    <a:pt x="784" y="411"/>
                  </a:lnTo>
                  <a:cubicBezTo>
                    <a:pt x="760" y="429"/>
                    <a:pt x="748" y="452"/>
                    <a:pt x="730" y="464"/>
                  </a:cubicBezTo>
                  <a:cubicBezTo>
                    <a:pt x="724" y="470"/>
                    <a:pt x="718" y="482"/>
                    <a:pt x="718" y="488"/>
                  </a:cubicBezTo>
                  <a:cubicBezTo>
                    <a:pt x="701" y="500"/>
                    <a:pt x="689" y="524"/>
                    <a:pt x="671" y="541"/>
                  </a:cubicBezTo>
                  <a:cubicBezTo>
                    <a:pt x="665" y="547"/>
                    <a:pt x="665" y="553"/>
                    <a:pt x="659" y="553"/>
                  </a:cubicBezTo>
                  <a:cubicBezTo>
                    <a:pt x="635" y="577"/>
                    <a:pt x="623" y="601"/>
                    <a:pt x="600" y="619"/>
                  </a:cubicBezTo>
                  <a:lnTo>
                    <a:pt x="594" y="630"/>
                  </a:lnTo>
                  <a:cubicBezTo>
                    <a:pt x="576" y="648"/>
                    <a:pt x="552" y="672"/>
                    <a:pt x="540" y="696"/>
                  </a:cubicBezTo>
                  <a:cubicBezTo>
                    <a:pt x="534" y="702"/>
                    <a:pt x="534" y="708"/>
                    <a:pt x="523" y="719"/>
                  </a:cubicBezTo>
                  <a:cubicBezTo>
                    <a:pt x="511" y="737"/>
                    <a:pt x="493" y="755"/>
                    <a:pt x="481" y="779"/>
                  </a:cubicBezTo>
                  <a:cubicBezTo>
                    <a:pt x="475" y="785"/>
                    <a:pt x="475" y="791"/>
                    <a:pt x="463" y="803"/>
                  </a:cubicBezTo>
                  <a:cubicBezTo>
                    <a:pt x="451" y="820"/>
                    <a:pt x="428" y="850"/>
                    <a:pt x="416" y="874"/>
                  </a:cubicBezTo>
                  <a:lnTo>
                    <a:pt x="404" y="880"/>
                  </a:lnTo>
                  <a:lnTo>
                    <a:pt x="362" y="951"/>
                  </a:lnTo>
                  <a:cubicBezTo>
                    <a:pt x="356" y="957"/>
                    <a:pt x="356" y="963"/>
                    <a:pt x="344" y="969"/>
                  </a:cubicBezTo>
                  <a:cubicBezTo>
                    <a:pt x="333" y="993"/>
                    <a:pt x="327" y="1010"/>
                    <a:pt x="309" y="1028"/>
                  </a:cubicBezTo>
                  <a:cubicBezTo>
                    <a:pt x="303" y="1040"/>
                    <a:pt x="303" y="1046"/>
                    <a:pt x="297" y="1052"/>
                  </a:cubicBezTo>
                  <a:cubicBezTo>
                    <a:pt x="279" y="1082"/>
                    <a:pt x="267" y="1105"/>
                    <a:pt x="249" y="1135"/>
                  </a:cubicBezTo>
                  <a:cubicBezTo>
                    <a:pt x="249" y="1141"/>
                    <a:pt x="249" y="1141"/>
                    <a:pt x="243" y="1147"/>
                  </a:cubicBezTo>
                  <a:cubicBezTo>
                    <a:pt x="226" y="1171"/>
                    <a:pt x="220" y="1200"/>
                    <a:pt x="208" y="1224"/>
                  </a:cubicBezTo>
                  <a:cubicBezTo>
                    <a:pt x="196" y="1230"/>
                    <a:pt x="196" y="1236"/>
                    <a:pt x="190" y="1254"/>
                  </a:cubicBezTo>
                  <a:cubicBezTo>
                    <a:pt x="184" y="1278"/>
                    <a:pt x="178" y="1295"/>
                    <a:pt x="160" y="1313"/>
                  </a:cubicBezTo>
                  <a:cubicBezTo>
                    <a:pt x="160" y="1319"/>
                    <a:pt x="154" y="1325"/>
                    <a:pt x="154" y="1337"/>
                  </a:cubicBezTo>
                  <a:cubicBezTo>
                    <a:pt x="137" y="1367"/>
                    <a:pt x="131" y="1396"/>
                    <a:pt x="125" y="1414"/>
                  </a:cubicBezTo>
                  <a:cubicBezTo>
                    <a:pt x="125" y="1426"/>
                    <a:pt x="125" y="1426"/>
                    <a:pt x="119" y="1432"/>
                  </a:cubicBezTo>
                  <a:cubicBezTo>
                    <a:pt x="107" y="1456"/>
                    <a:pt x="101" y="1474"/>
                    <a:pt x="95" y="1503"/>
                  </a:cubicBezTo>
                  <a:cubicBezTo>
                    <a:pt x="95" y="1515"/>
                    <a:pt x="89" y="1527"/>
                    <a:pt x="89" y="1533"/>
                  </a:cubicBezTo>
                  <a:cubicBezTo>
                    <a:pt x="77" y="1557"/>
                    <a:pt x="71" y="1575"/>
                    <a:pt x="71" y="1592"/>
                  </a:cubicBezTo>
                  <a:cubicBezTo>
                    <a:pt x="71" y="1604"/>
                    <a:pt x="65" y="1610"/>
                    <a:pt x="65" y="1616"/>
                  </a:cubicBezTo>
                  <a:lnTo>
                    <a:pt x="65" y="1622"/>
                  </a:lnTo>
                  <a:cubicBezTo>
                    <a:pt x="59" y="1652"/>
                    <a:pt x="48" y="1681"/>
                    <a:pt x="42" y="1705"/>
                  </a:cubicBezTo>
                  <a:lnTo>
                    <a:pt x="42" y="1723"/>
                  </a:lnTo>
                  <a:cubicBezTo>
                    <a:pt x="36" y="1741"/>
                    <a:pt x="36" y="1770"/>
                    <a:pt x="30" y="1794"/>
                  </a:cubicBezTo>
                  <a:cubicBezTo>
                    <a:pt x="30" y="1800"/>
                    <a:pt x="30" y="1818"/>
                    <a:pt x="18" y="1824"/>
                  </a:cubicBezTo>
                  <a:cubicBezTo>
                    <a:pt x="18" y="1848"/>
                    <a:pt x="12" y="1860"/>
                    <a:pt x="12" y="1883"/>
                  </a:cubicBezTo>
                  <a:cubicBezTo>
                    <a:pt x="12" y="1889"/>
                    <a:pt x="12" y="1907"/>
                    <a:pt x="6" y="1913"/>
                  </a:cubicBezTo>
                  <a:cubicBezTo>
                    <a:pt x="6" y="1943"/>
                    <a:pt x="0" y="1966"/>
                    <a:pt x="0" y="1996"/>
                  </a:cubicBezTo>
                  <a:lnTo>
                    <a:pt x="0" y="2056"/>
                  </a:lnTo>
                  <a:lnTo>
                    <a:pt x="0" y="2061"/>
                  </a:lnTo>
                  <a:lnTo>
                    <a:pt x="0" y="2127"/>
                  </a:lnTo>
                  <a:lnTo>
                    <a:pt x="0" y="2186"/>
                  </a:lnTo>
                  <a:lnTo>
                    <a:pt x="0" y="2204"/>
                  </a:lnTo>
                  <a:lnTo>
                    <a:pt x="0" y="2246"/>
                  </a:lnTo>
                  <a:lnTo>
                    <a:pt x="0" y="2269"/>
                  </a:lnTo>
                  <a:cubicBezTo>
                    <a:pt x="0" y="2287"/>
                    <a:pt x="0" y="2299"/>
                    <a:pt x="6" y="2305"/>
                  </a:cubicBezTo>
                  <a:lnTo>
                    <a:pt x="6" y="2329"/>
                  </a:lnTo>
                  <a:lnTo>
                    <a:pt x="6" y="2335"/>
                  </a:lnTo>
                  <a:cubicBezTo>
                    <a:pt x="6" y="2352"/>
                    <a:pt x="12" y="2358"/>
                    <a:pt x="12" y="2376"/>
                  </a:cubicBezTo>
                  <a:lnTo>
                    <a:pt x="12" y="2382"/>
                  </a:lnTo>
                  <a:cubicBezTo>
                    <a:pt x="12" y="2394"/>
                    <a:pt x="18" y="2418"/>
                    <a:pt x="30" y="2436"/>
                  </a:cubicBezTo>
                  <a:lnTo>
                    <a:pt x="30" y="2447"/>
                  </a:lnTo>
                  <a:cubicBezTo>
                    <a:pt x="30" y="2465"/>
                    <a:pt x="36" y="2471"/>
                    <a:pt x="36" y="2483"/>
                  </a:cubicBezTo>
                  <a:cubicBezTo>
                    <a:pt x="36" y="2495"/>
                    <a:pt x="36" y="2495"/>
                    <a:pt x="42" y="2501"/>
                  </a:cubicBezTo>
                  <a:cubicBezTo>
                    <a:pt x="48" y="2513"/>
                    <a:pt x="48" y="2525"/>
                    <a:pt x="59" y="2531"/>
                  </a:cubicBezTo>
                  <a:cubicBezTo>
                    <a:pt x="59" y="2536"/>
                    <a:pt x="59" y="2536"/>
                    <a:pt x="65" y="2542"/>
                  </a:cubicBezTo>
                  <a:cubicBezTo>
                    <a:pt x="71" y="2560"/>
                    <a:pt x="71" y="2572"/>
                    <a:pt x="77" y="2584"/>
                  </a:cubicBezTo>
                  <a:lnTo>
                    <a:pt x="77" y="2590"/>
                  </a:lnTo>
                  <a:lnTo>
                    <a:pt x="101" y="2631"/>
                  </a:lnTo>
                  <a:lnTo>
                    <a:pt x="107" y="2643"/>
                  </a:lnTo>
                  <a:cubicBezTo>
                    <a:pt x="119" y="2649"/>
                    <a:pt x="125" y="2661"/>
                    <a:pt x="125" y="2673"/>
                  </a:cubicBezTo>
                  <a:cubicBezTo>
                    <a:pt x="125" y="2679"/>
                    <a:pt x="131" y="2679"/>
                    <a:pt x="131" y="2685"/>
                  </a:cubicBezTo>
                  <a:cubicBezTo>
                    <a:pt x="137" y="2691"/>
                    <a:pt x="148" y="2703"/>
                    <a:pt x="148" y="2715"/>
                  </a:cubicBezTo>
                  <a:lnTo>
                    <a:pt x="154" y="2721"/>
                  </a:lnTo>
                  <a:cubicBezTo>
                    <a:pt x="160" y="2732"/>
                    <a:pt x="166" y="2744"/>
                    <a:pt x="184" y="2750"/>
                  </a:cubicBezTo>
                  <a:lnTo>
                    <a:pt x="214" y="2780"/>
                  </a:lnTo>
                  <a:lnTo>
                    <a:pt x="220" y="2792"/>
                  </a:lnTo>
                  <a:lnTo>
                    <a:pt x="243" y="2810"/>
                  </a:lnTo>
                  <a:lnTo>
                    <a:pt x="249" y="2821"/>
                  </a:lnTo>
                  <a:cubicBezTo>
                    <a:pt x="255" y="2827"/>
                    <a:pt x="267" y="2833"/>
                    <a:pt x="273" y="2833"/>
                  </a:cubicBezTo>
                  <a:lnTo>
                    <a:pt x="279" y="2839"/>
                  </a:lnTo>
                  <a:cubicBezTo>
                    <a:pt x="297" y="2851"/>
                    <a:pt x="303" y="2857"/>
                    <a:pt x="315" y="2863"/>
                  </a:cubicBezTo>
                  <a:lnTo>
                    <a:pt x="4313" y="5173"/>
                  </a:lnTo>
                  <a:lnTo>
                    <a:pt x="4313" y="5173"/>
                  </a:lnTo>
                  <a:cubicBezTo>
                    <a:pt x="4312" y="5173"/>
                    <a:pt x="4312" y="5173"/>
                    <a:pt x="4311" y="5173"/>
                  </a:cubicBezTo>
                  <a:cubicBezTo>
                    <a:pt x="4313" y="5174"/>
                    <a:pt x="4316" y="5176"/>
                    <a:pt x="4318" y="5177"/>
                  </a:cubicBezTo>
                  <a:lnTo>
                    <a:pt x="4318" y="5177"/>
                  </a:lnTo>
                  <a:cubicBezTo>
                    <a:pt x="4317" y="5177"/>
                    <a:pt x="4317" y="5176"/>
                    <a:pt x="4316" y="5175"/>
                  </a:cubicBezTo>
                  <a:lnTo>
                    <a:pt x="4316" y="5175"/>
                  </a:lnTo>
                  <a:lnTo>
                    <a:pt x="4323" y="5179"/>
                  </a:lnTo>
                  <a:cubicBezTo>
                    <a:pt x="4322" y="5179"/>
                    <a:pt x="4321" y="5179"/>
                    <a:pt x="4320" y="5178"/>
                  </a:cubicBezTo>
                  <a:lnTo>
                    <a:pt x="4320" y="5178"/>
                  </a:lnTo>
                  <a:cubicBezTo>
                    <a:pt x="4407" y="5228"/>
                    <a:pt x="4510" y="5255"/>
                    <a:pt x="4623" y="5255"/>
                  </a:cubicBezTo>
                  <a:cubicBezTo>
                    <a:pt x="4779" y="5255"/>
                    <a:pt x="4956" y="5204"/>
                    <a:pt x="5142" y="5096"/>
                  </a:cubicBezTo>
                  <a:cubicBezTo>
                    <a:pt x="5778" y="4728"/>
                    <a:pt x="6294" y="3837"/>
                    <a:pt x="6282" y="3101"/>
                  </a:cubicBezTo>
                  <a:cubicBezTo>
                    <a:pt x="6306" y="2768"/>
                    <a:pt x="6175" y="2507"/>
                    <a:pt x="5968" y="2388"/>
                  </a:cubicBezTo>
                  <a:lnTo>
                    <a:pt x="1960" y="72"/>
                  </a:lnTo>
                  <a:lnTo>
                    <a:pt x="1912" y="48"/>
                  </a:lnTo>
                  <a:cubicBezTo>
                    <a:pt x="1906" y="48"/>
                    <a:pt x="1906" y="43"/>
                    <a:pt x="1900" y="43"/>
                  </a:cubicBezTo>
                  <a:cubicBezTo>
                    <a:pt x="1888" y="37"/>
                    <a:pt x="1876" y="37"/>
                    <a:pt x="1870" y="31"/>
                  </a:cubicBezTo>
                  <a:cubicBezTo>
                    <a:pt x="1859" y="31"/>
                    <a:pt x="1853" y="19"/>
                    <a:pt x="1853" y="19"/>
                  </a:cubicBezTo>
                  <a:cubicBezTo>
                    <a:pt x="1847" y="19"/>
                    <a:pt x="1829" y="13"/>
                    <a:pt x="1823" y="13"/>
                  </a:cubicBezTo>
                  <a:cubicBezTo>
                    <a:pt x="1817" y="13"/>
                    <a:pt x="1811" y="13"/>
                    <a:pt x="1799" y="7"/>
                  </a:cubicBezTo>
                  <a:cubicBezTo>
                    <a:pt x="1793" y="7"/>
                    <a:pt x="1775" y="1"/>
                    <a:pt x="1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801;p75">
              <a:extLst>
                <a:ext uri="{FF2B5EF4-FFF2-40B4-BE49-F238E27FC236}">
                  <a16:creationId xmlns:a16="http://schemas.microsoft.com/office/drawing/2014/main" id="{BC222F1E-9159-49C9-94E1-3BB74368FB63}"/>
                </a:ext>
              </a:extLst>
            </p:cNvPr>
            <p:cNvSpPr/>
            <p:nvPr/>
          </p:nvSpPr>
          <p:spPr>
            <a:xfrm>
              <a:off x="2895837" y="6956268"/>
              <a:ext cx="442961" cy="880073"/>
            </a:xfrm>
            <a:custGeom>
              <a:avLst/>
              <a:gdLst/>
              <a:ahLst/>
              <a:cxnLst/>
              <a:rect l="l" t="t" r="r" b="b"/>
              <a:pathLst>
                <a:path w="3635" h="7222" extrusionOk="0">
                  <a:moveTo>
                    <a:pt x="1" y="1"/>
                  </a:moveTo>
                  <a:lnTo>
                    <a:pt x="42" y="5173"/>
                  </a:lnTo>
                  <a:lnTo>
                    <a:pt x="3635" y="7221"/>
                  </a:lnTo>
                  <a:lnTo>
                    <a:pt x="3593" y="204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802;p75">
              <a:extLst>
                <a:ext uri="{FF2B5EF4-FFF2-40B4-BE49-F238E27FC236}">
                  <a16:creationId xmlns:a16="http://schemas.microsoft.com/office/drawing/2014/main" id="{5C4BFF9A-AA26-4D7E-AAE7-710438A9D4A9}"/>
                </a:ext>
              </a:extLst>
            </p:cNvPr>
            <p:cNvSpPr/>
            <p:nvPr/>
          </p:nvSpPr>
          <p:spPr>
            <a:xfrm>
              <a:off x="2895837" y="6397653"/>
              <a:ext cx="1387254" cy="808419"/>
            </a:xfrm>
            <a:custGeom>
              <a:avLst/>
              <a:gdLst/>
              <a:ahLst/>
              <a:cxnLst/>
              <a:rect l="l" t="t" r="r" b="b"/>
              <a:pathLst>
                <a:path w="11384" h="6634" extrusionOk="0">
                  <a:moveTo>
                    <a:pt x="7791" y="1"/>
                  </a:moveTo>
                  <a:lnTo>
                    <a:pt x="1" y="4585"/>
                  </a:lnTo>
                  <a:lnTo>
                    <a:pt x="3593" y="6633"/>
                  </a:lnTo>
                  <a:lnTo>
                    <a:pt x="11384" y="2049"/>
                  </a:lnTo>
                  <a:lnTo>
                    <a:pt x="7791" y="1"/>
                  </a:lnTo>
                  <a:close/>
                </a:path>
              </a:pathLst>
            </a:custGeom>
            <a:solidFill>
              <a:srgbClr val="E8E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803;p75">
              <a:extLst>
                <a:ext uri="{FF2B5EF4-FFF2-40B4-BE49-F238E27FC236}">
                  <a16:creationId xmlns:a16="http://schemas.microsoft.com/office/drawing/2014/main" id="{02D3591A-953D-469F-9531-AADD777171BA}"/>
                </a:ext>
              </a:extLst>
            </p:cNvPr>
            <p:cNvSpPr/>
            <p:nvPr/>
          </p:nvSpPr>
          <p:spPr>
            <a:xfrm>
              <a:off x="3333686" y="6647348"/>
              <a:ext cx="955992" cy="1188988"/>
            </a:xfrm>
            <a:custGeom>
              <a:avLst/>
              <a:gdLst/>
              <a:ahLst/>
              <a:cxnLst/>
              <a:rect l="l" t="t" r="r" b="b"/>
              <a:pathLst>
                <a:path w="7845" h="9757" extrusionOk="0">
                  <a:moveTo>
                    <a:pt x="7791" y="0"/>
                  </a:moveTo>
                  <a:lnTo>
                    <a:pt x="0" y="4584"/>
                  </a:lnTo>
                  <a:lnTo>
                    <a:pt x="42" y="9756"/>
                  </a:lnTo>
                  <a:lnTo>
                    <a:pt x="7844" y="5178"/>
                  </a:lnTo>
                  <a:lnTo>
                    <a:pt x="77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804;p75">
              <a:extLst>
                <a:ext uri="{FF2B5EF4-FFF2-40B4-BE49-F238E27FC236}">
                  <a16:creationId xmlns:a16="http://schemas.microsoft.com/office/drawing/2014/main" id="{A60FC2EC-35C1-4A3F-BB3D-44E31F443C22}"/>
                </a:ext>
              </a:extLst>
            </p:cNvPr>
            <p:cNvSpPr/>
            <p:nvPr/>
          </p:nvSpPr>
          <p:spPr>
            <a:xfrm>
              <a:off x="2895837" y="6956268"/>
              <a:ext cx="442961" cy="880073"/>
            </a:xfrm>
            <a:custGeom>
              <a:avLst/>
              <a:gdLst/>
              <a:ahLst/>
              <a:cxnLst/>
              <a:rect l="l" t="t" r="r" b="b"/>
              <a:pathLst>
                <a:path w="3635" h="7222" extrusionOk="0">
                  <a:moveTo>
                    <a:pt x="1" y="1"/>
                  </a:moveTo>
                  <a:lnTo>
                    <a:pt x="42" y="5173"/>
                  </a:lnTo>
                  <a:lnTo>
                    <a:pt x="3635" y="7221"/>
                  </a:lnTo>
                  <a:lnTo>
                    <a:pt x="3593" y="2049"/>
                  </a:lnTo>
                  <a:lnTo>
                    <a:pt x="1" y="1"/>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805;p75">
              <a:extLst>
                <a:ext uri="{FF2B5EF4-FFF2-40B4-BE49-F238E27FC236}">
                  <a16:creationId xmlns:a16="http://schemas.microsoft.com/office/drawing/2014/main" id="{7B2771A7-CD26-4B82-AE65-476D272D4E4D}"/>
                </a:ext>
              </a:extLst>
            </p:cNvPr>
            <p:cNvSpPr/>
            <p:nvPr/>
          </p:nvSpPr>
          <p:spPr>
            <a:xfrm>
              <a:off x="5419840" y="4558270"/>
              <a:ext cx="1175218" cy="1498634"/>
            </a:xfrm>
            <a:custGeom>
              <a:avLst/>
              <a:gdLst/>
              <a:ahLst/>
              <a:cxnLst/>
              <a:rect l="l" t="t" r="r" b="b"/>
              <a:pathLst>
                <a:path w="9644" h="12298" extrusionOk="0">
                  <a:moveTo>
                    <a:pt x="3011" y="0"/>
                  </a:moveTo>
                  <a:cubicBezTo>
                    <a:pt x="2987" y="0"/>
                    <a:pt x="2963" y="0"/>
                    <a:pt x="2940" y="6"/>
                  </a:cubicBezTo>
                  <a:lnTo>
                    <a:pt x="2904" y="6"/>
                  </a:lnTo>
                  <a:cubicBezTo>
                    <a:pt x="2880" y="6"/>
                    <a:pt x="2857" y="12"/>
                    <a:pt x="2833" y="12"/>
                  </a:cubicBezTo>
                  <a:lnTo>
                    <a:pt x="2809" y="12"/>
                  </a:lnTo>
                  <a:cubicBezTo>
                    <a:pt x="2779" y="24"/>
                    <a:pt x="2744" y="24"/>
                    <a:pt x="2714" y="30"/>
                  </a:cubicBezTo>
                  <a:cubicBezTo>
                    <a:pt x="2702" y="30"/>
                    <a:pt x="2696" y="30"/>
                    <a:pt x="2690" y="36"/>
                  </a:cubicBezTo>
                  <a:cubicBezTo>
                    <a:pt x="2667" y="42"/>
                    <a:pt x="2637" y="42"/>
                    <a:pt x="2613" y="54"/>
                  </a:cubicBezTo>
                  <a:cubicBezTo>
                    <a:pt x="2607" y="54"/>
                    <a:pt x="2595" y="60"/>
                    <a:pt x="2583" y="60"/>
                  </a:cubicBezTo>
                  <a:cubicBezTo>
                    <a:pt x="2566" y="66"/>
                    <a:pt x="2542" y="66"/>
                    <a:pt x="2524" y="72"/>
                  </a:cubicBezTo>
                  <a:cubicBezTo>
                    <a:pt x="2512" y="72"/>
                    <a:pt x="2506" y="83"/>
                    <a:pt x="2488" y="83"/>
                  </a:cubicBezTo>
                  <a:cubicBezTo>
                    <a:pt x="2465" y="89"/>
                    <a:pt x="2453" y="89"/>
                    <a:pt x="2429" y="95"/>
                  </a:cubicBezTo>
                  <a:cubicBezTo>
                    <a:pt x="2417" y="101"/>
                    <a:pt x="2405" y="101"/>
                    <a:pt x="2393" y="113"/>
                  </a:cubicBezTo>
                  <a:cubicBezTo>
                    <a:pt x="2376" y="119"/>
                    <a:pt x="2358" y="125"/>
                    <a:pt x="2340" y="131"/>
                  </a:cubicBezTo>
                  <a:cubicBezTo>
                    <a:pt x="2328" y="143"/>
                    <a:pt x="2316" y="143"/>
                    <a:pt x="2304" y="149"/>
                  </a:cubicBezTo>
                  <a:cubicBezTo>
                    <a:pt x="2287" y="155"/>
                    <a:pt x="2269" y="161"/>
                    <a:pt x="2251" y="173"/>
                  </a:cubicBezTo>
                  <a:cubicBezTo>
                    <a:pt x="2239" y="178"/>
                    <a:pt x="2227" y="178"/>
                    <a:pt x="2215" y="184"/>
                  </a:cubicBezTo>
                  <a:cubicBezTo>
                    <a:pt x="2197" y="190"/>
                    <a:pt x="2180" y="202"/>
                    <a:pt x="2162" y="208"/>
                  </a:cubicBezTo>
                  <a:cubicBezTo>
                    <a:pt x="2156" y="214"/>
                    <a:pt x="2138" y="214"/>
                    <a:pt x="2132" y="220"/>
                  </a:cubicBezTo>
                  <a:cubicBezTo>
                    <a:pt x="2108" y="232"/>
                    <a:pt x="2096" y="244"/>
                    <a:pt x="2073" y="250"/>
                  </a:cubicBezTo>
                  <a:cubicBezTo>
                    <a:pt x="2067" y="262"/>
                    <a:pt x="2061" y="262"/>
                    <a:pt x="2049" y="268"/>
                  </a:cubicBezTo>
                  <a:cubicBezTo>
                    <a:pt x="2019" y="279"/>
                    <a:pt x="2001" y="297"/>
                    <a:pt x="1972" y="309"/>
                  </a:cubicBezTo>
                  <a:lnTo>
                    <a:pt x="0" y="1491"/>
                  </a:lnTo>
                  <a:cubicBezTo>
                    <a:pt x="30" y="1479"/>
                    <a:pt x="54" y="1461"/>
                    <a:pt x="84" y="1449"/>
                  </a:cubicBezTo>
                  <a:cubicBezTo>
                    <a:pt x="89" y="1437"/>
                    <a:pt x="101" y="1437"/>
                    <a:pt x="113" y="1431"/>
                  </a:cubicBezTo>
                  <a:cubicBezTo>
                    <a:pt x="137" y="1425"/>
                    <a:pt x="149" y="1408"/>
                    <a:pt x="173" y="1402"/>
                  </a:cubicBezTo>
                  <a:cubicBezTo>
                    <a:pt x="179" y="1396"/>
                    <a:pt x="196" y="1396"/>
                    <a:pt x="202" y="1390"/>
                  </a:cubicBezTo>
                  <a:cubicBezTo>
                    <a:pt x="220" y="1378"/>
                    <a:pt x="238" y="1372"/>
                    <a:pt x="256" y="1366"/>
                  </a:cubicBezTo>
                  <a:cubicBezTo>
                    <a:pt x="268" y="1360"/>
                    <a:pt x="279" y="1360"/>
                    <a:pt x="291" y="1348"/>
                  </a:cubicBezTo>
                  <a:cubicBezTo>
                    <a:pt x="309" y="1342"/>
                    <a:pt x="327" y="1336"/>
                    <a:pt x="345" y="1330"/>
                  </a:cubicBezTo>
                  <a:cubicBezTo>
                    <a:pt x="357" y="1319"/>
                    <a:pt x="369" y="1319"/>
                    <a:pt x="380" y="1313"/>
                  </a:cubicBezTo>
                  <a:cubicBezTo>
                    <a:pt x="398" y="1307"/>
                    <a:pt x="416" y="1301"/>
                    <a:pt x="434" y="1301"/>
                  </a:cubicBezTo>
                  <a:cubicBezTo>
                    <a:pt x="446" y="1289"/>
                    <a:pt x="458" y="1289"/>
                    <a:pt x="470" y="1283"/>
                  </a:cubicBezTo>
                  <a:cubicBezTo>
                    <a:pt x="487" y="1277"/>
                    <a:pt x="505" y="1277"/>
                    <a:pt x="529" y="1271"/>
                  </a:cubicBezTo>
                  <a:cubicBezTo>
                    <a:pt x="547" y="1271"/>
                    <a:pt x="553" y="1259"/>
                    <a:pt x="565" y="1259"/>
                  </a:cubicBezTo>
                  <a:cubicBezTo>
                    <a:pt x="588" y="1253"/>
                    <a:pt x="606" y="1253"/>
                    <a:pt x="624" y="1247"/>
                  </a:cubicBezTo>
                  <a:cubicBezTo>
                    <a:pt x="642" y="1247"/>
                    <a:pt x="648" y="1241"/>
                    <a:pt x="665" y="1241"/>
                  </a:cubicBezTo>
                  <a:cubicBezTo>
                    <a:pt x="683" y="1229"/>
                    <a:pt x="713" y="1229"/>
                    <a:pt x="737" y="1224"/>
                  </a:cubicBezTo>
                  <a:cubicBezTo>
                    <a:pt x="743" y="1224"/>
                    <a:pt x="755" y="1224"/>
                    <a:pt x="760" y="1218"/>
                  </a:cubicBezTo>
                  <a:cubicBezTo>
                    <a:pt x="790" y="1212"/>
                    <a:pt x="826" y="1212"/>
                    <a:pt x="855" y="1200"/>
                  </a:cubicBezTo>
                  <a:lnTo>
                    <a:pt x="879" y="1200"/>
                  </a:lnTo>
                  <a:cubicBezTo>
                    <a:pt x="903" y="1200"/>
                    <a:pt x="933" y="1194"/>
                    <a:pt x="950" y="1194"/>
                  </a:cubicBezTo>
                  <a:lnTo>
                    <a:pt x="992" y="1194"/>
                  </a:lnTo>
                  <a:cubicBezTo>
                    <a:pt x="1010" y="1194"/>
                    <a:pt x="1034" y="1194"/>
                    <a:pt x="1057" y="1188"/>
                  </a:cubicBezTo>
                  <a:lnTo>
                    <a:pt x="1414" y="1188"/>
                  </a:lnTo>
                  <a:cubicBezTo>
                    <a:pt x="1437" y="1188"/>
                    <a:pt x="1455" y="1188"/>
                    <a:pt x="1473" y="1194"/>
                  </a:cubicBezTo>
                  <a:cubicBezTo>
                    <a:pt x="1485" y="1194"/>
                    <a:pt x="1503" y="1194"/>
                    <a:pt x="1521" y="1200"/>
                  </a:cubicBezTo>
                  <a:cubicBezTo>
                    <a:pt x="1538" y="1200"/>
                    <a:pt x="1562" y="1212"/>
                    <a:pt x="1586" y="1212"/>
                  </a:cubicBezTo>
                  <a:cubicBezTo>
                    <a:pt x="1598" y="1212"/>
                    <a:pt x="1616" y="1212"/>
                    <a:pt x="1627" y="1218"/>
                  </a:cubicBezTo>
                  <a:lnTo>
                    <a:pt x="1645" y="1218"/>
                  </a:lnTo>
                  <a:cubicBezTo>
                    <a:pt x="1675" y="1224"/>
                    <a:pt x="1705" y="1224"/>
                    <a:pt x="1722" y="1229"/>
                  </a:cubicBezTo>
                  <a:lnTo>
                    <a:pt x="1740" y="1229"/>
                  </a:lnTo>
                  <a:cubicBezTo>
                    <a:pt x="1770" y="1241"/>
                    <a:pt x="1800" y="1247"/>
                    <a:pt x="1835" y="1247"/>
                  </a:cubicBezTo>
                  <a:lnTo>
                    <a:pt x="1853" y="1247"/>
                  </a:lnTo>
                  <a:cubicBezTo>
                    <a:pt x="1883" y="1253"/>
                    <a:pt x="1912" y="1259"/>
                    <a:pt x="1930" y="1271"/>
                  </a:cubicBezTo>
                  <a:cubicBezTo>
                    <a:pt x="1942" y="1271"/>
                    <a:pt x="1948" y="1271"/>
                    <a:pt x="1948" y="1277"/>
                  </a:cubicBezTo>
                  <a:cubicBezTo>
                    <a:pt x="1978" y="1283"/>
                    <a:pt x="2013" y="1289"/>
                    <a:pt x="2043" y="1301"/>
                  </a:cubicBezTo>
                  <a:cubicBezTo>
                    <a:pt x="2049" y="1301"/>
                    <a:pt x="2061" y="1301"/>
                    <a:pt x="2067" y="1307"/>
                  </a:cubicBezTo>
                  <a:cubicBezTo>
                    <a:pt x="2096" y="1313"/>
                    <a:pt x="2126" y="1319"/>
                    <a:pt x="2150" y="1330"/>
                  </a:cubicBezTo>
                  <a:cubicBezTo>
                    <a:pt x="2156" y="1330"/>
                    <a:pt x="2156" y="1330"/>
                    <a:pt x="2162" y="1336"/>
                  </a:cubicBezTo>
                  <a:cubicBezTo>
                    <a:pt x="2191" y="1342"/>
                    <a:pt x="2227" y="1360"/>
                    <a:pt x="2257" y="1366"/>
                  </a:cubicBezTo>
                  <a:cubicBezTo>
                    <a:pt x="2269" y="1366"/>
                    <a:pt x="2275" y="1372"/>
                    <a:pt x="2281" y="1372"/>
                  </a:cubicBezTo>
                  <a:cubicBezTo>
                    <a:pt x="2310" y="1378"/>
                    <a:pt x="2340" y="1396"/>
                    <a:pt x="2370" y="1402"/>
                  </a:cubicBezTo>
                  <a:cubicBezTo>
                    <a:pt x="2376" y="1402"/>
                    <a:pt x="2376" y="1402"/>
                    <a:pt x="2387" y="1408"/>
                  </a:cubicBezTo>
                  <a:cubicBezTo>
                    <a:pt x="2417" y="1425"/>
                    <a:pt x="2453" y="1431"/>
                    <a:pt x="2482" y="1449"/>
                  </a:cubicBezTo>
                  <a:cubicBezTo>
                    <a:pt x="2488" y="1449"/>
                    <a:pt x="2494" y="1455"/>
                    <a:pt x="2506" y="1455"/>
                  </a:cubicBezTo>
                  <a:cubicBezTo>
                    <a:pt x="2536" y="1467"/>
                    <a:pt x="2566" y="1479"/>
                    <a:pt x="2595" y="1491"/>
                  </a:cubicBezTo>
                  <a:cubicBezTo>
                    <a:pt x="2601" y="1491"/>
                    <a:pt x="2601" y="1497"/>
                    <a:pt x="2607" y="1497"/>
                  </a:cubicBezTo>
                  <a:cubicBezTo>
                    <a:pt x="2637" y="1515"/>
                    <a:pt x="2672" y="1526"/>
                    <a:pt x="2702" y="1544"/>
                  </a:cubicBezTo>
                  <a:cubicBezTo>
                    <a:pt x="2714" y="1550"/>
                    <a:pt x="2720" y="1550"/>
                    <a:pt x="2732" y="1556"/>
                  </a:cubicBezTo>
                  <a:cubicBezTo>
                    <a:pt x="2756" y="1568"/>
                    <a:pt x="2779" y="1580"/>
                    <a:pt x="2803" y="1586"/>
                  </a:cubicBezTo>
                  <a:lnTo>
                    <a:pt x="2845" y="1610"/>
                  </a:lnTo>
                  <a:cubicBezTo>
                    <a:pt x="2868" y="1615"/>
                    <a:pt x="2892" y="1633"/>
                    <a:pt x="2910" y="1639"/>
                  </a:cubicBezTo>
                  <a:lnTo>
                    <a:pt x="2957" y="1663"/>
                  </a:lnTo>
                  <a:cubicBezTo>
                    <a:pt x="2981" y="1675"/>
                    <a:pt x="2999" y="1687"/>
                    <a:pt x="3023" y="1699"/>
                  </a:cubicBezTo>
                  <a:lnTo>
                    <a:pt x="3070" y="1722"/>
                  </a:lnTo>
                  <a:cubicBezTo>
                    <a:pt x="3106" y="1746"/>
                    <a:pt x="3142" y="1758"/>
                    <a:pt x="3177" y="1782"/>
                  </a:cubicBezTo>
                  <a:cubicBezTo>
                    <a:pt x="3219" y="1805"/>
                    <a:pt x="3254" y="1823"/>
                    <a:pt x="3284" y="1841"/>
                  </a:cubicBezTo>
                  <a:cubicBezTo>
                    <a:pt x="3296" y="1847"/>
                    <a:pt x="3314" y="1853"/>
                    <a:pt x="3320" y="1865"/>
                  </a:cubicBezTo>
                  <a:lnTo>
                    <a:pt x="3385" y="1906"/>
                  </a:lnTo>
                  <a:cubicBezTo>
                    <a:pt x="3403" y="1912"/>
                    <a:pt x="3415" y="1930"/>
                    <a:pt x="3433" y="1936"/>
                  </a:cubicBezTo>
                  <a:cubicBezTo>
                    <a:pt x="3456" y="1954"/>
                    <a:pt x="3468" y="1960"/>
                    <a:pt x="3492" y="1972"/>
                  </a:cubicBezTo>
                  <a:cubicBezTo>
                    <a:pt x="3504" y="1984"/>
                    <a:pt x="3522" y="1995"/>
                    <a:pt x="3533" y="2001"/>
                  </a:cubicBezTo>
                  <a:cubicBezTo>
                    <a:pt x="3557" y="2019"/>
                    <a:pt x="3575" y="2031"/>
                    <a:pt x="3599" y="2043"/>
                  </a:cubicBezTo>
                  <a:cubicBezTo>
                    <a:pt x="3611" y="2049"/>
                    <a:pt x="3628" y="2061"/>
                    <a:pt x="3640" y="2073"/>
                  </a:cubicBezTo>
                  <a:lnTo>
                    <a:pt x="3706" y="2114"/>
                  </a:lnTo>
                  <a:cubicBezTo>
                    <a:pt x="3723" y="2120"/>
                    <a:pt x="3735" y="2138"/>
                    <a:pt x="3753" y="2144"/>
                  </a:cubicBezTo>
                  <a:cubicBezTo>
                    <a:pt x="3783" y="2168"/>
                    <a:pt x="3813" y="2191"/>
                    <a:pt x="3848" y="2209"/>
                  </a:cubicBezTo>
                  <a:cubicBezTo>
                    <a:pt x="3854" y="2221"/>
                    <a:pt x="3872" y="2227"/>
                    <a:pt x="3878" y="2233"/>
                  </a:cubicBezTo>
                  <a:cubicBezTo>
                    <a:pt x="3908" y="2257"/>
                    <a:pt x="3931" y="2281"/>
                    <a:pt x="3961" y="2292"/>
                  </a:cubicBezTo>
                  <a:cubicBezTo>
                    <a:pt x="4003" y="2328"/>
                    <a:pt x="4050" y="2358"/>
                    <a:pt x="4092" y="2399"/>
                  </a:cubicBezTo>
                  <a:cubicBezTo>
                    <a:pt x="4104" y="2405"/>
                    <a:pt x="4115" y="2411"/>
                    <a:pt x="4121" y="2417"/>
                  </a:cubicBezTo>
                  <a:cubicBezTo>
                    <a:pt x="4163" y="2447"/>
                    <a:pt x="4193" y="2476"/>
                    <a:pt x="4228" y="2506"/>
                  </a:cubicBezTo>
                  <a:cubicBezTo>
                    <a:pt x="4240" y="2518"/>
                    <a:pt x="4252" y="2530"/>
                    <a:pt x="4264" y="2536"/>
                  </a:cubicBezTo>
                  <a:cubicBezTo>
                    <a:pt x="4299" y="2566"/>
                    <a:pt x="4329" y="2595"/>
                    <a:pt x="4371" y="2625"/>
                  </a:cubicBezTo>
                  <a:cubicBezTo>
                    <a:pt x="4377" y="2637"/>
                    <a:pt x="4383" y="2643"/>
                    <a:pt x="4400" y="2649"/>
                  </a:cubicBezTo>
                  <a:cubicBezTo>
                    <a:pt x="4442" y="2684"/>
                    <a:pt x="4478" y="2726"/>
                    <a:pt x="4525" y="2767"/>
                  </a:cubicBezTo>
                  <a:cubicBezTo>
                    <a:pt x="4531" y="2773"/>
                    <a:pt x="4549" y="2785"/>
                    <a:pt x="4555" y="2797"/>
                  </a:cubicBezTo>
                  <a:cubicBezTo>
                    <a:pt x="4584" y="2827"/>
                    <a:pt x="4620" y="2856"/>
                    <a:pt x="4650" y="2892"/>
                  </a:cubicBezTo>
                  <a:lnTo>
                    <a:pt x="4685" y="2934"/>
                  </a:lnTo>
                  <a:lnTo>
                    <a:pt x="4786" y="3029"/>
                  </a:lnTo>
                  <a:lnTo>
                    <a:pt x="4816" y="3058"/>
                  </a:lnTo>
                  <a:cubicBezTo>
                    <a:pt x="4858" y="3100"/>
                    <a:pt x="4893" y="3142"/>
                    <a:pt x="4935" y="3183"/>
                  </a:cubicBezTo>
                  <a:cubicBezTo>
                    <a:pt x="4941" y="3189"/>
                    <a:pt x="4947" y="3207"/>
                    <a:pt x="4965" y="3213"/>
                  </a:cubicBezTo>
                  <a:cubicBezTo>
                    <a:pt x="4994" y="3248"/>
                    <a:pt x="5024" y="3278"/>
                    <a:pt x="5060" y="3320"/>
                  </a:cubicBezTo>
                  <a:cubicBezTo>
                    <a:pt x="5071" y="3332"/>
                    <a:pt x="5083" y="3349"/>
                    <a:pt x="5095" y="3355"/>
                  </a:cubicBezTo>
                  <a:cubicBezTo>
                    <a:pt x="5125" y="3391"/>
                    <a:pt x="5155" y="3421"/>
                    <a:pt x="5184" y="3456"/>
                  </a:cubicBezTo>
                  <a:cubicBezTo>
                    <a:pt x="5190" y="3468"/>
                    <a:pt x="5202" y="3480"/>
                    <a:pt x="5214" y="3486"/>
                  </a:cubicBezTo>
                  <a:cubicBezTo>
                    <a:pt x="5250" y="3533"/>
                    <a:pt x="5291" y="3575"/>
                    <a:pt x="5333" y="3622"/>
                  </a:cubicBezTo>
                  <a:cubicBezTo>
                    <a:pt x="5339" y="3628"/>
                    <a:pt x="5350" y="3646"/>
                    <a:pt x="5356" y="3652"/>
                  </a:cubicBezTo>
                  <a:lnTo>
                    <a:pt x="5445" y="3765"/>
                  </a:lnTo>
                  <a:cubicBezTo>
                    <a:pt x="5457" y="3777"/>
                    <a:pt x="5469" y="3795"/>
                    <a:pt x="5481" y="3807"/>
                  </a:cubicBezTo>
                  <a:lnTo>
                    <a:pt x="5570" y="3919"/>
                  </a:lnTo>
                  <a:cubicBezTo>
                    <a:pt x="5576" y="3925"/>
                    <a:pt x="5588" y="3943"/>
                    <a:pt x="5600" y="3949"/>
                  </a:cubicBezTo>
                  <a:cubicBezTo>
                    <a:pt x="5635" y="3991"/>
                    <a:pt x="5677" y="4044"/>
                    <a:pt x="5713" y="4092"/>
                  </a:cubicBezTo>
                  <a:cubicBezTo>
                    <a:pt x="5719" y="4098"/>
                    <a:pt x="5725" y="4109"/>
                    <a:pt x="5736" y="4121"/>
                  </a:cubicBezTo>
                  <a:cubicBezTo>
                    <a:pt x="5766" y="4157"/>
                    <a:pt x="5796" y="4193"/>
                    <a:pt x="5814" y="4228"/>
                  </a:cubicBezTo>
                  <a:cubicBezTo>
                    <a:pt x="5826" y="4246"/>
                    <a:pt x="5837" y="4258"/>
                    <a:pt x="5843" y="4276"/>
                  </a:cubicBezTo>
                  <a:cubicBezTo>
                    <a:pt x="5873" y="4311"/>
                    <a:pt x="5897" y="4347"/>
                    <a:pt x="5926" y="4388"/>
                  </a:cubicBezTo>
                  <a:cubicBezTo>
                    <a:pt x="5932" y="4400"/>
                    <a:pt x="5944" y="4406"/>
                    <a:pt x="5950" y="4424"/>
                  </a:cubicBezTo>
                  <a:cubicBezTo>
                    <a:pt x="5986" y="4478"/>
                    <a:pt x="6016" y="4519"/>
                    <a:pt x="6051" y="4573"/>
                  </a:cubicBezTo>
                  <a:cubicBezTo>
                    <a:pt x="6063" y="4584"/>
                    <a:pt x="6069" y="4596"/>
                    <a:pt x="6075" y="4608"/>
                  </a:cubicBezTo>
                  <a:cubicBezTo>
                    <a:pt x="6105" y="4644"/>
                    <a:pt x="6128" y="4691"/>
                    <a:pt x="6152" y="4727"/>
                  </a:cubicBezTo>
                  <a:cubicBezTo>
                    <a:pt x="6158" y="4745"/>
                    <a:pt x="6170" y="4757"/>
                    <a:pt x="6182" y="4774"/>
                  </a:cubicBezTo>
                  <a:cubicBezTo>
                    <a:pt x="6200" y="4810"/>
                    <a:pt x="6229" y="4852"/>
                    <a:pt x="6253" y="4893"/>
                  </a:cubicBezTo>
                  <a:cubicBezTo>
                    <a:pt x="6259" y="4905"/>
                    <a:pt x="6271" y="4911"/>
                    <a:pt x="6277" y="4929"/>
                  </a:cubicBezTo>
                  <a:lnTo>
                    <a:pt x="6366" y="5083"/>
                  </a:lnTo>
                  <a:cubicBezTo>
                    <a:pt x="6372" y="5101"/>
                    <a:pt x="6378" y="5107"/>
                    <a:pt x="6390" y="5119"/>
                  </a:cubicBezTo>
                  <a:cubicBezTo>
                    <a:pt x="6407" y="5166"/>
                    <a:pt x="6431" y="5202"/>
                    <a:pt x="6461" y="5249"/>
                  </a:cubicBezTo>
                  <a:cubicBezTo>
                    <a:pt x="6467" y="5261"/>
                    <a:pt x="6485" y="5279"/>
                    <a:pt x="6491" y="5297"/>
                  </a:cubicBezTo>
                  <a:cubicBezTo>
                    <a:pt x="6514" y="5339"/>
                    <a:pt x="6538" y="5380"/>
                    <a:pt x="6556" y="5416"/>
                  </a:cubicBezTo>
                  <a:cubicBezTo>
                    <a:pt x="6568" y="5434"/>
                    <a:pt x="6574" y="5445"/>
                    <a:pt x="6580" y="5457"/>
                  </a:cubicBezTo>
                  <a:cubicBezTo>
                    <a:pt x="6609" y="5505"/>
                    <a:pt x="6639" y="5558"/>
                    <a:pt x="6663" y="5612"/>
                  </a:cubicBezTo>
                  <a:cubicBezTo>
                    <a:pt x="6669" y="5624"/>
                    <a:pt x="6675" y="5635"/>
                    <a:pt x="6675" y="5647"/>
                  </a:cubicBezTo>
                  <a:cubicBezTo>
                    <a:pt x="6698" y="5695"/>
                    <a:pt x="6722" y="5730"/>
                    <a:pt x="6746" y="5772"/>
                  </a:cubicBezTo>
                  <a:cubicBezTo>
                    <a:pt x="6752" y="5790"/>
                    <a:pt x="6758" y="5814"/>
                    <a:pt x="6764" y="5825"/>
                  </a:cubicBezTo>
                  <a:cubicBezTo>
                    <a:pt x="6787" y="5873"/>
                    <a:pt x="6805" y="5909"/>
                    <a:pt x="6823" y="5950"/>
                  </a:cubicBezTo>
                  <a:cubicBezTo>
                    <a:pt x="6835" y="5968"/>
                    <a:pt x="6841" y="5980"/>
                    <a:pt x="6847" y="5992"/>
                  </a:cubicBezTo>
                  <a:cubicBezTo>
                    <a:pt x="6871" y="6039"/>
                    <a:pt x="6900" y="6099"/>
                    <a:pt x="6924" y="6152"/>
                  </a:cubicBezTo>
                  <a:cubicBezTo>
                    <a:pt x="6930" y="6170"/>
                    <a:pt x="6930" y="6176"/>
                    <a:pt x="6936" y="6188"/>
                  </a:cubicBezTo>
                  <a:cubicBezTo>
                    <a:pt x="6960" y="6235"/>
                    <a:pt x="6972" y="6277"/>
                    <a:pt x="6995" y="6324"/>
                  </a:cubicBezTo>
                  <a:cubicBezTo>
                    <a:pt x="7001" y="6336"/>
                    <a:pt x="7013" y="6360"/>
                    <a:pt x="7019" y="6378"/>
                  </a:cubicBezTo>
                  <a:cubicBezTo>
                    <a:pt x="7031" y="6419"/>
                    <a:pt x="7055" y="6455"/>
                    <a:pt x="7072" y="6502"/>
                  </a:cubicBezTo>
                  <a:cubicBezTo>
                    <a:pt x="7078" y="6514"/>
                    <a:pt x="7084" y="6532"/>
                    <a:pt x="7084" y="6544"/>
                  </a:cubicBezTo>
                  <a:cubicBezTo>
                    <a:pt x="7108" y="6597"/>
                    <a:pt x="7132" y="6657"/>
                    <a:pt x="7150" y="6710"/>
                  </a:cubicBezTo>
                  <a:cubicBezTo>
                    <a:pt x="7162" y="6722"/>
                    <a:pt x="7162" y="6734"/>
                    <a:pt x="7167" y="6746"/>
                  </a:cubicBezTo>
                  <a:lnTo>
                    <a:pt x="7209" y="6882"/>
                  </a:lnTo>
                  <a:cubicBezTo>
                    <a:pt x="7221" y="6894"/>
                    <a:pt x="7227" y="6918"/>
                    <a:pt x="7233" y="6930"/>
                  </a:cubicBezTo>
                  <a:cubicBezTo>
                    <a:pt x="7251" y="6977"/>
                    <a:pt x="7262" y="7013"/>
                    <a:pt x="7280" y="7061"/>
                  </a:cubicBezTo>
                  <a:cubicBezTo>
                    <a:pt x="7286" y="7072"/>
                    <a:pt x="7286" y="7090"/>
                    <a:pt x="7292" y="7102"/>
                  </a:cubicBezTo>
                  <a:cubicBezTo>
                    <a:pt x="7310" y="7156"/>
                    <a:pt x="7328" y="7215"/>
                    <a:pt x="7346" y="7268"/>
                  </a:cubicBezTo>
                  <a:cubicBezTo>
                    <a:pt x="7352" y="7280"/>
                    <a:pt x="7352" y="7286"/>
                    <a:pt x="7352" y="7304"/>
                  </a:cubicBezTo>
                  <a:cubicBezTo>
                    <a:pt x="7369" y="7346"/>
                    <a:pt x="7381" y="7393"/>
                    <a:pt x="7387" y="7435"/>
                  </a:cubicBezTo>
                  <a:cubicBezTo>
                    <a:pt x="7399" y="7452"/>
                    <a:pt x="7399" y="7476"/>
                    <a:pt x="7405" y="7488"/>
                  </a:cubicBezTo>
                  <a:cubicBezTo>
                    <a:pt x="7417" y="7536"/>
                    <a:pt x="7429" y="7571"/>
                    <a:pt x="7441" y="7613"/>
                  </a:cubicBezTo>
                  <a:cubicBezTo>
                    <a:pt x="7447" y="7631"/>
                    <a:pt x="7447" y="7642"/>
                    <a:pt x="7458" y="7660"/>
                  </a:cubicBezTo>
                  <a:cubicBezTo>
                    <a:pt x="7470" y="7714"/>
                    <a:pt x="7488" y="7773"/>
                    <a:pt x="7500" y="7821"/>
                  </a:cubicBezTo>
                  <a:cubicBezTo>
                    <a:pt x="7500" y="7832"/>
                    <a:pt x="7506" y="7844"/>
                    <a:pt x="7506" y="7850"/>
                  </a:cubicBezTo>
                  <a:cubicBezTo>
                    <a:pt x="7518" y="7898"/>
                    <a:pt x="7530" y="7939"/>
                    <a:pt x="7536" y="7987"/>
                  </a:cubicBezTo>
                  <a:cubicBezTo>
                    <a:pt x="7536" y="7999"/>
                    <a:pt x="7548" y="8017"/>
                    <a:pt x="7548" y="8040"/>
                  </a:cubicBezTo>
                  <a:cubicBezTo>
                    <a:pt x="7553" y="8082"/>
                    <a:pt x="7559" y="8129"/>
                    <a:pt x="7577" y="8165"/>
                  </a:cubicBezTo>
                  <a:cubicBezTo>
                    <a:pt x="7577" y="8177"/>
                    <a:pt x="7583" y="8195"/>
                    <a:pt x="7583" y="8201"/>
                  </a:cubicBezTo>
                  <a:cubicBezTo>
                    <a:pt x="7589" y="8260"/>
                    <a:pt x="7607" y="8313"/>
                    <a:pt x="7613" y="8373"/>
                  </a:cubicBezTo>
                  <a:lnTo>
                    <a:pt x="7613" y="8397"/>
                  </a:lnTo>
                  <a:cubicBezTo>
                    <a:pt x="7619" y="8444"/>
                    <a:pt x="7625" y="8492"/>
                    <a:pt x="7637" y="8545"/>
                  </a:cubicBezTo>
                  <a:cubicBezTo>
                    <a:pt x="7637" y="8557"/>
                    <a:pt x="7643" y="8575"/>
                    <a:pt x="7643" y="8587"/>
                  </a:cubicBezTo>
                  <a:cubicBezTo>
                    <a:pt x="7648" y="8634"/>
                    <a:pt x="7654" y="8676"/>
                    <a:pt x="7654" y="8723"/>
                  </a:cubicBezTo>
                  <a:cubicBezTo>
                    <a:pt x="7654" y="8735"/>
                    <a:pt x="7654" y="8741"/>
                    <a:pt x="7666" y="8759"/>
                  </a:cubicBezTo>
                  <a:cubicBezTo>
                    <a:pt x="7672" y="8818"/>
                    <a:pt x="7678" y="8872"/>
                    <a:pt x="7678" y="8919"/>
                  </a:cubicBezTo>
                  <a:lnTo>
                    <a:pt x="7678" y="8967"/>
                  </a:lnTo>
                  <a:cubicBezTo>
                    <a:pt x="7678" y="8996"/>
                    <a:pt x="7684" y="9026"/>
                    <a:pt x="7684" y="9056"/>
                  </a:cubicBezTo>
                  <a:lnTo>
                    <a:pt x="7684" y="9097"/>
                  </a:lnTo>
                  <a:cubicBezTo>
                    <a:pt x="7684" y="9127"/>
                    <a:pt x="7684" y="9157"/>
                    <a:pt x="7696" y="9186"/>
                  </a:cubicBezTo>
                  <a:lnTo>
                    <a:pt x="7696" y="9228"/>
                  </a:lnTo>
                  <a:cubicBezTo>
                    <a:pt x="7696" y="9299"/>
                    <a:pt x="7702" y="9376"/>
                    <a:pt x="7702" y="9448"/>
                  </a:cubicBezTo>
                  <a:lnTo>
                    <a:pt x="7702" y="9566"/>
                  </a:lnTo>
                  <a:lnTo>
                    <a:pt x="7702" y="9614"/>
                  </a:lnTo>
                  <a:lnTo>
                    <a:pt x="7702" y="9685"/>
                  </a:lnTo>
                  <a:lnTo>
                    <a:pt x="7702" y="9733"/>
                  </a:lnTo>
                  <a:cubicBezTo>
                    <a:pt x="7702" y="9750"/>
                    <a:pt x="7702" y="9774"/>
                    <a:pt x="7696" y="9804"/>
                  </a:cubicBezTo>
                  <a:lnTo>
                    <a:pt x="7696" y="9851"/>
                  </a:lnTo>
                  <a:cubicBezTo>
                    <a:pt x="7696" y="9881"/>
                    <a:pt x="7684" y="9899"/>
                    <a:pt x="7684" y="9929"/>
                  </a:cubicBezTo>
                  <a:lnTo>
                    <a:pt x="7684" y="9958"/>
                  </a:lnTo>
                  <a:cubicBezTo>
                    <a:pt x="7684" y="10000"/>
                    <a:pt x="7678" y="10035"/>
                    <a:pt x="7678" y="10071"/>
                  </a:cubicBezTo>
                  <a:lnTo>
                    <a:pt x="7678" y="10101"/>
                  </a:lnTo>
                  <a:cubicBezTo>
                    <a:pt x="7678" y="10130"/>
                    <a:pt x="7672" y="10154"/>
                    <a:pt x="7672" y="10184"/>
                  </a:cubicBezTo>
                  <a:cubicBezTo>
                    <a:pt x="7672" y="10196"/>
                    <a:pt x="7672" y="10208"/>
                    <a:pt x="7666" y="10220"/>
                  </a:cubicBezTo>
                  <a:cubicBezTo>
                    <a:pt x="7666" y="10243"/>
                    <a:pt x="7654" y="10267"/>
                    <a:pt x="7654" y="10285"/>
                  </a:cubicBezTo>
                  <a:cubicBezTo>
                    <a:pt x="7654" y="10303"/>
                    <a:pt x="7648" y="10309"/>
                    <a:pt x="7648" y="10326"/>
                  </a:cubicBezTo>
                  <a:cubicBezTo>
                    <a:pt x="7643" y="10344"/>
                    <a:pt x="7643" y="10374"/>
                    <a:pt x="7637" y="10398"/>
                  </a:cubicBezTo>
                  <a:cubicBezTo>
                    <a:pt x="7637" y="10404"/>
                    <a:pt x="7637" y="10421"/>
                    <a:pt x="7625" y="10427"/>
                  </a:cubicBezTo>
                  <a:cubicBezTo>
                    <a:pt x="7619" y="10463"/>
                    <a:pt x="7613" y="10493"/>
                    <a:pt x="7607" y="10534"/>
                  </a:cubicBezTo>
                  <a:cubicBezTo>
                    <a:pt x="7607" y="10540"/>
                    <a:pt x="7607" y="10546"/>
                    <a:pt x="7595" y="10546"/>
                  </a:cubicBezTo>
                  <a:cubicBezTo>
                    <a:pt x="7589" y="10576"/>
                    <a:pt x="7583" y="10600"/>
                    <a:pt x="7577" y="10629"/>
                  </a:cubicBezTo>
                  <a:cubicBezTo>
                    <a:pt x="7577" y="10635"/>
                    <a:pt x="7565" y="10653"/>
                    <a:pt x="7565" y="10659"/>
                  </a:cubicBezTo>
                  <a:cubicBezTo>
                    <a:pt x="7559" y="10683"/>
                    <a:pt x="7553" y="10701"/>
                    <a:pt x="7553" y="10724"/>
                  </a:cubicBezTo>
                  <a:cubicBezTo>
                    <a:pt x="7553" y="10730"/>
                    <a:pt x="7548" y="10748"/>
                    <a:pt x="7548" y="10754"/>
                  </a:cubicBezTo>
                  <a:cubicBezTo>
                    <a:pt x="7536" y="10778"/>
                    <a:pt x="7530" y="10807"/>
                    <a:pt x="7524" y="10831"/>
                  </a:cubicBezTo>
                  <a:cubicBezTo>
                    <a:pt x="7524" y="10837"/>
                    <a:pt x="7518" y="10843"/>
                    <a:pt x="7518" y="10849"/>
                  </a:cubicBezTo>
                  <a:cubicBezTo>
                    <a:pt x="7506" y="10879"/>
                    <a:pt x="7494" y="10908"/>
                    <a:pt x="7488" y="10938"/>
                  </a:cubicBezTo>
                  <a:cubicBezTo>
                    <a:pt x="7488" y="10950"/>
                    <a:pt x="7476" y="10956"/>
                    <a:pt x="7476" y="10956"/>
                  </a:cubicBezTo>
                  <a:cubicBezTo>
                    <a:pt x="7470" y="10980"/>
                    <a:pt x="7464" y="11009"/>
                    <a:pt x="7447" y="11027"/>
                  </a:cubicBezTo>
                  <a:cubicBezTo>
                    <a:pt x="7447" y="11039"/>
                    <a:pt x="7441" y="11051"/>
                    <a:pt x="7441" y="11057"/>
                  </a:cubicBezTo>
                  <a:cubicBezTo>
                    <a:pt x="7435" y="11081"/>
                    <a:pt x="7429" y="11104"/>
                    <a:pt x="7417" y="11116"/>
                  </a:cubicBezTo>
                  <a:cubicBezTo>
                    <a:pt x="7411" y="11128"/>
                    <a:pt x="7411" y="11134"/>
                    <a:pt x="7405" y="11146"/>
                  </a:cubicBezTo>
                  <a:cubicBezTo>
                    <a:pt x="7399" y="11170"/>
                    <a:pt x="7381" y="11193"/>
                    <a:pt x="7375" y="11217"/>
                  </a:cubicBezTo>
                  <a:cubicBezTo>
                    <a:pt x="7375" y="11223"/>
                    <a:pt x="7369" y="11229"/>
                    <a:pt x="7369" y="11229"/>
                  </a:cubicBezTo>
                  <a:cubicBezTo>
                    <a:pt x="7352" y="11259"/>
                    <a:pt x="7346" y="11282"/>
                    <a:pt x="7328" y="11312"/>
                  </a:cubicBezTo>
                  <a:cubicBezTo>
                    <a:pt x="7328" y="11318"/>
                    <a:pt x="7322" y="11324"/>
                    <a:pt x="7322" y="11324"/>
                  </a:cubicBezTo>
                  <a:cubicBezTo>
                    <a:pt x="7316" y="11348"/>
                    <a:pt x="7298" y="11371"/>
                    <a:pt x="7292" y="11383"/>
                  </a:cubicBezTo>
                  <a:cubicBezTo>
                    <a:pt x="7286" y="11395"/>
                    <a:pt x="7286" y="11401"/>
                    <a:pt x="7280" y="11407"/>
                  </a:cubicBezTo>
                  <a:cubicBezTo>
                    <a:pt x="7268" y="11425"/>
                    <a:pt x="7257" y="11443"/>
                    <a:pt x="7251" y="11461"/>
                  </a:cubicBezTo>
                  <a:cubicBezTo>
                    <a:pt x="7239" y="11467"/>
                    <a:pt x="7239" y="11472"/>
                    <a:pt x="7233" y="11484"/>
                  </a:cubicBezTo>
                  <a:cubicBezTo>
                    <a:pt x="7221" y="11502"/>
                    <a:pt x="7209" y="11520"/>
                    <a:pt x="7197" y="11544"/>
                  </a:cubicBezTo>
                  <a:cubicBezTo>
                    <a:pt x="7197" y="11550"/>
                    <a:pt x="7191" y="11550"/>
                    <a:pt x="7191" y="11556"/>
                  </a:cubicBezTo>
                  <a:cubicBezTo>
                    <a:pt x="7173" y="11579"/>
                    <a:pt x="7162" y="11603"/>
                    <a:pt x="7144" y="11633"/>
                  </a:cubicBezTo>
                  <a:cubicBezTo>
                    <a:pt x="7138" y="11639"/>
                    <a:pt x="7138" y="11645"/>
                    <a:pt x="7132" y="11645"/>
                  </a:cubicBezTo>
                  <a:cubicBezTo>
                    <a:pt x="7114" y="11662"/>
                    <a:pt x="7108" y="11680"/>
                    <a:pt x="7090" y="11698"/>
                  </a:cubicBezTo>
                  <a:cubicBezTo>
                    <a:pt x="7084" y="11704"/>
                    <a:pt x="7078" y="11710"/>
                    <a:pt x="7078" y="11722"/>
                  </a:cubicBezTo>
                  <a:cubicBezTo>
                    <a:pt x="7061" y="11734"/>
                    <a:pt x="7055" y="11752"/>
                    <a:pt x="7043" y="11763"/>
                  </a:cubicBezTo>
                  <a:cubicBezTo>
                    <a:pt x="7031" y="11769"/>
                    <a:pt x="7025" y="11781"/>
                    <a:pt x="7025" y="11787"/>
                  </a:cubicBezTo>
                  <a:cubicBezTo>
                    <a:pt x="7013" y="11799"/>
                    <a:pt x="6995" y="11823"/>
                    <a:pt x="6983" y="11841"/>
                  </a:cubicBezTo>
                  <a:lnTo>
                    <a:pt x="6972" y="11847"/>
                  </a:lnTo>
                  <a:cubicBezTo>
                    <a:pt x="6960" y="11870"/>
                    <a:pt x="6936" y="11888"/>
                    <a:pt x="6924" y="11906"/>
                  </a:cubicBezTo>
                  <a:cubicBezTo>
                    <a:pt x="6912" y="11912"/>
                    <a:pt x="6912" y="11918"/>
                    <a:pt x="6906" y="11918"/>
                  </a:cubicBezTo>
                  <a:lnTo>
                    <a:pt x="6865" y="11965"/>
                  </a:lnTo>
                  <a:lnTo>
                    <a:pt x="6841" y="11989"/>
                  </a:lnTo>
                  <a:cubicBezTo>
                    <a:pt x="6823" y="12001"/>
                    <a:pt x="6811" y="12007"/>
                    <a:pt x="6805" y="12025"/>
                  </a:cubicBezTo>
                  <a:cubicBezTo>
                    <a:pt x="6793" y="12031"/>
                    <a:pt x="6787" y="12037"/>
                    <a:pt x="6782" y="12037"/>
                  </a:cubicBezTo>
                  <a:cubicBezTo>
                    <a:pt x="6764" y="12054"/>
                    <a:pt x="6746" y="12066"/>
                    <a:pt x="6728" y="12084"/>
                  </a:cubicBezTo>
                  <a:cubicBezTo>
                    <a:pt x="6728" y="12084"/>
                    <a:pt x="6722" y="12084"/>
                    <a:pt x="6722" y="12090"/>
                  </a:cubicBezTo>
                  <a:cubicBezTo>
                    <a:pt x="6698" y="12108"/>
                    <a:pt x="6675" y="12126"/>
                    <a:pt x="6663" y="12143"/>
                  </a:cubicBezTo>
                  <a:cubicBezTo>
                    <a:pt x="6657" y="12149"/>
                    <a:pt x="6645" y="12149"/>
                    <a:pt x="6639" y="12155"/>
                  </a:cubicBezTo>
                  <a:cubicBezTo>
                    <a:pt x="6627" y="12173"/>
                    <a:pt x="6609" y="12179"/>
                    <a:pt x="6597" y="12197"/>
                  </a:cubicBezTo>
                  <a:cubicBezTo>
                    <a:pt x="6586" y="12203"/>
                    <a:pt x="6580" y="12203"/>
                    <a:pt x="6574" y="12209"/>
                  </a:cubicBezTo>
                  <a:cubicBezTo>
                    <a:pt x="6556" y="12215"/>
                    <a:pt x="6544" y="12232"/>
                    <a:pt x="6526" y="12238"/>
                  </a:cubicBezTo>
                  <a:cubicBezTo>
                    <a:pt x="6521" y="12244"/>
                    <a:pt x="6515" y="12244"/>
                    <a:pt x="6509" y="12255"/>
                  </a:cubicBezTo>
                  <a:lnTo>
                    <a:pt x="6509" y="12255"/>
                  </a:lnTo>
                  <a:lnTo>
                    <a:pt x="8409" y="11116"/>
                  </a:lnTo>
                  <a:lnTo>
                    <a:pt x="8474" y="11075"/>
                  </a:lnTo>
                  <a:cubicBezTo>
                    <a:pt x="8480" y="11069"/>
                    <a:pt x="8486" y="11069"/>
                    <a:pt x="8498" y="11057"/>
                  </a:cubicBezTo>
                  <a:cubicBezTo>
                    <a:pt x="8509" y="11051"/>
                    <a:pt x="8527" y="11039"/>
                    <a:pt x="8539" y="11027"/>
                  </a:cubicBezTo>
                  <a:cubicBezTo>
                    <a:pt x="8545" y="11021"/>
                    <a:pt x="8557" y="11021"/>
                    <a:pt x="8563" y="11015"/>
                  </a:cubicBezTo>
                  <a:cubicBezTo>
                    <a:pt x="8575" y="11009"/>
                    <a:pt x="8593" y="10991"/>
                    <a:pt x="8604" y="10986"/>
                  </a:cubicBezTo>
                  <a:cubicBezTo>
                    <a:pt x="8616" y="10980"/>
                    <a:pt x="8622" y="10980"/>
                    <a:pt x="8628" y="10968"/>
                  </a:cubicBezTo>
                  <a:cubicBezTo>
                    <a:pt x="8652" y="10956"/>
                    <a:pt x="8676" y="10938"/>
                    <a:pt x="8688" y="10920"/>
                  </a:cubicBezTo>
                  <a:lnTo>
                    <a:pt x="8694" y="10908"/>
                  </a:lnTo>
                  <a:cubicBezTo>
                    <a:pt x="8711" y="10896"/>
                    <a:pt x="8735" y="10879"/>
                    <a:pt x="8747" y="10867"/>
                  </a:cubicBezTo>
                  <a:cubicBezTo>
                    <a:pt x="8753" y="10861"/>
                    <a:pt x="8765" y="10849"/>
                    <a:pt x="8771" y="10849"/>
                  </a:cubicBezTo>
                  <a:cubicBezTo>
                    <a:pt x="8783" y="10837"/>
                    <a:pt x="8800" y="10831"/>
                    <a:pt x="8806" y="10813"/>
                  </a:cubicBezTo>
                  <a:lnTo>
                    <a:pt x="8830" y="10790"/>
                  </a:lnTo>
                  <a:lnTo>
                    <a:pt x="8872" y="10748"/>
                  </a:lnTo>
                  <a:cubicBezTo>
                    <a:pt x="8884" y="10742"/>
                    <a:pt x="8884" y="10730"/>
                    <a:pt x="8889" y="10730"/>
                  </a:cubicBezTo>
                  <a:lnTo>
                    <a:pt x="8913" y="10712"/>
                  </a:lnTo>
                  <a:lnTo>
                    <a:pt x="8919" y="10701"/>
                  </a:lnTo>
                  <a:cubicBezTo>
                    <a:pt x="8931" y="10689"/>
                    <a:pt x="8949" y="10665"/>
                    <a:pt x="8961" y="10653"/>
                  </a:cubicBezTo>
                  <a:cubicBezTo>
                    <a:pt x="8973" y="10641"/>
                    <a:pt x="8979" y="10635"/>
                    <a:pt x="8979" y="10629"/>
                  </a:cubicBezTo>
                  <a:cubicBezTo>
                    <a:pt x="8990" y="10611"/>
                    <a:pt x="9002" y="10600"/>
                    <a:pt x="9014" y="10582"/>
                  </a:cubicBezTo>
                  <a:cubicBezTo>
                    <a:pt x="9020" y="10576"/>
                    <a:pt x="9026" y="10570"/>
                    <a:pt x="9026" y="10564"/>
                  </a:cubicBezTo>
                  <a:cubicBezTo>
                    <a:pt x="9044" y="10546"/>
                    <a:pt x="9050" y="10522"/>
                    <a:pt x="9068" y="10510"/>
                  </a:cubicBezTo>
                  <a:cubicBezTo>
                    <a:pt x="9074" y="10505"/>
                    <a:pt x="9074" y="10493"/>
                    <a:pt x="9079" y="10493"/>
                  </a:cubicBezTo>
                  <a:cubicBezTo>
                    <a:pt x="9097" y="10475"/>
                    <a:pt x="9109" y="10451"/>
                    <a:pt x="9127" y="10421"/>
                  </a:cubicBezTo>
                  <a:cubicBezTo>
                    <a:pt x="9127" y="10415"/>
                    <a:pt x="9133" y="10415"/>
                    <a:pt x="9133" y="10404"/>
                  </a:cubicBezTo>
                  <a:cubicBezTo>
                    <a:pt x="9145" y="10386"/>
                    <a:pt x="9157" y="10368"/>
                    <a:pt x="9169" y="10344"/>
                  </a:cubicBezTo>
                  <a:cubicBezTo>
                    <a:pt x="9175" y="10338"/>
                    <a:pt x="9175" y="10332"/>
                    <a:pt x="9186" y="10326"/>
                  </a:cubicBezTo>
                  <a:cubicBezTo>
                    <a:pt x="9192" y="10309"/>
                    <a:pt x="9204" y="10285"/>
                    <a:pt x="9216" y="10273"/>
                  </a:cubicBezTo>
                  <a:cubicBezTo>
                    <a:pt x="9222" y="10267"/>
                    <a:pt x="9222" y="10255"/>
                    <a:pt x="9228" y="10249"/>
                  </a:cubicBezTo>
                  <a:cubicBezTo>
                    <a:pt x="9246" y="10225"/>
                    <a:pt x="9252" y="10208"/>
                    <a:pt x="9258" y="10184"/>
                  </a:cubicBezTo>
                  <a:cubicBezTo>
                    <a:pt x="9258" y="10178"/>
                    <a:pt x="9264" y="10178"/>
                    <a:pt x="9264" y="10166"/>
                  </a:cubicBezTo>
                  <a:cubicBezTo>
                    <a:pt x="9281" y="10136"/>
                    <a:pt x="9293" y="10119"/>
                    <a:pt x="9305" y="10089"/>
                  </a:cubicBezTo>
                  <a:cubicBezTo>
                    <a:pt x="9305" y="10077"/>
                    <a:pt x="9311" y="10077"/>
                    <a:pt x="9311" y="10071"/>
                  </a:cubicBezTo>
                  <a:cubicBezTo>
                    <a:pt x="9317" y="10047"/>
                    <a:pt x="9335" y="10030"/>
                    <a:pt x="9341" y="10006"/>
                  </a:cubicBezTo>
                  <a:cubicBezTo>
                    <a:pt x="9341" y="10000"/>
                    <a:pt x="9347" y="9988"/>
                    <a:pt x="9347" y="9982"/>
                  </a:cubicBezTo>
                  <a:lnTo>
                    <a:pt x="9370" y="9917"/>
                  </a:lnTo>
                  <a:cubicBezTo>
                    <a:pt x="9370" y="9911"/>
                    <a:pt x="9376" y="9899"/>
                    <a:pt x="9376" y="9893"/>
                  </a:cubicBezTo>
                  <a:cubicBezTo>
                    <a:pt x="9382" y="9869"/>
                    <a:pt x="9400" y="9840"/>
                    <a:pt x="9406" y="9822"/>
                  </a:cubicBezTo>
                  <a:cubicBezTo>
                    <a:pt x="9406" y="9810"/>
                    <a:pt x="9406" y="9810"/>
                    <a:pt x="9412" y="9804"/>
                  </a:cubicBezTo>
                  <a:cubicBezTo>
                    <a:pt x="9424" y="9774"/>
                    <a:pt x="9436" y="9745"/>
                    <a:pt x="9442" y="9709"/>
                  </a:cubicBezTo>
                  <a:cubicBezTo>
                    <a:pt x="9442" y="9703"/>
                    <a:pt x="9442" y="9691"/>
                    <a:pt x="9454" y="9691"/>
                  </a:cubicBezTo>
                  <a:cubicBezTo>
                    <a:pt x="9460" y="9673"/>
                    <a:pt x="9465" y="9644"/>
                    <a:pt x="9471" y="9620"/>
                  </a:cubicBezTo>
                  <a:cubicBezTo>
                    <a:pt x="9471" y="9614"/>
                    <a:pt x="9483" y="9596"/>
                    <a:pt x="9483" y="9590"/>
                  </a:cubicBezTo>
                  <a:cubicBezTo>
                    <a:pt x="9489" y="9566"/>
                    <a:pt x="9495" y="9543"/>
                    <a:pt x="9501" y="9513"/>
                  </a:cubicBezTo>
                  <a:cubicBezTo>
                    <a:pt x="9501" y="9507"/>
                    <a:pt x="9513" y="9501"/>
                    <a:pt x="9513" y="9483"/>
                  </a:cubicBezTo>
                  <a:lnTo>
                    <a:pt x="9531" y="9394"/>
                  </a:lnTo>
                  <a:lnTo>
                    <a:pt x="9531" y="9388"/>
                  </a:lnTo>
                  <a:cubicBezTo>
                    <a:pt x="9543" y="9353"/>
                    <a:pt x="9549" y="9323"/>
                    <a:pt x="9555" y="9287"/>
                  </a:cubicBezTo>
                  <a:cubicBezTo>
                    <a:pt x="9555" y="9275"/>
                    <a:pt x="9555" y="9269"/>
                    <a:pt x="9560" y="9264"/>
                  </a:cubicBezTo>
                  <a:cubicBezTo>
                    <a:pt x="9572" y="9234"/>
                    <a:pt x="9572" y="9210"/>
                    <a:pt x="9578" y="9180"/>
                  </a:cubicBezTo>
                  <a:cubicBezTo>
                    <a:pt x="9578" y="9174"/>
                    <a:pt x="9578" y="9157"/>
                    <a:pt x="9584" y="9151"/>
                  </a:cubicBezTo>
                  <a:cubicBezTo>
                    <a:pt x="9584" y="9139"/>
                    <a:pt x="9590" y="9127"/>
                    <a:pt x="9590" y="9115"/>
                  </a:cubicBezTo>
                  <a:cubicBezTo>
                    <a:pt x="9590" y="9097"/>
                    <a:pt x="9602" y="9085"/>
                    <a:pt x="9602" y="9068"/>
                  </a:cubicBezTo>
                  <a:cubicBezTo>
                    <a:pt x="9602" y="9056"/>
                    <a:pt x="9602" y="9044"/>
                    <a:pt x="9608" y="9032"/>
                  </a:cubicBezTo>
                  <a:cubicBezTo>
                    <a:pt x="9614" y="9002"/>
                    <a:pt x="9614" y="8973"/>
                    <a:pt x="9614" y="8943"/>
                  </a:cubicBezTo>
                  <a:lnTo>
                    <a:pt x="9614" y="8919"/>
                  </a:lnTo>
                  <a:cubicBezTo>
                    <a:pt x="9620" y="8883"/>
                    <a:pt x="9620" y="8848"/>
                    <a:pt x="9632" y="8812"/>
                  </a:cubicBezTo>
                  <a:lnTo>
                    <a:pt x="9632" y="8783"/>
                  </a:lnTo>
                  <a:cubicBezTo>
                    <a:pt x="9632" y="8747"/>
                    <a:pt x="9638" y="8717"/>
                    <a:pt x="9638" y="8699"/>
                  </a:cubicBezTo>
                  <a:lnTo>
                    <a:pt x="9638" y="8652"/>
                  </a:lnTo>
                  <a:cubicBezTo>
                    <a:pt x="9638" y="8634"/>
                    <a:pt x="9638" y="8604"/>
                    <a:pt x="9644" y="8581"/>
                  </a:cubicBezTo>
                  <a:lnTo>
                    <a:pt x="9644" y="8533"/>
                  </a:lnTo>
                  <a:lnTo>
                    <a:pt x="9644" y="8456"/>
                  </a:lnTo>
                  <a:lnTo>
                    <a:pt x="9644" y="8414"/>
                  </a:lnTo>
                  <a:lnTo>
                    <a:pt x="9644" y="8296"/>
                  </a:lnTo>
                  <a:lnTo>
                    <a:pt x="9644" y="8165"/>
                  </a:lnTo>
                  <a:lnTo>
                    <a:pt x="9644" y="8118"/>
                  </a:lnTo>
                  <a:lnTo>
                    <a:pt x="9644" y="8028"/>
                  </a:lnTo>
                  <a:lnTo>
                    <a:pt x="9644" y="7981"/>
                  </a:lnTo>
                  <a:cubicBezTo>
                    <a:pt x="9644" y="7951"/>
                    <a:pt x="9644" y="7927"/>
                    <a:pt x="9638" y="7898"/>
                  </a:cubicBezTo>
                  <a:cubicBezTo>
                    <a:pt x="9638" y="7880"/>
                    <a:pt x="9638" y="7862"/>
                    <a:pt x="9632" y="7844"/>
                  </a:cubicBezTo>
                  <a:cubicBezTo>
                    <a:pt x="9632" y="7821"/>
                    <a:pt x="9620" y="7791"/>
                    <a:pt x="9620" y="7773"/>
                  </a:cubicBezTo>
                  <a:lnTo>
                    <a:pt x="9620" y="7761"/>
                  </a:lnTo>
                  <a:cubicBezTo>
                    <a:pt x="9614" y="7714"/>
                    <a:pt x="9614" y="7660"/>
                    <a:pt x="9608" y="7601"/>
                  </a:cubicBezTo>
                  <a:cubicBezTo>
                    <a:pt x="9608" y="7583"/>
                    <a:pt x="9602" y="7571"/>
                    <a:pt x="9602" y="7553"/>
                  </a:cubicBezTo>
                  <a:cubicBezTo>
                    <a:pt x="9590" y="7518"/>
                    <a:pt x="9590" y="7476"/>
                    <a:pt x="9584" y="7435"/>
                  </a:cubicBezTo>
                  <a:cubicBezTo>
                    <a:pt x="9584" y="7423"/>
                    <a:pt x="9578" y="7399"/>
                    <a:pt x="9578" y="7387"/>
                  </a:cubicBezTo>
                  <a:lnTo>
                    <a:pt x="9555" y="7251"/>
                  </a:lnTo>
                  <a:cubicBezTo>
                    <a:pt x="9555" y="7245"/>
                    <a:pt x="9555" y="7227"/>
                    <a:pt x="9549" y="7221"/>
                  </a:cubicBezTo>
                  <a:cubicBezTo>
                    <a:pt x="9543" y="7167"/>
                    <a:pt x="9525" y="7108"/>
                    <a:pt x="9519" y="7061"/>
                  </a:cubicBezTo>
                  <a:cubicBezTo>
                    <a:pt x="9519" y="7043"/>
                    <a:pt x="9513" y="7031"/>
                    <a:pt x="9513" y="7013"/>
                  </a:cubicBezTo>
                  <a:cubicBezTo>
                    <a:pt x="9501" y="6971"/>
                    <a:pt x="9495" y="6930"/>
                    <a:pt x="9489" y="6888"/>
                  </a:cubicBezTo>
                  <a:cubicBezTo>
                    <a:pt x="9489" y="6871"/>
                    <a:pt x="9483" y="6859"/>
                    <a:pt x="9483" y="6835"/>
                  </a:cubicBezTo>
                  <a:cubicBezTo>
                    <a:pt x="9471" y="6793"/>
                    <a:pt x="9460" y="6740"/>
                    <a:pt x="9454" y="6692"/>
                  </a:cubicBezTo>
                  <a:cubicBezTo>
                    <a:pt x="9454" y="6686"/>
                    <a:pt x="9442" y="6681"/>
                    <a:pt x="9442" y="6663"/>
                  </a:cubicBezTo>
                  <a:cubicBezTo>
                    <a:pt x="9430" y="6603"/>
                    <a:pt x="9412" y="6556"/>
                    <a:pt x="9400" y="6496"/>
                  </a:cubicBezTo>
                  <a:cubicBezTo>
                    <a:pt x="9400" y="6479"/>
                    <a:pt x="9394" y="6473"/>
                    <a:pt x="9394" y="6455"/>
                  </a:cubicBezTo>
                  <a:cubicBezTo>
                    <a:pt x="9376" y="6413"/>
                    <a:pt x="9370" y="6366"/>
                    <a:pt x="9353" y="6324"/>
                  </a:cubicBezTo>
                  <a:cubicBezTo>
                    <a:pt x="9353" y="6318"/>
                    <a:pt x="9347" y="6306"/>
                    <a:pt x="9347" y="6300"/>
                  </a:cubicBezTo>
                  <a:cubicBezTo>
                    <a:pt x="9347" y="6295"/>
                    <a:pt x="9341" y="6289"/>
                    <a:pt x="9341" y="6277"/>
                  </a:cubicBezTo>
                  <a:cubicBezTo>
                    <a:pt x="9323" y="6235"/>
                    <a:pt x="9311" y="6188"/>
                    <a:pt x="9293" y="6140"/>
                  </a:cubicBezTo>
                  <a:cubicBezTo>
                    <a:pt x="9293" y="6128"/>
                    <a:pt x="9287" y="6116"/>
                    <a:pt x="9287" y="6110"/>
                  </a:cubicBezTo>
                  <a:cubicBezTo>
                    <a:pt x="9275" y="6051"/>
                    <a:pt x="9252" y="5998"/>
                    <a:pt x="9240" y="5938"/>
                  </a:cubicBezTo>
                  <a:cubicBezTo>
                    <a:pt x="9228" y="5920"/>
                    <a:pt x="9228" y="5909"/>
                    <a:pt x="9222" y="5903"/>
                  </a:cubicBezTo>
                  <a:cubicBezTo>
                    <a:pt x="9210" y="5855"/>
                    <a:pt x="9192" y="5814"/>
                    <a:pt x="9180" y="5772"/>
                  </a:cubicBezTo>
                  <a:cubicBezTo>
                    <a:pt x="9169" y="5760"/>
                    <a:pt x="9163" y="5736"/>
                    <a:pt x="9163" y="5725"/>
                  </a:cubicBezTo>
                  <a:cubicBezTo>
                    <a:pt x="9151" y="5677"/>
                    <a:pt x="9133" y="5635"/>
                    <a:pt x="9109" y="5588"/>
                  </a:cubicBezTo>
                  <a:cubicBezTo>
                    <a:pt x="9103" y="5582"/>
                    <a:pt x="9103" y="5564"/>
                    <a:pt x="9097" y="5558"/>
                  </a:cubicBezTo>
                  <a:cubicBezTo>
                    <a:pt x="9074" y="5505"/>
                    <a:pt x="9050" y="5445"/>
                    <a:pt x="9032" y="5398"/>
                  </a:cubicBezTo>
                  <a:cubicBezTo>
                    <a:pt x="9020" y="5380"/>
                    <a:pt x="9020" y="5368"/>
                    <a:pt x="9014" y="5350"/>
                  </a:cubicBezTo>
                  <a:cubicBezTo>
                    <a:pt x="9002" y="5309"/>
                    <a:pt x="8979" y="5267"/>
                    <a:pt x="8961" y="5226"/>
                  </a:cubicBezTo>
                  <a:cubicBezTo>
                    <a:pt x="8955" y="5208"/>
                    <a:pt x="8949" y="5190"/>
                    <a:pt x="8943" y="5172"/>
                  </a:cubicBezTo>
                  <a:cubicBezTo>
                    <a:pt x="8925" y="5131"/>
                    <a:pt x="8901" y="5083"/>
                    <a:pt x="8884" y="5042"/>
                  </a:cubicBezTo>
                  <a:cubicBezTo>
                    <a:pt x="8872" y="5024"/>
                    <a:pt x="8872" y="5018"/>
                    <a:pt x="8866" y="5000"/>
                  </a:cubicBezTo>
                  <a:cubicBezTo>
                    <a:pt x="8842" y="4953"/>
                    <a:pt x="8812" y="4893"/>
                    <a:pt x="8794" y="4840"/>
                  </a:cubicBezTo>
                  <a:lnTo>
                    <a:pt x="8771" y="4792"/>
                  </a:lnTo>
                  <a:cubicBezTo>
                    <a:pt x="8747" y="4751"/>
                    <a:pt x="8735" y="4715"/>
                    <a:pt x="8711" y="4668"/>
                  </a:cubicBezTo>
                  <a:cubicBezTo>
                    <a:pt x="8705" y="4656"/>
                    <a:pt x="8694" y="4632"/>
                    <a:pt x="8688" y="4614"/>
                  </a:cubicBezTo>
                  <a:cubicBezTo>
                    <a:pt x="8664" y="4573"/>
                    <a:pt x="8646" y="4537"/>
                    <a:pt x="8622" y="4489"/>
                  </a:cubicBezTo>
                  <a:cubicBezTo>
                    <a:pt x="8616" y="4478"/>
                    <a:pt x="8604" y="4466"/>
                    <a:pt x="8599" y="4454"/>
                  </a:cubicBezTo>
                  <a:cubicBezTo>
                    <a:pt x="8569" y="4400"/>
                    <a:pt x="8545" y="4347"/>
                    <a:pt x="8515" y="4299"/>
                  </a:cubicBezTo>
                  <a:lnTo>
                    <a:pt x="8498" y="4252"/>
                  </a:lnTo>
                  <a:cubicBezTo>
                    <a:pt x="8474" y="4216"/>
                    <a:pt x="8450" y="4169"/>
                    <a:pt x="8426" y="4133"/>
                  </a:cubicBezTo>
                  <a:cubicBezTo>
                    <a:pt x="8420" y="4121"/>
                    <a:pt x="8403" y="4098"/>
                    <a:pt x="8397" y="4080"/>
                  </a:cubicBezTo>
                  <a:cubicBezTo>
                    <a:pt x="8373" y="4044"/>
                    <a:pt x="8355" y="4003"/>
                    <a:pt x="8331" y="3961"/>
                  </a:cubicBezTo>
                  <a:cubicBezTo>
                    <a:pt x="8325" y="3949"/>
                    <a:pt x="8314" y="3943"/>
                    <a:pt x="8308" y="3925"/>
                  </a:cubicBezTo>
                  <a:lnTo>
                    <a:pt x="8218" y="3771"/>
                  </a:lnTo>
                  <a:cubicBezTo>
                    <a:pt x="8213" y="3753"/>
                    <a:pt x="8207" y="3741"/>
                    <a:pt x="8195" y="3735"/>
                  </a:cubicBezTo>
                  <a:cubicBezTo>
                    <a:pt x="8177" y="3694"/>
                    <a:pt x="8153" y="3658"/>
                    <a:pt x="8123" y="3617"/>
                  </a:cubicBezTo>
                  <a:cubicBezTo>
                    <a:pt x="8118" y="3599"/>
                    <a:pt x="8100" y="3575"/>
                    <a:pt x="8094" y="3563"/>
                  </a:cubicBezTo>
                  <a:cubicBezTo>
                    <a:pt x="8070" y="3527"/>
                    <a:pt x="8040" y="3486"/>
                    <a:pt x="8017" y="3444"/>
                  </a:cubicBezTo>
                  <a:cubicBezTo>
                    <a:pt x="8011" y="3427"/>
                    <a:pt x="8005" y="3421"/>
                    <a:pt x="7999" y="3409"/>
                  </a:cubicBezTo>
                  <a:cubicBezTo>
                    <a:pt x="7969" y="3355"/>
                    <a:pt x="7928" y="3308"/>
                    <a:pt x="7898" y="3260"/>
                  </a:cubicBezTo>
                  <a:cubicBezTo>
                    <a:pt x="7892" y="3242"/>
                    <a:pt x="7886" y="3237"/>
                    <a:pt x="7868" y="3219"/>
                  </a:cubicBezTo>
                  <a:cubicBezTo>
                    <a:pt x="7850" y="3183"/>
                    <a:pt x="7821" y="3147"/>
                    <a:pt x="7797" y="3112"/>
                  </a:cubicBezTo>
                  <a:cubicBezTo>
                    <a:pt x="7779" y="3094"/>
                    <a:pt x="7773" y="3082"/>
                    <a:pt x="7761" y="3058"/>
                  </a:cubicBezTo>
                  <a:cubicBezTo>
                    <a:pt x="7732" y="3023"/>
                    <a:pt x="7708" y="2981"/>
                    <a:pt x="7678" y="2946"/>
                  </a:cubicBezTo>
                  <a:cubicBezTo>
                    <a:pt x="7672" y="2934"/>
                    <a:pt x="7660" y="2922"/>
                    <a:pt x="7648" y="2910"/>
                  </a:cubicBezTo>
                  <a:cubicBezTo>
                    <a:pt x="7613" y="2862"/>
                    <a:pt x="7571" y="2815"/>
                    <a:pt x="7542" y="2767"/>
                  </a:cubicBezTo>
                  <a:cubicBezTo>
                    <a:pt x="7536" y="2756"/>
                    <a:pt x="7524" y="2744"/>
                    <a:pt x="7512" y="2732"/>
                  </a:cubicBezTo>
                  <a:cubicBezTo>
                    <a:pt x="7482" y="2696"/>
                    <a:pt x="7464" y="2666"/>
                    <a:pt x="7435" y="2625"/>
                  </a:cubicBezTo>
                  <a:cubicBezTo>
                    <a:pt x="7417" y="2613"/>
                    <a:pt x="7411" y="2595"/>
                    <a:pt x="7393" y="2583"/>
                  </a:cubicBezTo>
                  <a:cubicBezTo>
                    <a:pt x="7363" y="2548"/>
                    <a:pt x="7334" y="2518"/>
                    <a:pt x="7316" y="2476"/>
                  </a:cubicBezTo>
                  <a:cubicBezTo>
                    <a:pt x="7304" y="2465"/>
                    <a:pt x="7292" y="2459"/>
                    <a:pt x="7286" y="2441"/>
                  </a:cubicBezTo>
                  <a:lnTo>
                    <a:pt x="7173" y="2310"/>
                  </a:lnTo>
                  <a:cubicBezTo>
                    <a:pt x="7167" y="2292"/>
                    <a:pt x="7150" y="2286"/>
                    <a:pt x="7144" y="2269"/>
                  </a:cubicBezTo>
                  <a:cubicBezTo>
                    <a:pt x="7114" y="2239"/>
                    <a:pt x="7084" y="2203"/>
                    <a:pt x="7055" y="2174"/>
                  </a:cubicBezTo>
                  <a:cubicBezTo>
                    <a:pt x="7037" y="2162"/>
                    <a:pt x="7025" y="2144"/>
                    <a:pt x="7019" y="2132"/>
                  </a:cubicBezTo>
                  <a:cubicBezTo>
                    <a:pt x="6989" y="2102"/>
                    <a:pt x="6960" y="2061"/>
                    <a:pt x="6930" y="2031"/>
                  </a:cubicBezTo>
                  <a:cubicBezTo>
                    <a:pt x="6918" y="2019"/>
                    <a:pt x="6906" y="2013"/>
                    <a:pt x="6900" y="1995"/>
                  </a:cubicBezTo>
                  <a:cubicBezTo>
                    <a:pt x="6859" y="1954"/>
                    <a:pt x="6817" y="1912"/>
                    <a:pt x="6782" y="1871"/>
                  </a:cubicBezTo>
                  <a:lnTo>
                    <a:pt x="6752" y="1841"/>
                  </a:lnTo>
                  <a:lnTo>
                    <a:pt x="6663" y="1752"/>
                  </a:lnTo>
                  <a:cubicBezTo>
                    <a:pt x="6645" y="1734"/>
                    <a:pt x="6633" y="1722"/>
                    <a:pt x="6615" y="1716"/>
                  </a:cubicBezTo>
                  <a:lnTo>
                    <a:pt x="6526" y="1627"/>
                  </a:lnTo>
                  <a:cubicBezTo>
                    <a:pt x="6514" y="1615"/>
                    <a:pt x="6502" y="1604"/>
                    <a:pt x="6491" y="1598"/>
                  </a:cubicBezTo>
                  <a:cubicBezTo>
                    <a:pt x="6443" y="1556"/>
                    <a:pt x="6407" y="1520"/>
                    <a:pt x="6366" y="1485"/>
                  </a:cubicBezTo>
                  <a:cubicBezTo>
                    <a:pt x="6348" y="1479"/>
                    <a:pt x="6342" y="1461"/>
                    <a:pt x="6324" y="1455"/>
                  </a:cubicBezTo>
                  <a:cubicBezTo>
                    <a:pt x="6295" y="1425"/>
                    <a:pt x="6259" y="1396"/>
                    <a:pt x="6229" y="1372"/>
                  </a:cubicBezTo>
                  <a:cubicBezTo>
                    <a:pt x="6217" y="1360"/>
                    <a:pt x="6200" y="1348"/>
                    <a:pt x="6188" y="1336"/>
                  </a:cubicBezTo>
                  <a:cubicBezTo>
                    <a:pt x="6158" y="1307"/>
                    <a:pt x="6116" y="1283"/>
                    <a:pt x="6087" y="1253"/>
                  </a:cubicBezTo>
                  <a:cubicBezTo>
                    <a:pt x="6075" y="1247"/>
                    <a:pt x="6069" y="1229"/>
                    <a:pt x="6051" y="1224"/>
                  </a:cubicBezTo>
                  <a:cubicBezTo>
                    <a:pt x="6010" y="1188"/>
                    <a:pt x="5962" y="1158"/>
                    <a:pt x="5926" y="1123"/>
                  </a:cubicBezTo>
                  <a:lnTo>
                    <a:pt x="5921" y="1111"/>
                  </a:lnTo>
                  <a:cubicBezTo>
                    <a:pt x="5849" y="1063"/>
                    <a:pt x="5784" y="1016"/>
                    <a:pt x="5719" y="962"/>
                  </a:cubicBezTo>
                  <a:cubicBezTo>
                    <a:pt x="5713" y="956"/>
                    <a:pt x="5695" y="950"/>
                    <a:pt x="5689" y="944"/>
                  </a:cubicBezTo>
                  <a:cubicBezTo>
                    <a:pt x="5665" y="927"/>
                    <a:pt x="5635" y="903"/>
                    <a:pt x="5612" y="891"/>
                  </a:cubicBezTo>
                  <a:cubicBezTo>
                    <a:pt x="5600" y="885"/>
                    <a:pt x="5594" y="873"/>
                    <a:pt x="5576" y="861"/>
                  </a:cubicBezTo>
                  <a:lnTo>
                    <a:pt x="5511" y="814"/>
                  </a:lnTo>
                  <a:cubicBezTo>
                    <a:pt x="5493" y="808"/>
                    <a:pt x="5481" y="802"/>
                    <a:pt x="5463" y="784"/>
                  </a:cubicBezTo>
                  <a:lnTo>
                    <a:pt x="5398" y="743"/>
                  </a:lnTo>
                  <a:cubicBezTo>
                    <a:pt x="5386" y="737"/>
                    <a:pt x="5368" y="725"/>
                    <a:pt x="5362" y="719"/>
                  </a:cubicBezTo>
                  <a:cubicBezTo>
                    <a:pt x="5339" y="707"/>
                    <a:pt x="5309" y="689"/>
                    <a:pt x="5285" y="677"/>
                  </a:cubicBezTo>
                  <a:cubicBezTo>
                    <a:pt x="5273" y="665"/>
                    <a:pt x="5267" y="659"/>
                    <a:pt x="5250" y="654"/>
                  </a:cubicBezTo>
                  <a:cubicBezTo>
                    <a:pt x="5214" y="630"/>
                    <a:pt x="5178" y="606"/>
                    <a:pt x="5137" y="594"/>
                  </a:cubicBezTo>
                  <a:cubicBezTo>
                    <a:pt x="5101" y="570"/>
                    <a:pt x="5065" y="547"/>
                    <a:pt x="5030" y="535"/>
                  </a:cubicBezTo>
                  <a:cubicBezTo>
                    <a:pt x="5012" y="529"/>
                    <a:pt x="5006" y="517"/>
                    <a:pt x="4988" y="511"/>
                  </a:cubicBezTo>
                  <a:cubicBezTo>
                    <a:pt x="4970" y="499"/>
                    <a:pt x="4941" y="487"/>
                    <a:pt x="4917" y="475"/>
                  </a:cubicBezTo>
                  <a:lnTo>
                    <a:pt x="4870" y="452"/>
                  </a:lnTo>
                  <a:cubicBezTo>
                    <a:pt x="4852" y="446"/>
                    <a:pt x="4828" y="428"/>
                    <a:pt x="4804" y="422"/>
                  </a:cubicBezTo>
                  <a:cubicBezTo>
                    <a:pt x="4792" y="416"/>
                    <a:pt x="4774" y="410"/>
                    <a:pt x="4751" y="398"/>
                  </a:cubicBezTo>
                  <a:cubicBezTo>
                    <a:pt x="4739" y="392"/>
                    <a:pt x="4733" y="386"/>
                    <a:pt x="4715" y="386"/>
                  </a:cubicBezTo>
                  <a:cubicBezTo>
                    <a:pt x="4709" y="380"/>
                    <a:pt x="4691" y="380"/>
                    <a:pt x="4685" y="368"/>
                  </a:cubicBezTo>
                  <a:cubicBezTo>
                    <a:pt x="4679" y="363"/>
                    <a:pt x="4674" y="363"/>
                    <a:pt x="4656" y="357"/>
                  </a:cubicBezTo>
                  <a:cubicBezTo>
                    <a:pt x="4626" y="339"/>
                    <a:pt x="4590" y="327"/>
                    <a:pt x="4561" y="309"/>
                  </a:cubicBezTo>
                  <a:cubicBezTo>
                    <a:pt x="4555" y="309"/>
                    <a:pt x="4555" y="303"/>
                    <a:pt x="4543" y="303"/>
                  </a:cubicBezTo>
                  <a:cubicBezTo>
                    <a:pt x="4513" y="291"/>
                    <a:pt x="4484" y="279"/>
                    <a:pt x="4454" y="268"/>
                  </a:cubicBezTo>
                  <a:cubicBezTo>
                    <a:pt x="4448" y="268"/>
                    <a:pt x="4442" y="262"/>
                    <a:pt x="4436" y="262"/>
                  </a:cubicBezTo>
                  <a:cubicBezTo>
                    <a:pt x="4406" y="244"/>
                    <a:pt x="4365" y="238"/>
                    <a:pt x="4335" y="220"/>
                  </a:cubicBezTo>
                  <a:cubicBezTo>
                    <a:pt x="4329" y="220"/>
                    <a:pt x="4329" y="220"/>
                    <a:pt x="4323" y="214"/>
                  </a:cubicBezTo>
                  <a:cubicBezTo>
                    <a:pt x="4294" y="208"/>
                    <a:pt x="4264" y="190"/>
                    <a:pt x="4234" y="184"/>
                  </a:cubicBezTo>
                  <a:cubicBezTo>
                    <a:pt x="4228" y="184"/>
                    <a:pt x="4222" y="178"/>
                    <a:pt x="4210" y="178"/>
                  </a:cubicBezTo>
                  <a:cubicBezTo>
                    <a:pt x="4181" y="173"/>
                    <a:pt x="4145" y="155"/>
                    <a:pt x="4115" y="149"/>
                  </a:cubicBezTo>
                  <a:cubicBezTo>
                    <a:pt x="4109" y="149"/>
                    <a:pt x="4109" y="149"/>
                    <a:pt x="4098" y="143"/>
                  </a:cubicBezTo>
                  <a:cubicBezTo>
                    <a:pt x="4068" y="131"/>
                    <a:pt x="4038" y="125"/>
                    <a:pt x="4020" y="119"/>
                  </a:cubicBezTo>
                  <a:cubicBezTo>
                    <a:pt x="4009" y="119"/>
                    <a:pt x="4003" y="119"/>
                    <a:pt x="3997" y="113"/>
                  </a:cubicBezTo>
                  <a:cubicBezTo>
                    <a:pt x="3967" y="101"/>
                    <a:pt x="3931" y="95"/>
                    <a:pt x="3902" y="89"/>
                  </a:cubicBezTo>
                  <a:cubicBezTo>
                    <a:pt x="3890" y="89"/>
                    <a:pt x="3884" y="89"/>
                    <a:pt x="3884" y="83"/>
                  </a:cubicBezTo>
                  <a:cubicBezTo>
                    <a:pt x="3854" y="72"/>
                    <a:pt x="3824" y="66"/>
                    <a:pt x="3801" y="60"/>
                  </a:cubicBezTo>
                  <a:lnTo>
                    <a:pt x="3789" y="60"/>
                  </a:lnTo>
                  <a:cubicBezTo>
                    <a:pt x="3759" y="54"/>
                    <a:pt x="3729" y="42"/>
                    <a:pt x="3694" y="42"/>
                  </a:cubicBezTo>
                  <a:lnTo>
                    <a:pt x="3676" y="42"/>
                  </a:lnTo>
                  <a:cubicBezTo>
                    <a:pt x="3646" y="36"/>
                    <a:pt x="3617" y="36"/>
                    <a:pt x="3587" y="30"/>
                  </a:cubicBezTo>
                  <a:lnTo>
                    <a:pt x="3575" y="30"/>
                  </a:lnTo>
                  <a:cubicBezTo>
                    <a:pt x="3557" y="30"/>
                    <a:pt x="3551" y="30"/>
                    <a:pt x="3539" y="24"/>
                  </a:cubicBezTo>
                  <a:cubicBezTo>
                    <a:pt x="3516" y="24"/>
                    <a:pt x="3492" y="12"/>
                    <a:pt x="3468" y="12"/>
                  </a:cubicBezTo>
                  <a:cubicBezTo>
                    <a:pt x="3456" y="12"/>
                    <a:pt x="3438" y="12"/>
                    <a:pt x="3427" y="6"/>
                  </a:cubicBezTo>
                  <a:cubicBezTo>
                    <a:pt x="3403" y="6"/>
                    <a:pt x="3379" y="0"/>
                    <a:pt x="3367" y="0"/>
                  </a:cubicBezTo>
                  <a:close/>
                  <a:moveTo>
                    <a:pt x="6509" y="12255"/>
                  </a:moveTo>
                  <a:lnTo>
                    <a:pt x="6437" y="12298"/>
                  </a:lnTo>
                  <a:lnTo>
                    <a:pt x="6437" y="12298"/>
                  </a:lnTo>
                  <a:lnTo>
                    <a:pt x="6508" y="12256"/>
                  </a:lnTo>
                  <a:cubicBezTo>
                    <a:pt x="6509" y="12256"/>
                    <a:pt x="6509" y="12255"/>
                    <a:pt x="6509" y="122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806;p75">
              <a:extLst>
                <a:ext uri="{FF2B5EF4-FFF2-40B4-BE49-F238E27FC236}">
                  <a16:creationId xmlns:a16="http://schemas.microsoft.com/office/drawing/2014/main" id="{7F9D4E64-0823-44C9-82A7-2D0D857727D2}"/>
                </a:ext>
              </a:extLst>
            </p:cNvPr>
            <p:cNvSpPr/>
            <p:nvPr/>
          </p:nvSpPr>
          <p:spPr>
            <a:xfrm>
              <a:off x="5261785" y="4703529"/>
              <a:ext cx="1096009" cy="1396272"/>
            </a:xfrm>
            <a:custGeom>
              <a:avLst/>
              <a:gdLst/>
              <a:ahLst/>
              <a:cxnLst/>
              <a:rect l="l" t="t" r="r" b="b"/>
              <a:pathLst>
                <a:path w="8994" h="11458" extrusionOk="0">
                  <a:moveTo>
                    <a:pt x="2484" y="1"/>
                  </a:moveTo>
                  <a:cubicBezTo>
                    <a:pt x="1009" y="1"/>
                    <a:pt x="0" y="1168"/>
                    <a:pt x="9" y="3185"/>
                  </a:cubicBezTo>
                  <a:cubicBezTo>
                    <a:pt x="27" y="6023"/>
                    <a:pt x="2046" y="9461"/>
                    <a:pt x="4522" y="10862"/>
                  </a:cubicBezTo>
                  <a:cubicBezTo>
                    <a:pt x="5237" y="11266"/>
                    <a:pt x="5912" y="11457"/>
                    <a:pt x="6509" y="11457"/>
                  </a:cubicBezTo>
                  <a:cubicBezTo>
                    <a:pt x="7986" y="11457"/>
                    <a:pt x="8994" y="10290"/>
                    <a:pt x="8981" y="8273"/>
                  </a:cubicBezTo>
                  <a:cubicBezTo>
                    <a:pt x="8969" y="5435"/>
                    <a:pt x="6950" y="1997"/>
                    <a:pt x="4468" y="596"/>
                  </a:cubicBezTo>
                  <a:cubicBezTo>
                    <a:pt x="3755" y="192"/>
                    <a:pt x="3081" y="1"/>
                    <a:pt x="24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807;p75">
              <a:extLst>
                <a:ext uri="{FF2B5EF4-FFF2-40B4-BE49-F238E27FC236}">
                  <a16:creationId xmlns:a16="http://schemas.microsoft.com/office/drawing/2014/main" id="{BD856ABC-D7C7-4EAC-BE6B-559813708B00}"/>
                </a:ext>
              </a:extLst>
            </p:cNvPr>
            <p:cNvSpPr/>
            <p:nvPr/>
          </p:nvSpPr>
          <p:spPr>
            <a:xfrm>
              <a:off x="3865492" y="4841233"/>
              <a:ext cx="2348242" cy="2094164"/>
            </a:xfrm>
            <a:custGeom>
              <a:avLst/>
              <a:gdLst/>
              <a:ahLst/>
              <a:cxnLst/>
              <a:rect l="l" t="t" r="r" b="b"/>
              <a:pathLst>
                <a:path w="19270" h="17185" extrusionOk="0">
                  <a:moveTo>
                    <a:pt x="53" y="7629"/>
                  </a:moveTo>
                  <a:cubicBezTo>
                    <a:pt x="32" y="7636"/>
                    <a:pt x="14" y="7646"/>
                    <a:pt x="1" y="7660"/>
                  </a:cubicBezTo>
                  <a:lnTo>
                    <a:pt x="53" y="7629"/>
                  </a:lnTo>
                  <a:close/>
                  <a:moveTo>
                    <a:pt x="13426" y="0"/>
                  </a:moveTo>
                  <a:cubicBezTo>
                    <a:pt x="13403" y="0"/>
                    <a:pt x="13391" y="0"/>
                    <a:pt x="13367" y="6"/>
                  </a:cubicBezTo>
                  <a:lnTo>
                    <a:pt x="13337" y="6"/>
                  </a:lnTo>
                  <a:cubicBezTo>
                    <a:pt x="13314" y="6"/>
                    <a:pt x="13290" y="12"/>
                    <a:pt x="13272" y="12"/>
                  </a:cubicBezTo>
                  <a:lnTo>
                    <a:pt x="13254" y="12"/>
                  </a:lnTo>
                  <a:cubicBezTo>
                    <a:pt x="13225" y="24"/>
                    <a:pt x="13195" y="24"/>
                    <a:pt x="13165" y="30"/>
                  </a:cubicBezTo>
                  <a:lnTo>
                    <a:pt x="13141" y="30"/>
                  </a:lnTo>
                  <a:cubicBezTo>
                    <a:pt x="13124" y="36"/>
                    <a:pt x="13100" y="36"/>
                    <a:pt x="13076" y="42"/>
                  </a:cubicBezTo>
                  <a:cubicBezTo>
                    <a:pt x="13070" y="42"/>
                    <a:pt x="13052" y="54"/>
                    <a:pt x="13046" y="54"/>
                  </a:cubicBezTo>
                  <a:cubicBezTo>
                    <a:pt x="13034" y="59"/>
                    <a:pt x="13011" y="59"/>
                    <a:pt x="12993" y="65"/>
                  </a:cubicBezTo>
                  <a:cubicBezTo>
                    <a:pt x="12987" y="65"/>
                    <a:pt x="12975" y="71"/>
                    <a:pt x="12963" y="71"/>
                  </a:cubicBezTo>
                  <a:cubicBezTo>
                    <a:pt x="12951" y="83"/>
                    <a:pt x="12934" y="83"/>
                    <a:pt x="12916" y="89"/>
                  </a:cubicBezTo>
                  <a:cubicBezTo>
                    <a:pt x="12904" y="89"/>
                    <a:pt x="12892" y="95"/>
                    <a:pt x="12886" y="95"/>
                  </a:cubicBezTo>
                  <a:cubicBezTo>
                    <a:pt x="12868" y="101"/>
                    <a:pt x="12856" y="101"/>
                    <a:pt x="12839" y="113"/>
                  </a:cubicBezTo>
                  <a:cubicBezTo>
                    <a:pt x="12833" y="119"/>
                    <a:pt x="12815" y="119"/>
                    <a:pt x="12809" y="125"/>
                  </a:cubicBezTo>
                  <a:cubicBezTo>
                    <a:pt x="12797" y="131"/>
                    <a:pt x="12779" y="143"/>
                    <a:pt x="12767" y="143"/>
                  </a:cubicBezTo>
                  <a:cubicBezTo>
                    <a:pt x="12755" y="149"/>
                    <a:pt x="12744" y="149"/>
                    <a:pt x="12738" y="154"/>
                  </a:cubicBezTo>
                  <a:lnTo>
                    <a:pt x="12690" y="178"/>
                  </a:lnTo>
                  <a:cubicBezTo>
                    <a:pt x="12684" y="184"/>
                    <a:pt x="12666" y="184"/>
                    <a:pt x="12660" y="190"/>
                  </a:cubicBezTo>
                  <a:cubicBezTo>
                    <a:pt x="12649" y="202"/>
                    <a:pt x="12631" y="208"/>
                    <a:pt x="12607" y="214"/>
                  </a:cubicBezTo>
                  <a:cubicBezTo>
                    <a:pt x="12601" y="220"/>
                    <a:pt x="12595" y="220"/>
                    <a:pt x="12589" y="232"/>
                  </a:cubicBezTo>
                  <a:cubicBezTo>
                    <a:pt x="12565" y="244"/>
                    <a:pt x="12542" y="261"/>
                    <a:pt x="12512" y="267"/>
                  </a:cubicBezTo>
                  <a:lnTo>
                    <a:pt x="53" y="7629"/>
                  </a:lnTo>
                  <a:lnTo>
                    <a:pt x="53" y="7629"/>
                  </a:lnTo>
                  <a:cubicBezTo>
                    <a:pt x="59" y="7627"/>
                    <a:pt x="65" y="7626"/>
                    <a:pt x="72" y="7624"/>
                  </a:cubicBezTo>
                  <a:cubicBezTo>
                    <a:pt x="78" y="7613"/>
                    <a:pt x="90" y="7613"/>
                    <a:pt x="96" y="7607"/>
                  </a:cubicBezTo>
                  <a:cubicBezTo>
                    <a:pt x="108" y="7601"/>
                    <a:pt x="125" y="7595"/>
                    <a:pt x="149" y="7583"/>
                  </a:cubicBezTo>
                  <a:cubicBezTo>
                    <a:pt x="155" y="7577"/>
                    <a:pt x="167" y="7577"/>
                    <a:pt x="179" y="7571"/>
                  </a:cubicBezTo>
                  <a:lnTo>
                    <a:pt x="220" y="7547"/>
                  </a:lnTo>
                  <a:cubicBezTo>
                    <a:pt x="226" y="7541"/>
                    <a:pt x="244" y="7541"/>
                    <a:pt x="250" y="7535"/>
                  </a:cubicBezTo>
                  <a:cubicBezTo>
                    <a:pt x="268" y="7523"/>
                    <a:pt x="280" y="7518"/>
                    <a:pt x="298" y="7518"/>
                  </a:cubicBezTo>
                  <a:cubicBezTo>
                    <a:pt x="304" y="7512"/>
                    <a:pt x="315" y="7512"/>
                    <a:pt x="333" y="7506"/>
                  </a:cubicBezTo>
                  <a:cubicBezTo>
                    <a:pt x="345" y="7494"/>
                    <a:pt x="363" y="7494"/>
                    <a:pt x="375" y="7488"/>
                  </a:cubicBezTo>
                  <a:cubicBezTo>
                    <a:pt x="393" y="7488"/>
                    <a:pt x="399" y="7482"/>
                    <a:pt x="416" y="7482"/>
                  </a:cubicBezTo>
                  <a:cubicBezTo>
                    <a:pt x="428" y="7476"/>
                    <a:pt x="446" y="7476"/>
                    <a:pt x="464" y="7464"/>
                  </a:cubicBezTo>
                  <a:cubicBezTo>
                    <a:pt x="476" y="7464"/>
                    <a:pt x="488" y="7458"/>
                    <a:pt x="494" y="7458"/>
                  </a:cubicBezTo>
                  <a:cubicBezTo>
                    <a:pt x="511" y="7452"/>
                    <a:pt x="535" y="7452"/>
                    <a:pt x="547" y="7446"/>
                  </a:cubicBezTo>
                  <a:cubicBezTo>
                    <a:pt x="553" y="7446"/>
                    <a:pt x="571" y="7434"/>
                    <a:pt x="577" y="7434"/>
                  </a:cubicBezTo>
                  <a:cubicBezTo>
                    <a:pt x="600" y="7428"/>
                    <a:pt x="624" y="7428"/>
                    <a:pt x="642" y="7423"/>
                  </a:cubicBezTo>
                  <a:lnTo>
                    <a:pt x="660" y="7423"/>
                  </a:lnTo>
                  <a:cubicBezTo>
                    <a:pt x="690" y="7417"/>
                    <a:pt x="719" y="7417"/>
                    <a:pt x="749" y="7405"/>
                  </a:cubicBezTo>
                  <a:lnTo>
                    <a:pt x="761" y="7405"/>
                  </a:lnTo>
                  <a:cubicBezTo>
                    <a:pt x="785" y="7405"/>
                    <a:pt x="808" y="7399"/>
                    <a:pt x="838" y="7399"/>
                  </a:cubicBezTo>
                  <a:lnTo>
                    <a:pt x="868" y="7399"/>
                  </a:lnTo>
                  <a:cubicBezTo>
                    <a:pt x="891" y="7399"/>
                    <a:pt x="903" y="7399"/>
                    <a:pt x="927" y="7393"/>
                  </a:cubicBezTo>
                  <a:lnTo>
                    <a:pt x="1248" y="7393"/>
                  </a:lnTo>
                  <a:cubicBezTo>
                    <a:pt x="1266" y="7393"/>
                    <a:pt x="1289" y="7393"/>
                    <a:pt x="1313" y="7399"/>
                  </a:cubicBezTo>
                  <a:lnTo>
                    <a:pt x="1343" y="7399"/>
                  </a:lnTo>
                  <a:cubicBezTo>
                    <a:pt x="1366" y="7399"/>
                    <a:pt x="1396" y="7405"/>
                    <a:pt x="1414" y="7405"/>
                  </a:cubicBezTo>
                  <a:lnTo>
                    <a:pt x="1438" y="7405"/>
                  </a:lnTo>
                  <a:cubicBezTo>
                    <a:pt x="1473" y="7417"/>
                    <a:pt x="1515" y="7423"/>
                    <a:pt x="1551" y="7423"/>
                  </a:cubicBezTo>
                  <a:cubicBezTo>
                    <a:pt x="1556" y="7423"/>
                    <a:pt x="1562" y="7423"/>
                    <a:pt x="1574" y="7428"/>
                  </a:cubicBezTo>
                  <a:cubicBezTo>
                    <a:pt x="1604" y="7434"/>
                    <a:pt x="1634" y="7446"/>
                    <a:pt x="1663" y="7446"/>
                  </a:cubicBezTo>
                  <a:cubicBezTo>
                    <a:pt x="1669" y="7446"/>
                    <a:pt x="1681" y="7452"/>
                    <a:pt x="1693" y="7452"/>
                  </a:cubicBezTo>
                  <a:lnTo>
                    <a:pt x="1782" y="7476"/>
                  </a:lnTo>
                  <a:cubicBezTo>
                    <a:pt x="1788" y="7476"/>
                    <a:pt x="1794" y="7482"/>
                    <a:pt x="1800" y="7482"/>
                  </a:cubicBezTo>
                  <a:cubicBezTo>
                    <a:pt x="1841" y="7488"/>
                    <a:pt x="1877" y="7506"/>
                    <a:pt x="1913" y="7512"/>
                  </a:cubicBezTo>
                  <a:cubicBezTo>
                    <a:pt x="1919" y="7512"/>
                    <a:pt x="1931" y="7518"/>
                    <a:pt x="1936" y="7518"/>
                  </a:cubicBezTo>
                  <a:cubicBezTo>
                    <a:pt x="1966" y="7523"/>
                    <a:pt x="1996" y="7541"/>
                    <a:pt x="2032" y="7547"/>
                  </a:cubicBezTo>
                  <a:cubicBezTo>
                    <a:pt x="2049" y="7553"/>
                    <a:pt x="2055" y="7553"/>
                    <a:pt x="2067" y="7565"/>
                  </a:cubicBezTo>
                  <a:cubicBezTo>
                    <a:pt x="2097" y="7571"/>
                    <a:pt x="2127" y="7583"/>
                    <a:pt x="2156" y="7595"/>
                  </a:cubicBezTo>
                  <a:cubicBezTo>
                    <a:pt x="2168" y="7601"/>
                    <a:pt x="2180" y="7601"/>
                    <a:pt x="2186" y="7607"/>
                  </a:cubicBezTo>
                  <a:cubicBezTo>
                    <a:pt x="2227" y="7624"/>
                    <a:pt x="2269" y="7636"/>
                    <a:pt x="2305" y="7654"/>
                  </a:cubicBezTo>
                  <a:cubicBezTo>
                    <a:pt x="2317" y="7654"/>
                    <a:pt x="2317" y="7660"/>
                    <a:pt x="2322" y="7660"/>
                  </a:cubicBezTo>
                  <a:cubicBezTo>
                    <a:pt x="2358" y="7672"/>
                    <a:pt x="2388" y="7690"/>
                    <a:pt x="2423" y="7702"/>
                  </a:cubicBezTo>
                  <a:lnTo>
                    <a:pt x="2471" y="7725"/>
                  </a:lnTo>
                  <a:lnTo>
                    <a:pt x="2512" y="7749"/>
                  </a:lnTo>
                  <a:cubicBezTo>
                    <a:pt x="2536" y="7755"/>
                    <a:pt x="2554" y="7761"/>
                    <a:pt x="2572" y="7779"/>
                  </a:cubicBezTo>
                  <a:cubicBezTo>
                    <a:pt x="2590" y="7785"/>
                    <a:pt x="2602" y="7791"/>
                    <a:pt x="2613" y="7803"/>
                  </a:cubicBezTo>
                  <a:cubicBezTo>
                    <a:pt x="2631" y="7808"/>
                    <a:pt x="2655" y="7820"/>
                    <a:pt x="2679" y="7838"/>
                  </a:cubicBezTo>
                  <a:cubicBezTo>
                    <a:pt x="2685" y="7844"/>
                    <a:pt x="2702" y="7844"/>
                    <a:pt x="2708" y="7850"/>
                  </a:cubicBezTo>
                  <a:cubicBezTo>
                    <a:pt x="2738" y="7868"/>
                    <a:pt x="2774" y="7892"/>
                    <a:pt x="2803" y="7903"/>
                  </a:cubicBezTo>
                  <a:cubicBezTo>
                    <a:pt x="2833" y="7921"/>
                    <a:pt x="2869" y="7939"/>
                    <a:pt x="2898" y="7957"/>
                  </a:cubicBezTo>
                  <a:cubicBezTo>
                    <a:pt x="2910" y="7963"/>
                    <a:pt x="2922" y="7969"/>
                    <a:pt x="2928" y="7969"/>
                  </a:cubicBezTo>
                  <a:cubicBezTo>
                    <a:pt x="2952" y="7987"/>
                    <a:pt x="2976" y="7998"/>
                    <a:pt x="2999" y="8010"/>
                  </a:cubicBezTo>
                  <a:cubicBezTo>
                    <a:pt x="3011" y="8016"/>
                    <a:pt x="3017" y="8022"/>
                    <a:pt x="3035" y="8028"/>
                  </a:cubicBezTo>
                  <a:cubicBezTo>
                    <a:pt x="3059" y="8046"/>
                    <a:pt x="3071" y="8052"/>
                    <a:pt x="3094" y="8070"/>
                  </a:cubicBezTo>
                  <a:cubicBezTo>
                    <a:pt x="3106" y="8076"/>
                    <a:pt x="3118" y="8082"/>
                    <a:pt x="3130" y="8088"/>
                  </a:cubicBezTo>
                  <a:cubicBezTo>
                    <a:pt x="3154" y="8105"/>
                    <a:pt x="3166" y="8111"/>
                    <a:pt x="3189" y="8129"/>
                  </a:cubicBezTo>
                  <a:cubicBezTo>
                    <a:pt x="3207" y="8135"/>
                    <a:pt x="3213" y="8141"/>
                    <a:pt x="3225" y="8147"/>
                  </a:cubicBezTo>
                  <a:cubicBezTo>
                    <a:pt x="3249" y="8165"/>
                    <a:pt x="3273" y="8177"/>
                    <a:pt x="3284" y="8194"/>
                  </a:cubicBezTo>
                  <a:cubicBezTo>
                    <a:pt x="3296" y="8200"/>
                    <a:pt x="3308" y="8206"/>
                    <a:pt x="3314" y="8218"/>
                  </a:cubicBezTo>
                  <a:lnTo>
                    <a:pt x="3403" y="8284"/>
                  </a:lnTo>
                  <a:lnTo>
                    <a:pt x="3415" y="8289"/>
                  </a:lnTo>
                  <a:cubicBezTo>
                    <a:pt x="3445" y="8313"/>
                    <a:pt x="3463" y="8325"/>
                    <a:pt x="3492" y="8349"/>
                  </a:cubicBezTo>
                  <a:cubicBezTo>
                    <a:pt x="3534" y="8379"/>
                    <a:pt x="3569" y="8408"/>
                    <a:pt x="3611" y="8438"/>
                  </a:cubicBezTo>
                  <a:cubicBezTo>
                    <a:pt x="3623" y="8444"/>
                    <a:pt x="3629" y="8456"/>
                    <a:pt x="3641" y="8462"/>
                  </a:cubicBezTo>
                  <a:cubicBezTo>
                    <a:pt x="3670" y="8485"/>
                    <a:pt x="3700" y="8515"/>
                    <a:pt x="3730" y="8533"/>
                  </a:cubicBezTo>
                  <a:cubicBezTo>
                    <a:pt x="3748" y="8545"/>
                    <a:pt x="3754" y="8557"/>
                    <a:pt x="3771" y="8563"/>
                  </a:cubicBezTo>
                  <a:cubicBezTo>
                    <a:pt x="3801" y="8586"/>
                    <a:pt x="3831" y="8616"/>
                    <a:pt x="3860" y="8646"/>
                  </a:cubicBezTo>
                  <a:lnTo>
                    <a:pt x="3878" y="8669"/>
                  </a:lnTo>
                  <a:cubicBezTo>
                    <a:pt x="3920" y="8699"/>
                    <a:pt x="3955" y="8735"/>
                    <a:pt x="3991" y="8770"/>
                  </a:cubicBezTo>
                  <a:lnTo>
                    <a:pt x="4015" y="8794"/>
                  </a:lnTo>
                  <a:cubicBezTo>
                    <a:pt x="4044" y="8824"/>
                    <a:pt x="4074" y="8848"/>
                    <a:pt x="4104" y="8877"/>
                  </a:cubicBezTo>
                  <a:lnTo>
                    <a:pt x="4134" y="8907"/>
                  </a:lnTo>
                  <a:lnTo>
                    <a:pt x="4223" y="8996"/>
                  </a:lnTo>
                  <a:lnTo>
                    <a:pt x="4246" y="9020"/>
                  </a:lnTo>
                  <a:lnTo>
                    <a:pt x="4353" y="9133"/>
                  </a:lnTo>
                  <a:lnTo>
                    <a:pt x="4377" y="9150"/>
                  </a:lnTo>
                  <a:cubicBezTo>
                    <a:pt x="4407" y="9180"/>
                    <a:pt x="4436" y="9210"/>
                    <a:pt x="4460" y="9240"/>
                  </a:cubicBezTo>
                  <a:cubicBezTo>
                    <a:pt x="4466" y="9257"/>
                    <a:pt x="4484" y="9263"/>
                    <a:pt x="4490" y="9281"/>
                  </a:cubicBezTo>
                  <a:cubicBezTo>
                    <a:pt x="4519" y="9311"/>
                    <a:pt x="4543" y="9340"/>
                    <a:pt x="4573" y="9376"/>
                  </a:cubicBezTo>
                  <a:lnTo>
                    <a:pt x="4591" y="9400"/>
                  </a:lnTo>
                  <a:cubicBezTo>
                    <a:pt x="4632" y="9435"/>
                    <a:pt x="4662" y="9477"/>
                    <a:pt x="4698" y="9519"/>
                  </a:cubicBezTo>
                  <a:lnTo>
                    <a:pt x="4721" y="9536"/>
                  </a:lnTo>
                  <a:cubicBezTo>
                    <a:pt x="4751" y="9566"/>
                    <a:pt x="4769" y="9608"/>
                    <a:pt x="4799" y="9637"/>
                  </a:cubicBezTo>
                  <a:cubicBezTo>
                    <a:pt x="4810" y="9649"/>
                    <a:pt x="4822" y="9655"/>
                    <a:pt x="4828" y="9673"/>
                  </a:cubicBezTo>
                  <a:cubicBezTo>
                    <a:pt x="4858" y="9703"/>
                    <a:pt x="4882" y="9738"/>
                    <a:pt x="4911" y="9768"/>
                  </a:cubicBezTo>
                  <a:cubicBezTo>
                    <a:pt x="4917" y="9774"/>
                    <a:pt x="4929" y="9786"/>
                    <a:pt x="4935" y="9798"/>
                  </a:cubicBezTo>
                  <a:cubicBezTo>
                    <a:pt x="4965" y="9845"/>
                    <a:pt x="5000" y="9881"/>
                    <a:pt x="5030" y="9922"/>
                  </a:cubicBezTo>
                  <a:lnTo>
                    <a:pt x="5054" y="9946"/>
                  </a:lnTo>
                  <a:cubicBezTo>
                    <a:pt x="5078" y="9982"/>
                    <a:pt x="5107" y="10011"/>
                    <a:pt x="5125" y="10053"/>
                  </a:cubicBezTo>
                  <a:cubicBezTo>
                    <a:pt x="5137" y="10065"/>
                    <a:pt x="5143" y="10071"/>
                    <a:pt x="5155" y="10089"/>
                  </a:cubicBezTo>
                  <a:cubicBezTo>
                    <a:pt x="5179" y="10124"/>
                    <a:pt x="5208" y="10154"/>
                    <a:pt x="5232" y="10190"/>
                  </a:cubicBezTo>
                  <a:cubicBezTo>
                    <a:pt x="5238" y="10201"/>
                    <a:pt x="5244" y="10213"/>
                    <a:pt x="5256" y="10219"/>
                  </a:cubicBezTo>
                  <a:lnTo>
                    <a:pt x="5345" y="10356"/>
                  </a:lnTo>
                  <a:cubicBezTo>
                    <a:pt x="5351" y="10362"/>
                    <a:pt x="5357" y="10368"/>
                    <a:pt x="5357" y="10386"/>
                  </a:cubicBezTo>
                  <a:lnTo>
                    <a:pt x="5422" y="10498"/>
                  </a:lnTo>
                  <a:cubicBezTo>
                    <a:pt x="5434" y="10510"/>
                    <a:pt x="5440" y="10528"/>
                    <a:pt x="5446" y="10534"/>
                  </a:cubicBezTo>
                  <a:lnTo>
                    <a:pt x="5511" y="10647"/>
                  </a:lnTo>
                  <a:cubicBezTo>
                    <a:pt x="5523" y="10653"/>
                    <a:pt x="5529" y="10665"/>
                    <a:pt x="5529" y="10676"/>
                  </a:cubicBezTo>
                  <a:cubicBezTo>
                    <a:pt x="5559" y="10718"/>
                    <a:pt x="5582" y="10766"/>
                    <a:pt x="5612" y="10813"/>
                  </a:cubicBezTo>
                  <a:cubicBezTo>
                    <a:pt x="5618" y="10825"/>
                    <a:pt x="5618" y="10831"/>
                    <a:pt x="5624" y="10843"/>
                  </a:cubicBezTo>
                  <a:lnTo>
                    <a:pt x="5689" y="10956"/>
                  </a:lnTo>
                  <a:lnTo>
                    <a:pt x="5713" y="11003"/>
                  </a:lnTo>
                  <a:cubicBezTo>
                    <a:pt x="5737" y="11039"/>
                    <a:pt x="5749" y="11074"/>
                    <a:pt x="5772" y="11110"/>
                  </a:cubicBezTo>
                  <a:cubicBezTo>
                    <a:pt x="5778" y="11122"/>
                    <a:pt x="5790" y="11134"/>
                    <a:pt x="5790" y="11140"/>
                  </a:cubicBezTo>
                  <a:cubicBezTo>
                    <a:pt x="5808" y="11187"/>
                    <a:pt x="5838" y="11241"/>
                    <a:pt x="5861" y="11282"/>
                  </a:cubicBezTo>
                  <a:cubicBezTo>
                    <a:pt x="5867" y="11288"/>
                    <a:pt x="5867" y="11306"/>
                    <a:pt x="5879" y="11312"/>
                  </a:cubicBezTo>
                  <a:cubicBezTo>
                    <a:pt x="5897" y="11347"/>
                    <a:pt x="5915" y="11389"/>
                    <a:pt x="5939" y="11431"/>
                  </a:cubicBezTo>
                  <a:lnTo>
                    <a:pt x="5956" y="11478"/>
                  </a:lnTo>
                  <a:cubicBezTo>
                    <a:pt x="5974" y="11514"/>
                    <a:pt x="5998" y="11549"/>
                    <a:pt x="6010" y="11585"/>
                  </a:cubicBezTo>
                  <a:cubicBezTo>
                    <a:pt x="6016" y="11603"/>
                    <a:pt x="6016" y="11609"/>
                    <a:pt x="6028" y="11627"/>
                  </a:cubicBezTo>
                  <a:cubicBezTo>
                    <a:pt x="6046" y="11668"/>
                    <a:pt x="6069" y="11722"/>
                    <a:pt x="6093" y="11763"/>
                  </a:cubicBezTo>
                  <a:cubicBezTo>
                    <a:pt x="6099" y="11775"/>
                    <a:pt x="6099" y="11787"/>
                    <a:pt x="6105" y="11793"/>
                  </a:cubicBezTo>
                  <a:cubicBezTo>
                    <a:pt x="6123" y="11834"/>
                    <a:pt x="6146" y="11876"/>
                    <a:pt x="6158" y="11912"/>
                  </a:cubicBezTo>
                  <a:lnTo>
                    <a:pt x="6182" y="11959"/>
                  </a:lnTo>
                  <a:lnTo>
                    <a:pt x="6224" y="12072"/>
                  </a:lnTo>
                  <a:cubicBezTo>
                    <a:pt x="6236" y="12084"/>
                    <a:pt x="6236" y="12090"/>
                    <a:pt x="6241" y="12108"/>
                  </a:cubicBezTo>
                  <a:cubicBezTo>
                    <a:pt x="6265" y="12161"/>
                    <a:pt x="6277" y="12203"/>
                    <a:pt x="6301" y="12256"/>
                  </a:cubicBezTo>
                  <a:cubicBezTo>
                    <a:pt x="6307" y="12262"/>
                    <a:pt x="6307" y="12280"/>
                    <a:pt x="6307" y="12286"/>
                  </a:cubicBezTo>
                  <a:cubicBezTo>
                    <a:pt x="6325" y="12321"/>
                    <a:pt x="6337" y="12369"/>
                    <a:pt x="6354" y="12404"/>
                  </a:cubicBezTo>
                  <a:cubicBezTo>
                    <a:pt x="6360" y="12416"/>
                    <a:pt x="6360" y="12434"/>
                    <a:pt x="6366" y="12446"/>
                  </a:cubicBezTo>
                  <a:cubicBezTo>
                    <a:pt x="6384" y="12488"/>
                    <a:pt x="6390" y="12523"/>
                    <a:pt x="6402" y="12559"/>
                  </a:cubicBezTo>
                  <a:cubicBezTo>
                    <a:pt x="6414" y="12577"/>
                    <a:pt x="6414" y="12583"/>
                    <a:pt x="6420" y="12594"/>
                  </a:cubicBezTo>
                  <a:cubicBezTo>
                    <a:pt x="6432" y="12648"/>
                    <a:pt x="6449" y="12695"/>
                    <a:pt x="6461" y="12743"/>
                  </a:cubicBezTo>
                  <a:cubicBezTo>
                    <a:pt x="6461" y="12755"/>
                    <a:pt x="6473" y="12767"/>
                    <a:pt x="6473" y="12773"/>
                  </a:cubicBezTo>
                  <a:cubicBezTo>
                    <a:pt x="6485" y="12814"/>
                    <a:pt x="6491" y="12850"/>
                    <a:pt x="6509" y="12891"/>
                  </a:cubicBezTo>
                  <a:cubicBezTo>
                    <a:pt x="6515" y="12909"/>
                    <a:pt x="6515" y="12921"/>
                    <a:pt x="6521" y="12939"/>
                  </a:cubicBezTo>
                  <a:cubicBezTo>
                    <a:pt x="6532" y="12974"/>
                    <a:pt x="6544" y="13010"/>
                    <a:pt x="6550" y="13052"/>
                  </a:cubicBezTo>
                  <a:cubicBezTo>
                    <a:pt x="6550" y="13064"/>
                    <a:pt x="6562" y="13081"/>
                    <a:pt x="6562" y="13093"/>
                  </a:cubicBezTo>
                  <a:cubicBezTo>
                    <a:pt x="6574" y="13141"/>
                    <a:pt x="6580" y="13188"/>
                    <a:pt x="6598" y="13236"/>
                  </a:cubicBezTo>
                  <a:cubicBezTo>
                    <a:pt x="6598" y="13242"/>
                    <a:pt x="6604" y="13259"/>
                    <a:pt x="6604" y="13265"/>
                  </a:cubicBezTo>
                  <a:lnTo>
                    <a:pt x="6627" y="13378"/>
                  </a:lnTo>
                  <a:cubicBezTo>
                    <a:pt x="6627" y="13390"/>
                    <a:pt x="6633" y="13408"/>
                    <a:pt x="6633" y="13426"/>
                  </a:cubicBezTo>
                  <a:cubicBezTo>
                    <a:pt x="6639" y="13467"/>
                    <a:pt x="6651" y="13503"/>
                    <a:pt x="6657" y="13533"/>
                  </a:cubicBezTo>
                  <a:cubicBezTo>
                    <a:pt x="6657" y="13545"/>
                    <a:pt x="6663" y="13562"/>
                    <a:pt x="6663" y="13574"/>
                  </a:cubicBezTo>
                  <a:cubicBezTo>
                    <a:pt x="6669" y="13622"/>
                    <a:pt x="6681" y="13675"/>
                    <a:pt x="6687" y="13717"/>
                  </a:cubicBezTo>
                  <a:cubicBezTo>
                    <a:pt x="6687" y="13723"/>
                    <a:pt x="6687" y="13740"/>
                    <a:pt x="6693" y="13746"/>
                  </a:cubicBezTo>
                  <a:cubicBezTo>
                    <a:pt x="6699" y="13782"/>
                    <a:pt x="6711" y="13824"/>
                    <a:pt x="6711" y="13859"/>
                  </a:cubicBezTo>
                  <a:cubicBezTo>
                    <a:pt x="6711" y="13871"/>
                    <a:pt x="6717" y="13889"/>
                    <a:pt x="6717" y="13913"/>
                  </a:cubicBezTo>
                  <a:cubicBezTo>
                    <a:pt x="6722" y="13948"/>
                    <a:pt x="6722" y="13978"/>
                    <a:pt x="6728" y="14014"/>
                  </a:cubicBezTo>
                  <a:cubicBezTo>
                    <a:pt x="6728" y="14031"/>
                    <a:pt x="6728" y="14043"/>
                    <a:pt x="6740" y="14061"/>
                  </a:cubicBezTo>
                  <a:cubicBezTo>
                    <a:pt x="6746" y="14103"/>
                    <a:pt x="6746" y="14150"/>
                    <a:pt x="6752" y="14198"/>
                  </a:cubicBezTo>
                  <a:cubicBezTo>
                    <a:pt x="6752" y="14227"/>
                    <a:pt x="6758" y="14269"/>
                    <a:pt x="6758" y="14299"/>
                  </a:cubicBezTo>
                  <a:lnTo>
                    <a:pt x="6758" y="14316"/>
                  </a:lnTo>
                  <a:cubicBezTo>
                    <a:pt x="6758" y="14358"/>
                    <a:pt x="6770" y="14394"/>
                    <a:pt x="6770" y="14423"/>
                  </a:cubicBezTo>
                  <a:lnTo>
                    <a:pt x="6770" y="14429"/>
                  </a:lnTo>
                  <a:cubicBezTo>
                    <a:pt x="6776" y="14512"/>
                    <a:pt x="6776" y="14584"/>
                    <a:pt x="6776" y="14667"/>
                  </a:cubicBezTo>
                  <a:lnTo>
                    <a:pt x="6776" y="14774"/>
                  </a:lnTo>
                  <a:lnTo>
                    <a:pt x="6776" y="14803"/>
                  </a:lnTo>
                  <a:lnTo>
                    <a:pt x="6776" y="14875"/>
                  </a:lnTo>
                  <a:lnTo>
                    <a:pt x="6776" y="14910"/>
                  </a:lnTo>
                  <a:cubicBezTo>
                    <a:pt x="6776" y="14934"/>
                    <a:pt x="6776" y="14958"/>
                    <a:pt x="6770" y="14987"/>
                  </a:cubicBezTo>
                  <a:lnTo>
                    <a:pt x="6770" y="15017"/>
                  </a:lnTo>
                  <a:cubicBezTo>
                    <a:pt x="6770" y="15047"/>
                    <a:pt x="6758" y="15077"/>
                    <a:pt x="6758" y="15100"/>
                  </a:cubicBezTo>
                  <a:lnTo>
                    <a:pt x="6758" y="15112"/>
                  </a:lnTo>
                  <a:cubicBezTo>
                    <a:pt x="6758" y="15148"/>
                    <a:pt x="6752" y="15177"/>
                    <a:pt x="6752" y="15219"/>
                  </a:cubicBezTo>
                  <a:lnTo>
                    <a:pt x="6752" y="15225"/>
                  </a:lnTo>
                  <a:cubicBezTo>
                    <a:pt x="6752" y="15255"/>
                    <a:pt x="6746" y="15284"/>
                    <a:pt x="6746" y="15314"/>
                  </a:cubicBezTo>
                  <a:lnTo>
                    <a:pt x="6746" y="15338"/>
                  </a:lnTo>
                  <a:cubicBezTo>
                    <a:pt x="6746" y="15356"/>
                    <a:pt x="6740" y="15385"/>
                    <a:pt x="6740" y="15409"/>
                  </a:cubicBezTo>
                  <a:cubicBezTo>
                    <a:pt x="6740" y="15415"/>
                    <a:pt x="6740" y="15427"/>
                    <a:pt x="6728" y="15433"/>
                  </a:cubicBezTo>
                  <a:cubicBezTo>
                    <a:pt x="6722" y="15457"/>
                    <a:pt x="6722" y="15486"/>
                    <a:pt x="6717" y="15504"/>
                  </a:cubicBezTo>
                  <a:lnTo>
                    <a:pt x="6717" y="15522"/>
                  </a:lnTo>
                  <a:lnTo>
                    <a:pt x="6693" y="15611"/>
                  </a:lnTo>
                  <a:lnTo>
                    <a:pt x="6693" y="15617"/>
                  </a:lnTo>
                  <a:cubicBezTo>
                    <a:pt x="6687" y="15647"/>
                    <a:pt x="6681" y="15670"/>
                    <a:pt x="6669" y="15700"/>
                  </a:cubicBezTo>
                  <a:cubicBezTo>
                    <a:pt x="6669" y="15706"/>
                    <a:pt x="6663" y="15712"/>
                    <a:pt x="6663" y="15724"/>
                  </a:cubicBezTo>
                  <a:cubicBezTo>
                    <a:pt x="6657" y="15742"/>
                    <a:pt x="6657" y="15765"/>
                    <a:pt x="6651" y="15789"/>
                  </a:cubicBezTo>
                  <a:cubicBezTo>
                    <a:pt x="6651" y="15795"/>
                    <a:pt x="6639" y="15801"/>
                    <a:pt x="6639" y="15813"/>
                  </a:cubicBezTo>
                  <a:lnTo>
                    <a:pt x="6622" y="15878"/>
                  </a:lnTo>
                  <a:cubicBezTo>
                    <a:pt x="6622" y="15884"/>
                    <a:pt x="6622" y="15890"/>
                    <a:pt x="6610" y="15890"/>
                  </a:cubicBezTo>
                  <a:cubicBezTo>
                    <a:pt x="6604" y="15920"/>
                    <a:pt x="6598" y="15943"/>
                    <a:pt x="6580" y="15973"/>
                  </a:cubicBezTo>
                  <a:cubicBezTo>
                    <a:pt x="6580" y="15979"/>
                    <a:pt x="6580" y="15979"/>
                    <a:pt x="6574" y="15991"/>
                  </a:cubicBezTo>
                  <a:lnTo>
                    <a:pt x="6550" y="16056"/>
                  </a:lnTo>
                  <a:cubicBezTo>
                    <a:pt x="6550" y="16062"/>
                    <a:pt x="6544" y="16068"/>
                    <a:pt x="6544" y="16080"/>
                  </a:cubicBezTo>
                  <a:cubicBezTo>
                    <a:pt x="6538" y="16092"/>
                    <a:pt x="6532" y="16116"/>
                    <a:pt x="6521" y="16128"/>
                  </a:cubicBezTo>
                  <a:cubicBezTo>
                    <a:pt x="6521" y="16139"/>
                    <a:pt x="6515" y="16145"/>
                    <a:pt x="6515" y="16151"/>
                  </a:cubicBezTo>
                  <a:cubicBezTo>
                    <a:pt x="6509" y="16175"/>
                    <a:pt x="6503" y="16187"/>
                    <a:pt x="6485" y="16211"/>
                  </a:cubicBezTo>
                  <a:cubicBezTo>
                    <a:pt x="6485" y="16217"/>
                    <a:pt x="6479" y="16217"/>
                    <a:pt x="6479" y="16228"/>
                  </a:cubicBezTo>
                  <a:cubicBezTo>
                    <a:pt x="6461" y="16246"/>
                    <a:pt x="6455" y="16276"/>
                    <a:pt x="6443" y="16300"/>
                  </a:cubicBezTo>
                  <a:cubicBezTo>
                    <a:pt x="6443" y="16306"/>
                    <a:pt x="6432" y="16306"/>
                    <a:pt x="6432" y="16318"/>
                  </a:cubicBezTo>
                  <a:cubicBezTo>
                    <a:pt x="6426" y="16329"/>
                    <a:pt x="6414" y="16353"/>
                    <a:pt x="6402" y="16365"/>
                  </a:cubicBezTo>
                  <a:cubicBezTo>
                    <a:pt x="6396" y="16377"/>
                    <a:pt x="6396" y="16383"/>
                    <a:pt x="6390" y="16389"/>
                  </a:cubicBezTo>
                  <a:cubicBezTo>
                    <a:pt x="6384" y="16407"/>
                    <a:pt x="6372" y="16418"/>
                    <a:pt x="6360" y="16436"/>
                  </a:cubicBezTo>
                  <a:cubicBezTo>
                    <a:pt x="6354" y="16442"/>
                    <a:pt x="6354" y="16448"/>
                    <a:pt x="6342" y="16454"/>
                  </a:cubicBezTo>
                  <a:cubicBezTo>
                    <a:pt x="6337" y="16472"/>
                    <a:pt x="6325" y="16496"/>
                    <a:pt x="6313" y="16508"/>
                  </a:cubicBezTo>
                  <a:cubicBezTo>
                    <a:pt x="6313" y="16513"/>
                    <a:pt x="6307" y="16513"/>
                    <a:pt x="6307" y="16525"/>
                  </a:cubicBezTo>
                  <a:cubicBezTo>
                    <a:pt x="6295" y="16543"/>
                    <a:pt x="6277" y="16567"/>
                    <a:pt x="6265" y="16585"/>
                  </a:cubicBezTo>
                  <a:cubicBezTo>
                    <a:pt x="6265" y="16591"/>
                    <a:pt x="6253" y="16591"/>
                    <a:pt x="6253" y="16597"/>
                  </a:cubicBezTo>
                  <a:cubicBezTo>
                    <a:pt x="6247" y="16614"/>
                    <a:pt x="6236" y="16626"/>
                    <a:pt x="6224" y="16644"/>
                  </a:cubicBezTo>
                  <a:cubicBezTo>
                    <a:pt x="6218" y="16650"/>
                    <a:pt x="6218" y="16656"/>
                    <a:pt x="6212" y="16662"/>
                  </a:cubicBezTo>
                  <a:cubicBezTo>
                    <a:pt x="6206" y="16680"/>
                    <a:pt x="6188" y="16692"/>
                    <a:pt x="6182" y="16709"/>
                  </a:cubicBezTo>
                  <a:cubicBezTo>
                    <a:pt x="6176" y="16715"/>
                    <a:pt x="6176" y="16721"/>
                    <a:pt x="6164" y="16721"/>
                  </a:cubicBezTo>
                  <a:cubicBezTo>
                    <a:pt x="6152" y="16739"/>
                    <a:pt x="6135" y="16751"/>
                    <a:pt x="6129" y="16775"/>
                  </a:cubicBezTo>
                  <a:lnTo>
                    <a:pt x="6123" y="16781"/>
                  </a:lnTo>
                  <a:cubicBezTo>
                    <a:pt x="6105" y="16799"/>
                    <a:pt x="6093" y="16822"/>
                    <a:pt x="6069" y="16834"/>
                  </a:cubicBezTo>
                  <a:lnTo>
                    <a:pt x="6057" y="16852"/>
                  </a:lnTo>
                  <a:lnTo>
                    <a:pt x="6016" y="16888"/>
                  </a:lnTo>
                  <a:lnTo>
                    <a:pt x="6004" y="16899"/>
                  </a:lnTo>
                  <a:lnTo>
                    <a:pt x="5968" y="16941"/>
                  </a:lnTo>
                  <a:lnTo>
                    <a:pt x="5951" y="16953"/>
                  </a:lnTo>
                  <a:cubicBezTo>
                    <a:pt x="5939" y="16965"/>
                    <a:pt x="5921" y="16983"/>
                    <a:pt x="5897" y="17000"/>
                  </a:cubicBezTo>
                  <a:lnTo>
                    <a:pt x="5891" y="17000"/>
                  </a:lnTo>
                  <a:cubicBezTo>
                    <a:pt x="5879" y="17012"/>
                    <a:pt x="5856" y="17030"/>
                    <a:pt x="5838" y="17042"/>
                  </a:cubicBezTo>
                  <a:lnTo>
                    <a:pt x="5826" y="17054"/>
                  </a:lnTo>
                  <a:cubicBezTo>
                    <a:pt x="5808" y="17066"/>
                    <a:pt x="5796" y="17078"/>
                    <a:pt x="5790" y="17084"/>
                  </a:cubicBezTo>
                  <a:cubicBezTo>
                    <a:pt x="5778" y="17095"/>
                    <a:pt x="5772" y="17095"/>
                    <a:pt x="5766" y="17101"/>
                  </a:cubicBezTo>
                  <a:cubicBezTo>
                    <a:pt x="5749" y="17107"/>
                    <a:pt x="5737" y="17125"/>
                    <a:pt x="5719" y="17131"/>
                  </a:cubicBezTo>
                  <a:cubicBezTo>
                    <a:pt x="5713" y="17137"/>
                    <a:pt x="5707" y="17137"/>
                    <a:pt x="5707" y="17143"/>
                  </a:cubicBezTo>
                  <a:cubicBezTo>
                    <a:pt x="5683" y="17161"/>
                    <a:pt x="5671" y="17167"/>
                    <a:pt x="5648" y="17184"/>
                  </a:cubicBezTo>
                  <a:lnTo>
                    <a:pt x="18159" y="9792"/>
                  </a:lnTo>
                  <a:cubicBezTo>
                    <a:pt x="18183" y="9774"/>
                    <a:pt x="18200" y="9768"/>
                    <a:pt x="18218" y="9750"/>
                  </a:cubicBezTo>
                  <a:cubicBezTo>
                    <a:pt x="18230" y="9744"/>
                    <a:pt x="18236" y="9744"/>
                    <a:pt x="18236" y="9738"/>
                  </a:cubicBezTo>
                  <a:cubicBezTo>
                    <a:pt x="18248" y="9732"/>
                    <a:pt x="18266" y="9726"/>
                    <a:pt x="18272" y="9709"/>
                  </a:cubicBezTo>
                  <a:cubicBezTo>
                    <a:pt x="18278" y="9703"/>
                    <a:pt x="18290" y="9703"/>
                    <a:pt x="18295" y="9691"/>
                  </a:cubicBezTo>
                  <a:cubicBezTo>
                    <a:pt x="18307" y="9685"/>
                    <a:pt x="18325" y="9673"/>
                    <a:pt x="18331" y="9661"/>
                  </a:cubicBezTo>
                  <a:lnTo>
                    <a:pt x="18349" y="9649"/>
                  </a:lnTo>
                  <a:cubicBezTo>
                    <a:pt x="18361" y="9637"/>
                    <a:pt x="18385" y="9620"/>
                    <a:pt x="18396" y="9608"/>
                  </a:cubicBezTo>
                  <a:lnTo>
                    <a:pt x="18408" y="9596"/>
                  </a:lnTo>
                  <a:cubicBezTo>
                    <a:pt x="18420" y="9584"/>
                    <a:pt x="18438" y="9566"/>
                    <a:pt x="18456" y="9554"/>
                  </a:cubicBezTo>
                  <a:lnTo>
                    <a:pt x="18474" y="9536"/>
                  </a:lnTo>
                  <a:lnTo>
                    <a:pt x="18509" y="9501"/>
                  </a:lnTo>
                  <a:lnTo>
                    <a:pt x="18527" y="9489"/>
                  </a:lnTo>
                  <a:lnTo>
                    <a:pt x="18563" y="9447"/>
                  </a:lnTo>
                  <a:lnTo>
                    <a:pt x="18575" y="9435"/>
                  </a:lnTo>
                  <a:cubicBezTo>
                    <a:pt x="18586" y="9388"/>
                    <a:pt x="18610" y="9376"/>
                    <a:pt x="18622" y="9352"/>
                  </a:cubicBezTo>
                  <a:lnTo>
                    <a:pt x="18628" y="9346"/>
                  </a:lnTo>
                  <a:cubicBezTo>
                    <a:pt x="18646" y="9329"/>
                    <a:pt x="18658" y="9317"/>
                    <a:pt x="18670" y="9299"/>
                  </a:cubicBezTo>
                  <a:cubicBezTo>
                    <a:pt x="18676" y="9293"/>
                    <a:pt x="18676" y="9287"/>
                    <a:pt x="18681" y="9287"/>
                  </a:cubicBezTo>
                  <a:cubicBezTo>
                    <a:pt x="18687" y="9269"/>
                    <a:pt x="18705" y="9257"/>
                    <a:pt x="18711" y="9251"/>
                  </a:cubicBezTo>
                  <a:cubicBezTo>
                    <a:pt x="18717" y="9240"/>
                    <a:pt x="18717" y="9234"/>
                    <a:pt x="18729" y="9228"/>
                  </a:cubicBezTo>
                  <a:cubicBezTo>
                    <a:pt x="18735" y="9210"/>
                    <a:pt x="18747" y="9198"/>
                    <a:pt x="18759" y="9180"/>
                  </a:cubicBezTo>
                  <a:cubicBezTo>
                    <a:pt x="18759" y="9174"/>
                    <a:pt x="18765" y="9174"/>
                    <a:pt x="18765" y="9168"/>
                  </a:cubicBezTo>
                  <a:cubicBezTo>
                    <a:pt x="18776" y="9145"/>
                    <a:pt x="18794" y="9121"/>
                    <a:pt x="18806" y="9109"/>
                  </a:cubicBezTo>
                  <a:cubicBezTo>
                    <a:pt x="18806" y="9103"/>
                    <a:pt x="18812" y="9103"/>
                    <a:pt x="18812" y="9091"/>
                  </a:cubicBezTo>
                  <a:cubicBezTo>
                    <a:pt x="18824" y="9079"/>
                    <a:pt x="18836" y="9055"/>
                    <a:pt x="18842" y="9044"/>
                  </a:cubicBezTo>
                  <a:cubicBezTo>
                    <a:pt x="18854" y="9032"/>
                    <a:pt x="18854" y="9026"/>
                    <a:pt x="18860" y="9020"/>
                  </a:cubicBezTo>
                  <a:cubicBezTo>
                    <a:pt x="18866" y="9002"/>
                    <a:pt x="18871" y="8990"/>
                    <a:pt x="18889" y="8972"/>
                  </a:cubicBezTo>
                  <a:cubicBezTo>
                    <a:pt x="18895" y="8966"/>
                    <a:pt x="18895" y="8960"/>
                    <a:pt x="18901" y="8954"/>
                  </a:cubicBezTo>
                  <a:cubicBezTo>
                    <a:pt x="18913" y="8937"/>
                    <a:pt x="18925" y="8913"/>
                    <a:pt x="18931" y="8901"/>
                  </a:cubicBezTo>
                  <a:cubicBezTo>
                    <a:pt x="18931" y="8895"/>
                    <a:pt x="18943" y="8895"/>
                    <a:pt x="18943" y="8883"/>
                  </a:cubicBezTo>
                  <a:cubicBezTo>
                    <a:pt x="18955" y="8865"/>
                    <a:pt x="18961" y="8842"/>
                    <a:pt x="18978" y="8812"/>
                  </a:cubicBezTo>
                  <a:cubicBezTo>
                    <a:pt x="18978" y="8806"/>
                    <a:pt x="18984" y="8806"/>
                    <a:pt x="18984" y="8794"/>
                  </a:cubicBezTo>
                  <a:cubicBezTo>
                    <a:pt x="18990" y="8776"/>
                    <a:pt x="19002" y="8759"/>
                    <a:pt x="19008" y="8735"/>
                  </a:cubicBezTo>
                  <a:cubicBezTo>
                    <a:pt x="19008" y="8729"/>
                    <a:pt x="19014" y="8723"/>
                    <a:pt x="19014" y="8717"/>
                  </a:cubicBezTo>
                  <a:cubicBezTo>
                    <a:pt x="19020" y="8699"/>
                    <a:pt x="19032" y="8675"/>
                    <a:pt x="19038" y="8664"/>
                  </a:cubicBezTo>
                  <a:cubicBezTo>
                    <a:pt x="19038" y="8658"/>
                    <a:pt x="19044" y="8646"/>
                    <a:pt x="19044" y="8640"/>
                  </a:cubicBezTo>
                  <a:cubicBezTo>
                    <a:pt x="19050" y="8616"/>
                    <a:pt x="19061" y="8598"/>
                    <a:pt x="19067" y="8580"/>
                  </a:cubicBezTo>
                  <a:cubicBezTo>
                    <a:pt x="19067" y="8574"/>
                    <a:pt x="19073" y="8569"/>
                    <a:pt x="19073" y="8569"/>
                  </a:cubicBezTo>
                  <a:cubicBezTo>
                    <a:pt x="19079" y="8539"/>
                    <a:pt x="19091" y="8515"/>
                    <a:pt x="19103" y="8485"/>
                  </a:cubicBezTo>
                  <a:cubicBezTo>
                    <a:pt x="19103" y="8479"/>
                    <a:pt x="19109" y="8468"/>
                    <a:pt x="19109" y="8462"/>
                  </a:cubicBezTo>
                  <a:cubicBezTo>
                    <a:pt x="19121" y="8438"/>
                    <a:pt x="19127" y="8426"/>
                    <a:pt x="19127" y="8402"/>
                  </a:cubicBezTo>
                  <a:cubicBezTo>
                    <a:pt x="19127" y="8396"/>
                    <a:pt x="19133" y="8379"/>
                    <a:pt x="19133" y="8373"/>
                  </a:cubicBezTo>
                  <a:cubicBezTo>
                    <a:pt x="19139" y="8349"/>
                    <a:pt x="19139" y="8337"/>
                    <a:pt x="19151" y="8313"/>
                  </a:cubicBezTo>
                  <a:cubicBezTo>
                    <a:pt x="19151" y="8307"/>
                    <a:pt x="19156" y="8289"/>
                    <a:pt x="19156" y="8284"/>
                  </a:cubicBezTo>
                  <a:cubicBezTo>
                    <a:pt x="19162" y="8260"/>
                    <a:pt x="19162" y="8242"/>
                    <a:pt x="19168" y="8218"/>
                  </a:cubicBezTo>
                  <a:cubicBezTo>
                    <a:pt x="19168" y="8206"/>
                    <a:pt x="19168" y="8200"/>
                    <a:pt x="19180" y="8200"/>
                  </a:cubicBezTo>
                  <a:cubicBezTo>
                    <a:pt x="19186" y="8171"/>
                    <a:pt x="19192" y="8141"/>
                    <a:pt x="19192" y="8111"/>
                  </a:cubicBezTo>
                  <a:cubicBezTo>
                    <a:pt x="19192" y="8105"/>
                    <a:pt x="19192" y="8093"/>
                    <a:pt x="19198" y="8082"/>
                  </a:cubicBezTo>
                  <a:cubicBezTo>
                    <a:pt x="19210" y="8058"/>
                    <a:pt x="19210" y="8040"/>
                    <a:pt x="19216" y="8022"/>
                  </a:cubicBezTo>
                  <a:cubicBezTo>
                    <a:pt x="19216" y="8010"/>
                    <a:pt x="19222" y="7998"/>
                    <a:pt x="19222" y="7987"/>
                  </a:cubicBezTo>
                  <a:cubicBezTo>
                    <a:pt x="19222" y="7981"/>
                    <a:pt x="19222" y="7975"/>
                    <a:pt x="19228" y="7963"/>
                  </a:cubicBezTo>
                  <a:cubicBezTo>
                    <a:pt x="19228" y="7957"/>
                    <a:pt x="19228" y="7939"/>
                    <a:pt x="19240" y="7927"/>
                  </a:cubicBezTo>
                  <a:cubicBezTo>
                    <a:pt x="19240" y="7909"/>
                    <a:pt x="19240" y="7903"/>
                    <a:pt x="19246" y="7892"/>
                  </a:cubicBezTo>
                  <a:cubicBezTo>
                    <a:pt x="19246" y="7868"/>
                    <a:pt x="19251" y="7844"/>
                    <a:pt x="19251" y="7820"/>
                  </a:cubicBezTo>
                  <a:lnTo>
                    <a:pt x="19251" y="7791"/>
                  </a:lnTo>
                  <a:cubicBezTo>
                    <a:pt x="19251" y="7761"/>
                    <a:pt x="19257" y="7725"/>
                    <a:pt x="19257" y="7696"/>
                  </a:cubicBezTo>
                  <a:lnTo>
                    <a:pt x="19257" y="7666"/>
                  </a:lnTo>
                  <a:cubicBezTo>
                    <a:pt x="19257" y="7642"/>
                    <a:pt x="19269" y="7613"/>
                    <a:pt x="19269" y="7595"/>
                  </a:cubicBezTo>
                  <a:lnTo>
                    <a:pt x="19269" y="7553"/>
                  </a:lnTo>
                  <a:lnTo>
                    <a:pt x="19269" y="7488"/>
                  </a:lnTo>
                  <a:lnTo>
                    <a:pt x="19269" y="7452"/>
                  </a:lnTo>
                  <a:lnTo>
                    <a:pt x="19269" y="7375"/>
                  </a:lnTo>
                  <a:lnTo>
                    <a:pt x="19269" y="7345"/>
                  </a:lnTo>
                  <a:lnTo>
                    <a:pt x="19269" y="7244"/>
                  </a:lnTo>
                  <a:lnTo>
                    <a:pt x="19269" y="7126"/>
                  </a:lnTo>
                  <a:lnTo>
                    <a:pt x="19269" y="7078"/>
                  </a:lnTo>
                  <a:lnTo>
                    <a:pt x="19269" y="7007"/>
                  </a:lnTo>
                  <a:lnTo>
                    <a:pt x="19269" y="6953"/>
                  </a:lnTo>
                  <a:cubicBezTo>
                    <a:pt x="19269" y="6930"/>
                    <a:pt x="19269" y="6912"/>
                    <a:pt x="19257" y="6888"/>
                  </a:cubicBezTo>
                  <a:cubicBezTo>
                    <a:pt x="19257" y="6864"/>
                    <a:pt x="19257" y="6841"/>
                    <a:pt x="19251" y="6829"/>
                  </a:cubicBezTo>
                  <a:cubicBezTo>
                    <a:pt x="19251" y="6811"/>
                    <a:pt x="19251" y="6793"/>
                    <a:pt x="19246" y="6775"/>
                  </a:cubicBezTo>
                  <a:cubicBezTo>
                    <a:pt x="19240" y="6734"/>
                    <a:pt x="19240" y="6680"/>
                    <a:pt x="19228" y="6627"/>
                  </a:cubicBezTo>
                  <a:cubicBezTo>
                    <a:pt x="19228" y="6615"/>
                    <a:pt x="19228" y="6603"/>
                    <a:pt x="19222" y="6591"/>
                  </a:cubicBezTo>
                  <a:cubicBezTo>
                    <a:pt x="19216" y="6556"/>
                    <a:pt x="19216" y="6514"/>
                    <a:pt x="19210" y="6478"/>
                  </a:cubicBezTo>
                  <a:cubicBezTo>
                    <a:pt x="19210" y="6466"/>
                    <a:pt x="19198" y="6449"/>
                    <a:pt x="19198" y="6437"/>
                  </a:cubicBezTo>
                  <a:cubicBezTo>
                    <a:pt x="19192" y="6395"/>
                    <a:pt x="19186" y="6354"/>
                    <a:pt x="19186" y="6318"/>
                  </a:cubicBezTo>
                  <a:cubicBezTo>
                    <a:pt x="19186" y="6306"/>
                    <a:pt x="19186" y="6300"/>
                    <a:pt x="19180" y="6294"/>
                  </a:cubicBezTo>
                  <a:cubicBezTo>
                    <a:pt x="19168" y="6247"/>
                    <a:pt x="19162" y="6199"/>
                    <a:pt x="19156" y="6152"/>
                  </a:cubicBezTo>
                  <a:cubicBezTo>
                    <a:pt x="19156" y="6140"/>
                    <a:pt x="19151" y="6122"/>
                    <a:pt x="19151" y="6116"/>
                  </a:cubicBezTo>
                  <a:lnTo>
                    <a:pt x="19127" y="6003"/>
                  </a:lnTo>
                  <a:cubicBezTo>
                    <a:pt x="19127" y="5991"/>
                    <a:pt x="19121" y="5974"/>
                    <a:pt x="19121" y="5962"/>
                  </a:cubicBezTo>
                  <a:lnTo>
                    <a:pt x="19097" y="5849"/>
                  </a:lnTo>
                  <a:cubicBezTo>
                    <a:pt x="19097" y="5843"/>
                    <a:pt x="19091" y="5825"/>
                    <a:pt x="19091" y="5819"/>
                  </a:cubicBezTo>
                  <a:cubicBezTo>
                    <a:pt x="19073" y="5772"/>
                    <a:pt x="19067" y="5724"/>
                    <a:pt x="19050" y="5677"/>
                  </a:cubicBezTo>
                  <a:cubicBezTo>
                    <a:pt x="19050" y="5665"/>
                    <a:pt x="19044" y="5647"/>
                    <a:pt x="19044" y="5635"/>
                  </a:cubicBezTo>
                  <a:cubicBezTo>
                    <a:pt x="19038" y="5594"/>
                    <a:pt x="19020" y="5558"/>
                    <a:pt x="19014" y="5528"/>
                  </a:cubicBezTo>
                  <a:cubicBezTo>
                    <a:pt x="19014" y="5522"/>
                    <a:pt x="19008" y="5516"/>
                    <a:pt x="19008" y="5505"/>
                  </a:cubicBezTo>
                  <a:cubicBezTo>
                    <a:pt x="19008" y="5499"/>
                    <a:pt x="19002" y="5493"/>
                    <a:pt x="19002" y="5487"/>
                  </a:cubicBezTo>
                  <a:cubicBezTo>
                    <a:pt x="18990" y="5445"/>
                    <a:pt x="18978" y="5410"/>
                    <a:pt x="18961" y="5374"/>
                  </a:cubicBezTo>
                  <a:cubicBezTo>
                    <a:pt x="18961" y="5356"/>
                    <a:pt x="18955" y="5350"/>
                    <a:pt x="18955" y="5338"/>
                  </a:cubicBezTo>
                  <a:cubicBezTo>
                    <a:pt x="18943" y="5291"/>
                    <a:pt x="18925" y="5237"/>
                    <a:pt x="18913" y="5196"/>
                  </a:cubicBezTo>
                  <a:cubicBezTo>
                    <a:pt x="18901" y="5178"/>
                    <a:pt x="18901" y="5166"/>
                    <a:pt x="18895" y="5160"/>
                  </a:cubicBezTo>
                  <a:cubicBezTo>
                    <a:pt x="18883" y="5119"/>
                    <a:pt x="18871" y="5083"/>
                    <a:pt x="18860" y="5053"/>
                  </a:cubicBezTo>
                  <a:cubicBezTo>
                    <a:pt x="18854" y="5041"/>
                    <a:pt x="18842" y="5024"/>
                    <a:pt x="18842" y="5000"/>
                  </a:cubicBezTo>
                  <a:lnTo>
                    <a:pt x="18800" y="4893"/>
                  </a:lnTo>
                  <a:cubicBezTo>
                    <a:pt x="18794" y="4875"/>
                    <a:pt x="18794" y="4869"/>
                    <a:pt x="18782" y="4851"/>
                  </a:cubicBezTo>
                  <a:cubicBezTo>
                    <a:pt x="18771" y="4810"/>
                    <a:pt x="18747" y="4756"/>
                    <a:pt x="18735" y="4715"/>
                  </a:cubicBezTo>
                  <a:cubicBezTo>
                    <a:pt x="18729" y="4697"/>
                    <a:pt x="18729" y="4685"/>
                    <a:pt x="18717" y="4673"/>
                  </a:cubicBezTo>
                  <a:cubicBezTo>
                    <a:pt x="18705" y="4638"/>
                    <a:pt x="18687" y="4602"/>
                    <a:pt x="18676" y="4572"/>
                  </a:cubicBezTo>
                  <a:cubicBezTo>
                    <a:pt x="18670" y="4554"/>
                    <a:pt x="18658" y="4543"/>
                    <a:pt x="18652" y="4519"/>
                  </a:cubicBezTo>
                  <a:lnTo>
                    <a:pt x="18610" y="4406"/>
                  </a:lnTo>
                  <a:cubicBezTo>
                    <a:pt x="18598" y="4394"/>
                    <a:pt x="18598" y="4388"/>
                    <a:pt x="18592" y="4370"/>
                  </a:cubicBezTo>
                  <a:cubicBezTo>
                    <a:pt x="18569" y="4329"/>
                    <a:pt x="18551" y="4275"/>
                    <a:pt x="18527" y="4228"/>
                  </a:cubicBezTo>
                  <a:cubicBezTo>
                    <a:pt x="18521" y="4216"/>
                    <a:pt x="18509" y="4198"/>
                    <a:pt x="18503" y="4192"/>
                  </a:cubicBezTo>
                  <a:cubicBezTo>
                    <a:pt x="18491" y="4157"/>
                    <a:pt x="18474" y="4127"/>
                    <a:pt x="18450" y="4091"/>
                  </a:cubicBezTo>
                  <a:lnTo>
                    <a:pt x="18432" y="4044"/>
                  </a:lnTo>
                  <a:cubicBezTo>
                    <a:pt x="18414" y="4008"/>
                    <a:pt x="18390" y="3973"/>
                    <a:pt x="18379" y="3943"/>
                  </a:cubicBezTo>
                  <a:cubicBezTo>
                    <a:pt x="18373" y="3925"/>
                    <a:pt x="18361" y="3919"/>
                    <a:pt x="18361" y="3901"/>
                  </a:cubicBezTo>
                  <a:cubicBezTo>
                    <a:pt x="18343" y="3860"/>
                    <a:pt x="18319" y="3812"/>
                    <a:pt x="18290" y="3765"/>
                  </a:cubicBezTo>
                  <a:cubicBezTo>
                    <a:pt x="18284" y="3747"/>
                    <a:pt x="18272" y="3741"/>
                    <a:pt x="18266" y="3723"/>
                  </a:cubicBezTo>
                  <a:cubicBezTo>
                    <a:pt x="18254" y="3688"/>
                    <a:pt x="18230" y="3658"/>
                    <a:pt x="18206" y="3622"/>
                  </a:cubicBezTo>
                  <a:cubicBezTo>
                    <a:pt x="18200" y="3604"/>
                    <a:pt x="18195" y="3593"/>
                    <a:pt x="18177" y="3575"/>
                  </a:cubicBezTo>
                  <a:cubicBezTo>
                    <a:pt x="18153" y="3539"/>
                    <a:pt x="18141" y="3509"/>
                    <a:pt x="18117" y="3474"/>
                  </a:cubicBezTo>
                  <a:cubicBezTo>
                    <a:pt x="18111" y="3456"/>
                    <a:pt x="18100" y="3450"/>
                    <a:pt x="18094" y="3438"/>
                  </a:cubicBezTo>
                  <a:cubicBezTo>
                    <a:pt x="18064" y="3391"/>
                    <a:pt x="18040" y="3349"/>
                    <a:pt x="18010" y="3302"/>
                  </a:cubicBezTo>
                  <a:cubicBezTo>
                    <a:pt x="18005" y="3290"/>
                    <a:pt x="17999" y="3278"/>
                    <a:pt x="17993" y="3266"/>
                  </a:cubicBezTo>
                  <a:cubicBezTo>
                    <a:pt x="17969" y="3236"/>
                    <a:pt x="17951" y="3201"/>
                    <a:pt x="17933" y="3171"/>
                  </a:cubicBezTo>
                  <a:cubicBezTo>
                    <a:pt x="17921" y="3153"/>
                    <a:pt x="17910" y="3141"/>
                    <a:pt x="17904" y="3123"/>
                  </a:cubicBezTo>
                  <a:cubicBezTo>
                    <a:pt x="17880" y="3094"/>
                    <a:pt x="17856" y="3058"/>
                    <a:pt x="17832" y="3028"/>
                  </a:cubicBezTo>
                  <a:cubicBezTo>
                    <a:pt x="17826" y="3011"/>
                    <a:pt x="17820" y="3005"/>
                    <a:pt x="17815" y="2993"/>
                  </a:cubicBezTo>
                  <a:cubicBezTo>
                    <a:pt x="17785" y="2945"/>
                    <a:pt x="17755" y="2904"/>
                    <a:pt x="17725" y="2862"/>
                  </a:cubicBezTo>
                  <a:cubicBezTo>
                    <a:pt x="17714" y="2850"/>
                    <a:pt x="17708" y="2844"/>
                    <a:pt x="17702" y="2827"/>
                  </a:cubicBezTo>
                  <a:cubicBezTo>
                    <a:pt x="17678" y="2797"/>
                    <a:pt x="17654" y="2761"/>
                    <a:pt x="17636" y="2732"/>
                  </a:cubicBezTo>
                  <a:cubicBezTo>
                    <a:pt x="17625" y="2714"/>
                    <a:pt x="17613" y="2702"/>
                    <a:pt x="17607" y="2684"/>
                  </a:cubicBezTo>
                  <a:cubicBezTo>
                    <a:pt x="17583" y="2654"/>
                    <a:pt x="17559" y="2619"/>
                    <a:pt x="17535" y="2589"/>
                  </a:cubicBezTo>
                  <a:cubicBezTo>
                    <a:pt x="17529" y="2577"/>
                    <a:pt x="17524" y="2565"/>
                    <a:pt x="17518" y="2553"/>
                  </a:cubicBezTo>
                  <a:cubicBezTo>
                    <a:pt x="17488" y="2506"/>
                    <a:pt x="17458" y="2470"/>
                    <a:pt x="17417" y="2429"/>
                  </a:cubicBezTo>
                  <a:cubicBezTo>
                    <a:pt x="17411" y="2417"/>
                    <a:pt x="17405" y="2405"/>
                    <a:pt x="17387" y="2399"/>
                  </a:cubicBezTo>
                  <a:cubicBezTo>
                    <a:pt x="17369" y="2369"/>
                    <a:pt x="17345" y="2340"/>
                    <a:pt x="17316" y="2310"/>
                  </a:cubicBezTo>
                  <a:cubicBezTo>
                    <a:pt x="17310" y="2292"/>
                    <a:pt x="17292" y="2280"/>
                    <a:pt x="17286" y="2262"/>
                  </a:cubicBezTo>
                  <a:cubicBezTo>
                    <a:pt x="17262" y="2233"/>
                    <a:pt x="17233" y="2203"/>
                    <a:pt x="17209" y="2173"/>
                  </a:cubicBezTo>
                  <a:cubicBezTo>
                    <a:pt x="17203" y="2167"/>
                    <a:pt x="17197" y="2150"/>
                    <a:pt x="17191" y="2144"/>
                  </a:cubicBezTo>
                  <a:cubicBezTo>
                    <a:pt x="17161" y="2108"/>
                    <a:pt x="17120" y="2072"/>
                    <a:pt x="17090" y="2025"/>
                  </a:cubicBezTo>
                  <a:cubicBezTo>
                    <a:pt x="17084" y="2019"/>
                    <a:pt x="17078" y="2001"/>
                    <a:pt x="17060" y="1995"/>
                  </a:cubicBezTo>
                  <a:cubicBezTo>
                    <a:pt x="17043" y="1966"/>
                    <a:pt x="17013" y="1936"/>
                    <a:pt x="16989" y="1906"/>
                  </a:cubicBezTo>
                  <a:lnTo>
                    <a:pt x="16954" y="1871"/>
                  </a:lnTo>
                  <a:cubicBezTo>
                    <a:pt x="16924" y="1841"/>
                    <a:pt x="16900" y="1811"/>
                    <a:pt x="16870" y="1781"/>
                  </a:cubicBezTo>
                  <a:cubicBezTo>
                    <a:pt x="16864" y="1776"/>
                    <a:pt x="16853" y="1758"/>
                    <a:pt x="16841" y="1752"/>
                  </a:cubicBezTo>
                  <a:cubicBezTo>
                    <a:pt x="16805" y="1716"/>
                    <a:pt x="16775" y="1675"/>
                    <a:pt x="16734" y="1639"/>
                  </a:cubicBezTo>
                  <a:lnTo>
                    <a:pt x="16716" y="1615"/>
                  </a:lnTo>
                  <a:cubicBezTo>
                    <a:pt x="16686" y="1586"/>
                    <a:pt x="16657" y="1568"/>
                    <a:pt x="16633" y="1538"/>
                  </a:cubicBezTo>
                  <a:lnTo>
                    <a:pt x="16597" y="1496"/>
                  </a:lnTo>
                  <a:cubicBezTo>
                    <a:pt x="16568" y="1467"/>
                    <a:pt x="16538" y="1449"/>
                    <a:pt x="16514" y="1419"/>
                  </a:cubicBezTo>
                  <a:cubicBezTo>
                    <a:pt x="16508" y="1407"/>
                    <a:pt x="16496" y="1401"/>
                    <a:pt x="16484" y="1395"/>
                  </a:cubicBezTo>
                  <a:cubicBezTo>
                    <a:pt x="16449" y="1360"/>
                    <a:pt x="16407" y="1330"/>
                    <a:pt x="16372" y="1289"/>
                  </a:cubicBezTo>
                  <a:lnTo>
                    <a:pt x="16348" y="1271"/>
                  </a:lnTo>
                  <a:cubicBezTo>
                    <a:pt x="16318" y="1241"/>
                    <a:pt x="16288" y="1217"/>
                    <a:pt x="16259" y="1188"/>
                  </a:cubicBezTo>
                  <a:cubicBezTo>
                    <a:pt x="16247" y="1182"/>
                    <a:pt x="16241" y="1164"/>
                    <a:pt x="16223" y="1158"/>
                  </a:cubicBezTo>
                  <a:cubicBezTo>
                    <a:pt x="16193" y="1134"/>
                    <a:pt x="16164" y="1105"/>
                    <a:pt x="16134" y="1081"/>
                  </a:cubicBezTo>
                  <a:lnTo>
                    <a:pt x="16110" y="1063"/>
                  </a:lnTo>
                  <a:cubicBezTo>
                    <a:pt x="16075" y="1033"/>
                    <a:pt x="16039" y="1004"/>
                    <a:pt x="15992" y="974"/>
                  </a:cubicBezTo>
                  <a:lnTo>
                    <a:pt x="15986" y="962"/>
                  </a:lnTo>
                  <a:cubicBezTo>
                    <a:pt x="15962" y="944"/>
                    <a:pt x="15932" y="926"/>
                    <a:pt x="15914" y="903"/>
                  </a:cubicBezTo>
                  <a:lnTo>
                    <a:pt x="15903" y="897"/>
                  </a:lnTo>
                  <a:lnTo>
                    <a:pt x="15813" y="831"/>
                  </a:lnTo>
                  <a:cubicBezTo>
                    <a:pt x="15807" y="825"/>
                    <a:pt x="15802" y="814"/>
                    <a:pt x="15784" y="814"/>
                  </a:cubicBezTo>
                  <a:lnTo>
                    <a:pt x="15718" y="772"/>
                  </a:lnTo>
                  <a:cubicBezTo>
                    <a:pt x="15712" y="766"/>
                    <a:pt x="15695" y="754"/>
                    <a:pt x="15689" y="748"/>
                  </a:cubicBezTo>
                  <a:lnTo>
                    <a:pt x="15623" y="707"/>
                  </a:lnTo>
                  <a:cubicBezTo>
                    <a:pt x="15617" y="695"/>
                    <a:pt x="15600" y="689"/>
                    <a:pt x="15594" y="683"/>
                  </a:cubicBezTo>
                  <a:lnTo>
                    <a:pt x="15528" y="635"/>
                  </a:lnTo>
                  <a:cubicBezTo>
                    <a:pt x="15517" y="629"/>
                    <a:pt x="15505" y="624"/>
                    <a:pt x="15499" y="618"/>
                  </a:cubicBezTo>
                  <a:lnTo>
                    <a:pt x="15427" y="570"/>
                  </a:lnTo>
                  <a:cubicBezTo>
                    <a:pt x="15422" y="564"/>
                    <a:pt x="15416" y="564"/>
                    <a:pt x="15398" y="558"/>
                  </a:cubicBezTo>
                  <a:cubicBezTo>
                    <a:pt x="15368" y="534"/>
                    <a:pt x="15332" y="517"/>
                    <a:pt x="15303" y="499"/>
                  </a:cubicBezTo>
                  <a:cubicBezTo>
                    <a:pt x="15273" y="475"/>
                    <a:pt x="15237" y="457"/>
                    <a:pt x="15208" y="445"/>
                  </a:cubicBezTo>
                  <a:cubicBezTo>
                    <a:pt x="15202" y="439"/>
                    <a:pt x="15184" y="439"/>
                    <a:pt x="15178" y="428"/>
                  </a:cubicBezTo>
                  <a:cubicBezTo>
                    <a:pt x="15154" y="416"/>
                    <a:pt x="15131" y="410"/>
                    <a:pt x="15113" y="392"/>
                  </a:cubicBezTo>
                  <a:cubicBezTo>
                    <a:pt x="15095" y="386"/>
                    <a:pt x="15089" y="380"/>
                    <a:pt x="15071" y="380"/>
                  </a:cubicBezTo>
                  <a:cubicBezTo>
                    <a:pt x="15053" y="368"/>
                    <a:pt x="15030" y="356"/>
                    <a:pt x="15012" y="350"/>
                  </a:cubicBezTo>
                  <a:cubicBezTo>
                    <a:pt x="15000" y="339"/>
                    <a:pt x="14994" y="333"/>
                    <a:pt x="14976" y="333"/>
                  </a:cubicBezTo>
                  <a:cubicBezTo>
                    <a:pt x="14964" y="327"/>
                    <a:pt x="14952" y="321"/>
                    <a:pt x="14941" y="321"/>
                  </a:cubicBezTo>
                  <a:cubicBezTo>
                    <a:pt x="14935" y="321"/>
                    <a:pt x="14923" y="309"/>
                    <a:pt x="14923" y="309"/>
                  </a:cubicBezTo>
                  <a:cubicBezTo>
                    <a:pt x="14893" y="297"/>
                    <a:pt x="14863" y="279"/>
                    <a:pt x="14828" y="267"/>
                  </a:cubicBezTo>
                  <a:cubicBezTo>
                    <a:pt x="14822" y="267"/>
                    <a:pt x="14816" y="261"/>
                    <a:pt x="14804" y="261"/>
                  </a:cubicBezTo>
                  <a:lnTo>
                    <a:pt x="14697" y="214"/>
                  </a:lnTo>
                  <a:cubicBezTo>
                    <a:pt x="14679" y="208"/>
                    <a:pt x="14673" y="208"/>
                    <a:pt x="14656" y="202"/>
                  </a:cubicBezTo>
                  <a:cubicBezTo>
                    <a:pt x="14626" y="190"/>
                    <a:pt x="14608" y="178"/>
                    <a:pt x="14578" y="172"/>
                  </a:cubicBezTo>
                  <a:cubicBezTo>
                    <a:pt x="14561" y="160"/>
                    <a:pt x="14549" y="160"/>
                    <a:pt x="14537" y="154"/>
                  </a:cubicBezTo>
                  <a:cubicBezTo>
                    <a:pt x="14507" y="149"/>
                    <a:pt x="14477" y="131"/>
                    <a:pt x="14448" y="125"/>
                  </a:cubicBezTo>
                  <a:cubicBezTo>
                    <a:pt x="14442" y="125"/>
                    <a:pt x="14430" y="119"/>
                    <a:pt x="14418" y="119"/>
                  </a:cubicBezTo>
                  <a:cubicBezTo>
                    <a:pt x="14382" y="101"/>
                    <a:pt x="14347" y="95"/>
                    <a:pt x="14311" y="89"/>
                  </a:cubicBezTo>
                  <a:cubicBezTo>
                    <a:pt x="14299" y="89"/>
                    <a:pt x="14287" y="83"/>
                    <a:pt x="14281" y="83"/>
                  </a:cubicBezTo>
                  <a:cubicBezTo>
                    <a:pt x="14252" y="71"/>
                    <a:pt x="14222" y="65"/>
                    <a:pt x="14198" y="59"/>
                  </a:cubicBezTo>
                  <a:cubicBezTo>
                    <a:pt x="14181" y="59"/>
                    <a:pt x="14175" y="54"/>
                    <a:pt x="14163" y="54"/>
                  </a:cubicBezTo>
                  <a:cubicBezTo>
                    <a:pt x="14133" y="42"/>
                    <a:pt x="14103" y="36"/>
                    <a:pt x="14080" y="36"/>
                  </a:cubicBezTo>
                  <a:cubicBezTo>
                    <a:pt x="14074" y="36"/>
                    <a:pt x="14062" y="36"/>
                    <a:pt x="14050" y="30"/>
                  </a:cubicBezTo>
                  <a:cubicBezTo>
                    <a:pt x="14014" y="24"/>
                    <a:pt x="13973" y="12"/>
                    <a:pt x="13937" y="12"/>
                  </a:cubicBezTo>
                  <a:lnTo>
                    <a:pt x="13907" y="12"/>
                  </a:lnTo>
                  <a:cubicBezTo>
                    <a:pt x="13884" y="12"/>
                    <a:pt x="13866" y="6"/>
                    <a:pt x="13842" y="6"/>
                  </a:cubicBezTo>
                  <a:lnTo>
                    <a:pt x="13806" y="6"/>
                  </a:lnTo>
                  <a:cubicBezTo>
                    <a:pt x="13783" y="6"/>
                    <a:pt x="13765" y="0"/>
                    <a:pt x="13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808;p75">
              <a:extLst>
                <a:ext uri="{FF2B5EF4-FFF2-40B4-BE49-F238E27FC236}">
                  <a16:creationId xmlns:a16="http://schemas.microsoft.com/office/drawing/2014/main" id="{295292ED-33E5-4DB6-A911-688D20963C2D}"/>
                </a:ext>
              </a:extLst>
            </p:cNvPr>
            <p:cNvSpPr/>
            <p:nvPr/>
          </p:nvSpPr>
          <p:spPr>
            <a:xfrm>
              <a:off x="3723592" y="5736309"/>
              <a:ext cx="963425" cy="1227252"/>
            </a:xfrm>
            <a:custGeom>
              <a:avLst/>
              <a:gdLst/>
              <a:ahLst/>
              <a:cxnLst/>
              <a:rect l="l" t="t" r="r" b="b"/>
              <a:pathLst>
                <a:path w="7906" h="10071" extrusionOk="0">
                  <a:moveTo>
                    <a:pt x="2188" y="1"/>
                  </a:moveTo>
                  <a:cubicBezTo>
                    <a:pt x="891" y="1"/>
                    <a:pt x="1" y="1024"/>
                    <a:pt x="14" y="2791"/>
                  </a:cubicBezTo>
                  <a:cubicBezTo>
                    <a:pt x="19" y="5285"/>
                    <a:pt x="1801" y="8302"/>
                    <a:pt x="3974" y="9543"/>
                  </a:cubicBezTo>
                  <a:cubicBezTo>
                    <a:pt x="4604" y="9901"/>
                    <a:pt x="5198" y="10071"/>
                    <a:pt x="5724" y="10071"/>
                  </a:cubicBezTo>
                  <a:cubicBezTo>
                    <a:pt x="7021" y="10071"/>
                    <a:pt x="7906" y="9042"/>
                    <a:pt x="7893" y="7268"/>
                  </a:cubicBezTo>
                  <a:cubicBezTo>
                    <a:pt x="7887" y="4774"/>
                    <a:pt x="6106" y="1752"/>
                    <a:pt x="3933" y="523"/>
                  </a:cubicBezTo>
                  <a:cubicBezTo>
                    <a:pt x="3306" y="169"/>
                    <a:pt x="2714" y="1"/>
                    <a:pt x="21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809;p75">
              <a:extLst>
                <a:ext uri="{FF2B5EF4-FFF2-40B4-BE49-F238E27FC236}">
                  <a16:creationId xmlns:a16="http://schemas.microsoft.com/office/drawing/2014/main" id="{8BBF287A-F606-4B87-91C8-D7E150921B89}"/>
                </a:ext>
              </a:extLst>
            </p:cNvPr>
            <p:cNvSpPr/>
            <p:nvPr/>
          </p:nvSpPr>
          <p:spPr>
            <a:xfrm>
              <a:off x="2689646" y="5919345"/>
              <a:ext cx="1843133" cy="1613061"/>
            </a:xfrm>
            <a:custGeom>
              <a:avLst/>
              <a:gdLst/>
              <a:ahLst/>
              <a:cxnLst/>
              <a:rect l="l" t="t" r="r" b="b"/>
              <a:pathLst>
                <a:path w="15125" h="13237" extrusionOk="0">
                  <a:moveTo>
                    <a:pt x="51" y="6069"/>
                  </a:moveTo>
                  <a:lnTo>
                    <a:pt x="51" y="6069"/>
                  </a:lnTo>
                  <a:cubicBezTo>
                    <a:pt x="50" y="6069"/>
                    <a:pt x="49" y="6069"/>
                    <a:pt x="48" y="6069"/>
                  </a:cubicBezTo>
                  <a:cubicBezTo>
                    <a:pt x="46" y="6071"/>
                    <a:pt x="44" y="6073"/>
                    <a:pt x="42" y="6074"/>
                  </a:cubicBezTo>
                  <a:lnTo>
                    <a:pt x="42" y="6074"/>
                  </a:lnTo>
                  <a:lnTo>
                    <a:pt x="51" y="6069"/>
                  </a:lnTo>
                  <a:close/>
                  <a:moveTo>
                    <a:pt x="42" y="6074"/>
                  </a:moveTo>
                  <a:lnTo>
                    <a:pt x="1" y="6099"/>
                  </a:lnTo>
                  <a:cubicBezTo>
                    <a:pt x="11" y="6094"/>
                    <a:pt x="30" y="6084"/>
                    <a:pt x="42" y="6074"/>
                  </a:cubicBezTo>
                  <a:close/>
                  <a:moveTo>
                    <a:pt x="10677" y="1"/>
                  </a:moveTo>
                  <a:cubicBezTo>
                    <a:pt x="10665" y="1"/>
                    <a:pt x="10641" y="1"/>
                    <a:pt x="10629" y="7"/>
                  </a:cubicBezTo>
                  <a:lnTo>
                    <a:pt x="10612" y="7"/>
                  </a:lnTo>
                  <a:cubicBezTo>
                    <a:pt x="10594" y="7"/>
                    <a:pt x="10570" y="12"/>
                    <a:pt x="10546" y="12"/>
                  </a:cubicBezTo>
                  <a:lnTo>
                    <a:pt x="10534" y="12"/>
                  </a:lnTo>
                  <a:cubicBezTo>
                    <a:pt x="10517" y="12"/>
                    <a:pt x="10493" y="24"/>
                    <a:pt x="10481" y="24"/>
                  </a:cubicBezTo>
                  <a:cubicBezTo>
                    <a:pt x="10475" y="24"/>
                    <a:pt x="10463" y="24"/>
                    <a:pt x="10457" y="30"/>
                  </a:cubicBezTo>
                  <a:cubicBezTo>
                    <a:pt x="10445" y="30"/>
                    <a:pt x="10428" y="36"/>
                    <a:pt x="10416" y="36"/>
                  </a:cubicBezTo>
                  <a:cubicBezTo>
                    <a:pt x="10404" y="36"/>
                    <a:pt x="10398" y="42"/>
                    <a:pt x="10392" y="42"/>
                  </a:cubicBezTo>
                  <a:cubicBezTo>
                    <a:pt x="10374" y="42"/>
                    <a:pt x="10368" y="54"/>
                    <a:pt x="10356" y="54"/>
                  </a:cubicBezTo>
                  <a:cubicBezTo>
                    <a:pt x="10344" y="54"/>
                    <a:pt x="10339" y="60"/>
                    <a:pt x="10333" y="60"/>
                  </a:cubicBezTo>
                  <a:cubicBezTo>
                    <a:pt x="10315" y="66"/>
                    <a:pt x="10309" y="66"/>
                    <a:pt x="10291" y="72"/>
                  </a:cubicBezTo>
                  <a:cubicBezTo>
                    <a:pt x="10285" y="72"/>
                    <a:pt x="10279" y="84"/>
                    <a:pt x="10273" y="84"/>
                  </a:cubicBezTo>
                  <a:cubicBezTo>
                    <a:pt x="10255" y="90"/>
                    <a:pt x="10249" y="90"/>
                    <a:pt x="10232" y="96"/>
                  </a:cubicBezTo>
                  <a:cubicBezTo>
                    <a:pt x="10226" y="96"/>
                    <a:pt x="10220" y="102"/>
                    <a:pt x="10214" y="102"/>
                  </a:cubicBezTo>
                  <a:cubicBezTo>
                    <a:pt x="10196" y="113"/>
                    <a:pt x="10190" y="113"/>
                    <a:pt x="10172" y="119"/>
                  </a:cubicBezTo>
                  <a:cubicBezTo>
                    <a:pt x="10166" y="119"/>
                    <a:pt x="10160" y="125"/>
                    <a:pt x="10154" y="125"/>
                  </a:cubicBezTo>
                  <a:cubicBezTo>
                    <a:pt x="10137" y="131"/>
                    <a:pt x="10131" y="143"/>
                    <a:pt x="10113" y="149"/>
                  </a:cubicBezTo>
                  <a:cubicBezTo>
                    <a:pt x="10107" y="149"/>
                    <a:pt x="10101" y="155"/>
                    <a:pt x="10101" y="155"/>
                  </a:cubicBezTo>
                  <a:cubicBezTo>
                    <a:pt x="10083" y="161"/>
                    <a:pt x="10065" y="179"/>
                    <a:pt x="10048" y="185"/>
                  </a:cubicBezTo>
                  <a:lnTo>
                    <a:pt x="51" y="6069"/>
                  </a:lnTo>
                  <a:lnTo>
                    <a:pt x="51" y="6069"/>
                  </a:lnTo>
                  <a:cubicBezTo>
                    <a:pt x="61" y="6068"/>
                    <a:pt x="66" y="6063"/>
                    <a:pt x="66" y="6063"/>
                  </a:cubicBezTo>
                  <a:cubicBezTo>
                    <a:pt x="78" y="6057"/>
                    <a:pt x="90" y="6051"/>
                    <a:pt x="102" y="6039"/>
                  </a:cubicBezTo>
                  <a:cubicBezTo>
                    <a:pt x="107" y="6039"/>
                    <a:pt x="119" y="6034"/>
                    <a:pt x="125" y="6034"/>
                  </a:cubicBezTo>
                  <a:cubicBezTo>
                    <a:pt x="137" y="6028"/>
                    <a:pt x="149" y="6028"/>
                    <a:pt x="161" y="6022"/>
                  </a:cubicBezTo>
                  <a:cubicBezTo>
                    <a:pt x="167" y="6022"/>
                    <a:pt x="179" y="6010"/>
                    <a:pt x="185" y="6010"/>
                  </a:cubicBezTo>
                  <a:cubicBezTo>
                    <a:pt x="197" y="6004"/>
                    <a:pt x="208" y="6004"/>
                    <a:pt x="220" y="5998"/>
                  </a:cubicBezTo>
                  <a:cubicBezTo>
                    <a:pt x="226" y="5998"/>
                    <a:pt x="238" y="5992"/>
                    <a:pt x="244" y="5992"/>
                  </a:cubicBezTo>
                  <a:cubicBezTo>
                    <a:pt x="256" y="5980"/>
                    <a:pt x="268" y="5980"/>
                    <a:pt x="280" y="5974"/>
                  </a:cubicBezTo>
                  <a:cubicBezTo>
                    <a:pt x="286" y="5974"/>
                    <a:pt x="297" y="5968"/>
                    <a:pt x="303" y="5968"/>
                  </a:cubicBezTo>
                  <a:cubicBezTo>
                    <a:pt x="315" y="5962"/>
                    <a:pt x="327" y="5962"/>
                    <a:pt x="339" y="5962"/>
                  </a:cubicBezTo>
                  <a:cubicBezTo>
                    <a:pt x="345" y="5962"/>
                    <a:pt x="357" y="5950"/>
                    <a:pt x="363" y="5950"/>
                  </a:cubicBezTo>
                  <a:cubicBezTo>
                    <a:pt x="381" y="5950"/>
                    <a:pt x="393" y="5944"/>
                    <a:pt x="410" y="5944"/>
                  </a:cubicBezTo>
                  <a:cubicBezTo>
                    <a:pt x="416" y="5944"/>
                    <a:pt x="422" y="5944"/>
                    <a:pt x="428" y="5939"/>
                  </a:cubicBezTo>
                  <a:cubicBezTo>
                    <a:pt x="446" y="5939"/>
                    <a:pt x="470" y="5933"/>
                    <a:pt x="482" y="5933"/>
                  </a:cubicBezTo>
                  <a:lnTo>
                    <a:pt x="493" y="5933"/>
                  </a:lnTo>
                  <a:cubicBezTo>
                    <a:pt x="517" y="5921"/>
                    <a:pt x="541" y="5921"/>
                    <a:pt x="565" y="5921"/>
                  </a:cubicBezTo>
                  <a:lnTo>
                    <a:pt x="577" y="5921"/>
                  </a:lnTo>
                  <a:cubicBezTo>
                    <a:pt x="594" y="5921"/>
                    <a:pt x="612" y="5915"/>
                    <a:pt x="630" y="5915"/>
                  </a:cubicBezTo>
                  <a:lnTo>
                    <a:pt x="939" y="5915"/>
                  </a:lnTo>
                  <a:cubicBezTo>
                    <a:pt x="957" y="5915"/>
                    <a:pt x="974" y="5915"/>
                    <a:pt x="986" y="5921"/>
                  </a:cubicBezTo>
                  <a:lnTo>
                    <a:pt x="1010" y="5921"/>
                  </a:lnTo>
                  <a:cubicBezTo>
                    <a:pt x="1022" y="5921"/>
                    <a:pt x="1046" y="5933"/>
                    <a:pt x="1058" y="5933"/>
                  </a:cubicBezTo>
                  <a:lnTo>
                    <a:pt x="1075" y="5933"/>
                  </a:lnTo>
                  <a:cubicBezTo>
                    <a:pt x="1105" y="5939"/>
                    <a:pt x="1129" y="5939"/>
                    <a:pt x="1158" y="5944"/>
                  </a:cubicBezTo>
                  <a:cubicBezTo>
                    <a:pt x="1164" y="5944"/>
                    <a:pt x="1170" y="5944"/>
                    <a:pt x="1176" y="5950"/>
                  </a:cubicBezTo>
                  <a:cubicBezTo>
                    <a:pt x="1200" y="5962"/>
                    <a:pt x="1224" y="5962"/>
                    <a:pt x="1236" y="5968"/>
                  </a:cubicBezTo>
                  <a:cubicBezTo>
                    <a:pt x="1248" y="5968"/>
                    <a:pt x="1254" y="5974"/>
                    <a:pt x="1271" y="5974"/>
                  </a:cubicBezTo>
                  <a:cubicBezTo>
                    <a:pt x="1289" y="5980"/>
                    <a:pt x="1307" y="5980"/>
                    <a:pt x="1331" y="5992"/>
                  </a:cubicBezTo>
                  <a:cubicBezTo>
                    <a:pt x="1337" y="5992"/>
                    <a:pt x="1343" y="5998"/>
                    <a:pt x="1349" y="5998"/>
                  </a:cubicBezTo>
                  <a:cubicBezTo>
                    <a:pt x="1378" y="6004"/>
                    <a:pt x="1402" y="6010"/>
                    <a:pt x="1432" y="6022"/>
                  </a:cubicBezTo>
                  <a:cubicBezTo>
                    <a:pt x="1438" y="6022"/>
                    <a:pt x="1449" y="6028"/>
                    <a:pt x="1455" y="6028"/>
                  </a:cubicBezTo>
                  <a:lnTo>
                    <a:pt x="1521" y="6051"/>
                  </a:lnTo>
                  <a:cubicBezTo>
                    <a:pt x="1527" y="6051"/>
                    <a:pt x="1544" y="6057"/>
                    <a:pt x="1550" y="6057"/>
                  </a:cubicBezTo>
                  <a:cubicBezTo>
                    <a:pt x="1574" y="6063"/>
                    <a:pt x="1586" y="6069"/>
                    <a:pt x="1610" y="6081"/>
                  </a:cubicBezTo>
                  <a:cubicBezTo>
                    <a:pt x="1616" y="6081"/>
                    <a:pt x="1628" y="6087"/>
                    <a:pt x="1639" y="6087"/>
                  </a:cubicBezTo>
                  <a:cubicBezTo>
                    <a:pt x="1669" y="6093"/>
                    <a:pt x="1699" y="6111"/>
                    <a:pt x="1729" y="6123"/>
                  </a:cubicBezTo>
                  <a:cubicBezTo>
                    <a:pt x="1734" y="6123"/>
                    <a:pt x="1734" y="6129"/>
                    <a:pt x="1746" y="6129"/>
                  </a:cubicBezTo>
                  <a:cubicBezTo>
                    <a:pt x="1764" y="6140"/>
                    <a:pt x="1788" y="6152"/>
                    <a:pt x="1818" y="6158"/>
                  </a:cubicBezTo>
                  <a:cubicBezTo>
                    <a:pt x="1835" y="6170"/>
                    <a:pt x="1841" y="6176"/>
                    <a:pt x="1853" y="6176"/>
                  </a:cubicBezTo>
                  <a:cubicBezTo>
                    <a:pt x="1865" y="6182"/>
                    <a:pt x="1877" y="6182"/>
                    <a:pt x="1883" y="6188"/>
                  </a:cubicBezTo>
                  <a:lnTo>
                    <a:pt x="1930" y="6212"/>
                  </a:lnTo>
                  <a:cubicBezTo>
                    <a:pt x="1936" y="6218"/>
                    <a:pt x="1954" y="6218"/>
                    <a:pt x="1960" y="6230"/>
                  </a:cubicBezTo>
                  <a:lnTo>
                    <a:pt x="2002" y="6247"/>
                  </a:lnTo>
                  <a:cubicBezTo>
                    <a:pt x="2014" y="6259"/>
                    <a:pt x="2025" y="6259"/>
                    <a:pt x="2031" y="6265"/>
                  </a:cubicBezTo>
                  <a:cubicBezTo>
                    <a:pt x="2055" y="6277"/>
                    <a:pt x="2079" y="6295"/>
                    <a:pt x="2109" y="6301"/>
                  </a:cubicBezTo>
                  <a:cubicBezTo>
                    <a:pt x="2132" y="6319"/>
                    <a:pt x="2150" y="6330"/>
                    <a:pt x="2180" y="6348"/>
                  </a:cubicBezTo>
                  <a:cubicBezTo>
                    <a:pt x="2192" y="6354"/>
                    <a:pt x="2198" y="6354"/>
                    <a:pt x="2204" y="6360"/>
                  </a:cubicBezTo>
                  <a:cubicBezTo>
                    <a:pt x="2221" y="6366"/>
                    <a:pt x="2233" y="6384"/>
                    <a:pt x="2257" y="6390"/>
                  </a:cubicBezTo>
                  <a:cubicBezTo>
                    <a:pt x="2263" y="6396"/>
                    <a:pt x="2269" y="6396"/>
                    <a:pt x="2287" y="6408"/>
                  </a:cubicBezTo>
                  <a:cubicBezTo>
                    <a:pt x="2299" y="6414"/>
                    <a:pt x="2316" y="6425"/>
                    <a:pt x="2328" y="6437"/>
                  </a:cubicBezTo>
                  <a:cubicBezTo>
                    <a:pt x="2340" y="6443"/>
                    <a:pt x="2346" y="6449"/>
                    <a:pt x="2358" y="6449"/>
                  </a:cubicBezTo>
                  <a:cubicBezTo>
                    <a:pt x="2376" y="6455"/>
                    <a:pt x="2388" y="6473"/>
                    <a:pt x="2405" y="6479"/>
                  </a:cubicBezTo>
                  <a:cubicBezTo>
                    <a:pt x="2411" y="6485"/>
                    <a:pt x="2417" y="6497"/>
                    <a:pt x="2435" y="6497"/>
                  </a:cubicBezTo>
                  <a:cubicBezTo>
                    <a:pt x="2447" y="6503"/>
                    <a:pt x="2465" y="6515"/>
                    <a:pt x="2477" y="6526"/>
                  </a:cubicBezTo>
                  <a:cubicBezTo>
                    <a:pt x="2489" y="6532"/>
                    <a:pt x="2495" y="6532"/>
                    <a:pt x="2500" y="6538"/>
                  </a:cubicBezTo>
                  <a:cubicBezTo>
                    <a:pt x="2548" y="6568"/>
                    <a:pt x="2590" y="6604"/>
                    <a:pt x="2637" y="6645"/>
                  </a:cubicBezTo>
                  <a:cubicBezTo>
                    <a:pt x="2667" y="6663"/>
                    <a:pt x="2696" y="6687"/>
                    <a:pt x="2714" y="6710"/>
                  </a:cubicBezTo>
                  <a:lnTo>
                    <a:pt x="2738" y="6734"/>
                  </a:lnTo>
                  <a:cubicBezTo>
                    <a:pt x="2762" y="6746"/>
                    <a:pt x="2785" y="6770"/>
                    <a:pt x="2803" y="6782"/>
                  </a:cubicBezTo>
                  <a:cubicBezTo>
                    <a:pt x="2815" y="6794"/>
                    <a:pt x="2827" y="6800"/>
                    <a:pt x="2833" y="6805"/>
                  </a:cubicBezTo>
                  <a:cubicBezTo>
                    <a:pt x="2857" y="6823"/>
                    <a:pt x="2880" y="6841"/>
                    <a:pt x="2904" y="6859"/>
                  </a:cubicBezTo>
                  <a:cubicBezTo>
                    <a:pt x="2910" y="6865"/>
                    <a:pt x="2916" y="6871"/>
                    <a:pt x="2922" y="6871"/>
                  </a:cubicBezTo>
                  <a:cubicBezTo>
                    <a:pt x="2952" y="6895"/>
                    <a:pt x="2976" y="6924"/>
                    <a:pt x="3005" y="6948"/>
                  </a:cubicBezTo>
                  <a:lnTo>
                    <a:pt x="3029" y="6972"/>
                  </a:lnTo>
                  <a:cubicBezTo>
                    <a:pt x="3053" y="6990"/>
                    <a:pt x="3071" y="7007"/>
                    <a:pt x="3088" y="7031"/>
                  </a:cubicBezTo>
                  <a:lnTo>
                    <a:pt x="3112" y="7049"/>
                  </a:lnTo>
                  <a:cubicBezTo>
                    <a:pt x="3130" y="7073"/>
                    <a:pt x="3154" y="7096"/>
                    <a:pt x="3177" y="7108"/>
                  </a:cubicBezTo>
                  <a:lnTo>
                    <a:pt x="3201" y="7132"/>
                  </a:lnTo>
                  <a:lnTo>
                    <a:pt x="3278" y="7215"/>
                  </a:lnTo>
                  <a:cubicBezTo>
                    <a:pt x="3290" y="7221"/>
                    <a:pt x="3296" y="7227"/>
                    <a:pt x="3296" y="7239"/>
                  </a:cubicBezTo>
                  <a:cubicBezTo>
                    <a:pt x="3320" y="7257"/>
                    <a:pt x="3338" y="7281"/>
                    <a:pt x="3356" y="7304"/>
                  </a:cubicBezTo>
                  <a:cubicBezTo>
                    <a:pt x="3361" y="7310"/>
                    <a:pt x="3367" y="7316"/>
                    <a:pt x="3379" y="7334"/>
                  </a:cubicBezTo>
                  <a:cubicBezTo>
                    <a:pt x="3397" y="7358"/>
                    <a:pt x="3421" y="7376"/>
                    <a:pt x="3439" y="7399"/>
                  </a:cubicBezTo>
                  <a:cubicBezTo>
                    <a:pt x="3445" y="7405"/>
                    <a:pt x="3451" y="7417"/>
                    <a:pt x="3451" y="7423"/>
                  </a:cubicBezTo>
                  <a:cubicBezTo>
                    <a:pt x="3474" y="7453"/>
                    <a:pt x="3504" y="7482"/>
                    <a:pt x="3528" y="7512"/>
                  </a:cubicBezTo>
                  <a:cubicBezTo>
                    <a:pt x="3534" y="7518"/>
                    <a:pt x="3534" y="7524"/>
                    <a:pt x="3540" y="7536"/>
                  </a:cubicBezTo>
                  <a:cubicBezTo>
                    <a:pt x="3563" y="7554"/>
                    <a:pt x="3575" y="7577"/>
                    <a:pt x="3599" y="7607"/>
                  </a:cubicBezTo>
                  <a:cubicBezTo>
                    <a:pt x="3605" y="7613"/>
                    <a:pt x="3617" y="7625"/>
                    <a:pt x="3623" y="7637"/>
                  </a:cubicBezTo>
                  <a:cubicBezTo>
                    <a:pt x="3646" y="7661"/>
                    <a:pt x="3658" y="7690"/>
                    <a:pt x="3682" y="7714"/>
                  </a:cubicBezTo>
                  <a:cubicBezTo>
                    <a:pt x="3688" y="7720"/>
                    <a:pt x="3688" y="7726"/>
                    <a:pt x="3694" y="7732"/>
                  </a:cubicBezTo>
                  <a:cubicBezTo>
                    <a:pt x="3718" y="7761"/>
                    <a:pt x="3741" y="7791"/>
                    <a:pt x="3771" y="7833"/>
                  </a:cubicBezTo>
                  <a:cubicBezTo>
                    <a:pt x="3777" y="7839"/>
                    <a:pt x="3777" y="7845"/>
                    <a:pt x="3783" y="7851"/>
                  </a:cubicBezTo>
                  <a:cubicBezTo>
                    <a:pt x="3807" y="7874"/>
                    <a:pt x="3825" y="7904"/>
                    <a:pt x="3842" y="7928"/>
                  </a:cubicBezTo>
                  <a:cubicBezTo>
                    <a:pt x="3854" y="7934"/>
                    <a:pt x="3860" y="7952"/>
                    <a:pt x="3866" y="7957"/>
                  </a:cubicBezTo>
                  <a:cubicBezTo>
                    <a:pt x="3884" y="7981"/>
                    <a:pt x="3902" y="8011"/>
                    <a:pt x="3920" y="8029"/>
                  </a:cubicBezTo>
                  <a:cubicBezTo>
                    <a:pt x="3926" y="8041"/>
                    <a:pt x="3926" y="8047"/>
                    <a:pt x="3932" y="8052"/>
                  </a:cubicBezTo>
                  <a:cubicBezTo>
                    <a:pt x="3955" y="8082"/>
                    <a:pt x="3979" y="8118"/>
                    <a:pt x="4003" y="8147"/>
                  </a:cubicBezTo>
                  <a:cubicBezTo>
                    <a:pt x="4009" y="8159"/>
                    <a:pt x="4009" y="8165"/>
                    <a:pt x="4015" y="8171"/>
                  </a:cubicBezTo>
                  <a:cubicBezTo>
                    <a:pt x="4032" y="8201"/>
                    <a:pt x="4050" y="8225"/>
                    <a:pt x="4068" y="8254"/>
                  </a:cubicBezTo>
                  <a:cubicBezTo>
                    <a:pt x="4074" y="8260"/>
                    <a:pt x="4080" y="8278"/>
                    <a:pt x="4092" y="8284"/>
                  </a:cubicBezTo>
                  <a:cubicBezTo>
                    <a:pt x="4104" y="8314"/>
                    <a:pt x="4127" y="8337"/>
                    <a:pt x="4139" y="8367"/>
                  </a:cubicBezTo>
                  <a:cubicBezTo>
                    <a:pt x="4151" y="8373"/>
                    <a:pt x="4151" y="8379"/>
                    <a:pt x="4157" y="8385"/>
                  </a:cubicBezTo>
                  <a:cubicBezTo>
                    <a:pt x="4181" y="8427"/>
                    <a:pt x="4199" y="8456"/>
                    <a:pt x="4217" y="8492"/>
                  </a:cubicBezTo>
                  <a:cubicBezTo>
                    <a:pt x="4222" y="8498"/>
                    <a:pt x="4222" y="8504"/>
                    <a:pt x="4228" y="8516"/>
                  </a:cubicBezTo>
                  <a:cubicBezTo>
                    <a:pt x="4246" y="8545"/>
                    <a:pt x="4258" y="8575"/>
                    <a:pt x="4276" y="8599"/>
                  </a:cubicBezTo>
                  <a:cubicBezTo>
                    <a:pt x="4282" y="8605"/>
                    <a:pt x="4288" y="8617"/>
                    <a:pt x="4288" y="8628"/>
                  </a:cubicBezTo>
                  <a:cubicBezTo>
                    <a:pt x="4306" y="8658"/>
                    <a:pt x="4317" y="8676"/>
                    <a:pt x="4335" y="8706"/>
                  </a:cubicBezTo>
                  <a:cubicBezTo>
                    <a:pt x="4341" y="8712"/>
                    <a:pt x="4341" y="8723"/>
                    <a:pt x="4347" y="8729"/>
                  </a:cubicBezTo>
                  <a:cubicBezTo>
                    <a:pt x="4371" y="8765"/>
                    <a:pt x="4389" y="8795"/>
                    <a:pt x="4401" y="8836"/>
                  </a:cubicBezTo>
                  <a:cubicBezTo>
                    <a:pt x="4401" y="8842"/>
                    <a:pt x="4407" y="8848"/>
                    <a:pt x="4407" y="8854"/>
                  </a:cubicBezTo>
                  <a:lnTo>
                    <a:pt x="4454" y="8943"/>
                  </a:lnTo>
                  <a:cubicBezTo>
                    <a:pt x="4460" y="8955"/>
                    <a:pt x="4460" y="8967"/>
                    <a:pt x="4466" y="8973"/>
                  </a:cubicBezTo>
                  <a:cubicBezTo>
                    <a:pt x="4484" y="9003"/>
                    <a:pt x="4496" y="9026"/>
                    <a:pt x="4507" y="9056"/>
                  </a:cubicBezTo>
                  <a:cubicBezTo>
                    <a:pt x="4513" y="9062"/>
                    <a:pt x="4513" y="9074"/>
                    <a:pt x="4519" y="9080"/>
                  </a:cubicBezTo>
                  <a:cubicBezTo>
                    <a:pt x="4537" y="9115"/>
                    <a:pt x="4549" y="9151"/>
                    <a:pt x="4573" y="9181"/>
                  </a:cubicBezTo>
                  <a:cubicBezTo>
                    <a:pt x="4573" y="9193"/>
                    <a:pt x="4579" y="9198"/>
                    <a:pt x="4579" y="9204"/>
                  </a:cubicBezTo>
                  <a:cubicBezTo>
                    <a:pt x="4597" y="9234"/>
                    <a:pt x="4602" y="9264"/>
                    <a:pt x="4614" y="9293"/>
                  </a:cubicBezTo>
                  <a:cubicBezTo>
                    <a:pt x="4626" y="9299"/>
                    <a:pt x="4626" y="9317"/>
                    <a:pt x="4632" y="9323"/>
                  </a:cubicBezTo>
                  <a:cubicBezTo>
                    <a:pt x="4644" y="9353"/>
                    <a:pt x="4656" y="9377"/>
                    <a:pt x="4668" y="9406"/>
                  </a:cubicBezTo>
                  <a:cubicBezTo>
                    <a:pt x="4668" y="9412"/>
                    <a:pt x="4674" y="9418"/>
                    <a:pt x="4674" y="9436"/>
                  </a:cubicBezTo>
                  <a:lnTo>
                    <a:pt x="4721" y="9549"/>
                  </a:lnTo>
                  <a:cubicBezTo>
                    <a:pt x="4721" y="9555"/>
                    <a:pt x="4727" y="9561"/>
                    <a:pt x="4727" y="9567"/>
                  </a:cubicBezTo>
                  <a:cubicBezTo>
                    <a:pt x="4733" y="9596"/>
                    <a:pt x="4751" y="9626"/>
                    <a:pt x="4757" y="9656"/>
                  </a:cubicBezTo>
                  <a:cubicBezTo>
                    <a:pt x="4763" y="9674"/>
                    <a:pt x="4763" y="9679"/>
                    <a:pt x="4769" y="9697"/>
                  </a:cubicBezTo>
                  <a:cubicBezTo>
                    <a:pt x="4781" y="9727"/>
                    <a:pt x="4793" y="9745"/>
                    <a:pt x="4798" y="9774"/>
                  </a:cubicBezTo>
                  <a:cubicBezTo>
                    <a:pt x="4798" y="9786"/>
                    <a:pt x="4810" y="9792"/>
                    <a:pt x="4810" y="9804"/>
                  </a:cubicBezTo>
                  <a:cubicBezTo>
                    <a:pt x="4822" y="9846"/>
                    <a:pt x="4834" y="9881"/>
                    <a:pt x="4846" y="9917"/>
                  </a:cubicBezTo>
                  <a:cubicBezTo>
                    <a:pt x="4846" y="9923"/>
                    <a:pt x="4852" y="9935"/>
                    <a:pt x="4852" y="9941"/>
                  </a:cubicBezTo>
                  <a:lnTo>
                    <a:pt x="4876" y="10030"/>
                  </a:lnTo>
                  <a:cubicBezTo>
                    <a:pt x="4876" y="10042"/>
                    <a:pt x="4882" y="10054"/>
                    <a:pt x="4882" y="10065"/>
                  </a:cubicBezTo>
                  <a:cubicBezTo>
                    <a:pt x="4888" y="10095"/>
                    <a:pt x="4899" y="10119"/>
                    <a:pt x="4905" y="10149"/>
                  </a:cubicBezTo>
                  <a:cubicBezTo>
                    <a:pt x="4905" y="10154"/>
                    <a:pt x="4911" y="10160"/>
                    <a:pt x="4911" y="10178"/>
                  </a:cubicBezTo>
                  <a:cubicBezTo>
                    <a:pt x="4917" y="10214"/>
                    <a:pt x="4935" y="10249"/>
                    <a:pt x="4941" y="10291"/>
                  </a:cubicBezTo>
                  <a:cubicBezTo>
                    <a:pt x="4941" y="10297"/>
                    <a:pt x="4941" y="10303"/>
                    <a:pt x="4947" y="10309"/>
                  </a:cubicBezTo>
                  <a:lnTo>
                    <a:pt x="4971" y="10398"/>
                  </a:lnTo>
                  <a:cubicBezTo>
                    <a:pt x="4971" y="10416"/>
                    <a:pt x="4983" y="10422"/>
                    <a:pt x="4983" y="10440"/>
                  </a:cubicBezTo>
                  <a:cubicBezTo>
                    <a:pt x="4988" y="10469"/>
                    <a:pt x="4994" y="10487"/>
                    <a:pt x="4994" y="10517"/>
                  </a:cubicBezTo>
                  <a:cubicBezTo>
                    <a:pt x="4994" y="10529"/>
                    <a:pt x="5000" y="10540"/>
                    <a:pt x="5000" y="10546"/>
                  </a:cubicBezTo>
                  <a:cubicBezTo>
                    <a:pt x="5006" y="10588"/>
                    <a:pt x="5018" y="10624"/>
                    <a:pt x="5024" y="10653"/>
                  </a:cubicBezTo>
                  <a:lnTo>
                    <a:pt x="5024" y="10677"/>
                  </a:lnTo>
                  <a:cubicBezTo>
                    <a:pt x="5030" y="10707"/>
                    <a:pt x="5030" y="10736"/>
                    <a:pt x="5036" y="10766"/>
                  </a:cubicBezTo>
                  <a:cubicBezTo>
                    <a:pt x="5036" y="10778"/>
                    <a:pt x="5036" y="10784"/>
                    <a:pt x="5048" y="10802"/>
                  </a:cubicBezTo>
                  <a:cubicBezTo>
                    <a:pt x="5048" y="10831"/>
                    <a:pt x="5054" y="10855"/>
                    <a:pt x="5054" y="10885"/>
                  </a:cubicBezTo>
                  <a:lnTo>
                    <a:pt x="5054" y="10915"/>
                  </a:lnTo>
                  <a:cubicBezTo>
                    <a:pt x="5060" y="10950"/>
                    <a:pt x="5060" y="10986"/>
                    <a:pt x="5060" y="11015"/>
                  </a:cubicBezTo>
                  <a:lnTo>
                    <a:pt x="5060" y="11063"/>
                  </a:lnTo>
                  <a:lnTo>
                    <a:pt x="5060" y="11105"/>
                  </a:lnTo>
                  <a:lnTo>
                    <a:pt x="5060" y="11140"/>
                  </a:lnTo>
                  <a:lnTo>
                    <a:pt x="5060" y="11188"/>
                  </a:lnTo>
                  <a:lnTo>
                    <a:pt x="5060" y="11223"/>
                  </a:lnTo>
                  <a:lnTo>
                    <a:pt x="5060" y="11277"/>
                  </a:lnTo>
                  <a:lnTo>
                    <a:pt x="5060" y="11366"/>
                  </a:lnTo>
                  <a:lnTo>
                    <a:pt x="5060" y="11491"/>
                  </a:lnTo>
                  <a:lnTo>
                    <a:pt x="5060" y="11514"/>
                  </a:lnTo>
                  <a:cubicBezTo>
                    <a:pt x="5060" y="11550"/>
                    <a:pt x="5060" y="11597"/>
                    <a:pt x="5054" y="11633"/>
                  </a:cubicBezTo>
                  <a:lnTo>
                    <a:pt x="5054" y="11657"/>
                  </a:lnTo>
                  <a:cubicBezTo>
                    <a:pt x="5054" y="11692"/>
                    <a:pt x="5048" y="11728"/>
                    <a:pt x="5048" y="11764"/>
                  </a:cubicBezTo>
                  <a:lnTo>
                    <a:pt x="5048" y="11776"/>
                  </a:lnTo>
                  <a:cubicBezTo>
                    <a:pt x="5036" y="11811"/>
                    <a:pt x="5036" y="11847"/>
                    <a:pt x="5030" y="11882"/>
                  </a:cubicBezTo>
                  <a:lnTo>
                    <a:pt x="5030" y="11906"/>
                  </a:lnTo>
                  <a:cubicBezTo>
                    <a:pt x="5024" y="11942"/>
                    <a:pt x="5018" y="11983"/>
                    <a:pt x="5018" y="12013"/>
                  </a:cubicBezTo>
                  <a:lnTo>
                    <a:pt x="5018" y="12025"/>
                  </a:lnTo>
                  <a:cubicBezTo>
                    <a:pt x="5012" y="12055"/>
                    <a:pt x="5000" y="12090"/>
                    <a:pt x="4994" y="12120"/>
                  </a:cubicBezTo>
                  <a:cubicBezTo>
                    <a:pt x="4994" y="12132"/>
                    <a:pt x="4994" y="12138"/>
                    <a:pt x="4988" y="12138"/>
                  </a:cubicBezTo>
                  <a:cubicBezTo>
                    <a:pt x="4983" y="12167"/>
                    <a:pt x="4971" y="12203"/>
                    <a:pt x="4965" y="12233"/>
                  </a:cubicBezTo>
                  <a:cubicBezTo>
                    <a:pt x="4965" y="12239"/>
                    <a:pt x="4965" y="12251"/>
                    <a:pt x="4959" y="12251"/>
                  </a:cubicBezTo>
                  <a:cubicBezTo>
                    <a:pt x="4947" y="12280"/>
                    <a:pt x="4941" y="12310"/>
                    <a:pt x="4929" y="12340"/>
                  </a:cubicBezTo>
                  <a:lnTo>
                    <a:pt x="4929" y="12346"/>
                  </a:lnTo>
                  <a:cubicBezTo>
                    <a:pt x="4917" y="12375"/>
                    <a:pt x="4905" y="12405"/>
                    <a:pt x="4899" y="12435"/>
                  </a:cubicBezTo>
                  <a:cubicBezTo>
                    <a:pt x="4899" y="12441"/>
                    <a:pt x="4888" y="12447"/>
                    <a:pt x="4888" y="12458"/>
                  </a:cubicBezTo>
                  <a:cubicBezTo>
                    <a:pt x="4876" y="12488"/>
                    <a:pt x="4870" y="12518"/>
                    <a:pt x="4852" y="12536"/>
                  </a:cubicBezTo>
                  <a:cubicBezTo>
                    <a:pt x="4852" y="12536"/>
                    <a:pt x="4852" y="12542"/>
                    <a:pt x="4846" y="12542"/>
                  </a:cubicBezTo>
                  <a:cubicBezTo>
                    <a:pt x="4834" y="12565"/>
                    <a:pt x="4822" y="12595"/>
                    <a:pt x="4810" y="12619"/>
                  </a:cubicBezTo>
                  <a:cubicBezTo>
                    <a:pt x="4810" y="12625"/>
                    <a:pt x="4798" y="12631"/>
                    <a:pt x="4798" y="12631"/>
                  </a:cubicBezTo>
                  <a:cubicBezTo>
                    <a:pt x="4787" y="12654"/>
                    <a:pt x="4769" y="12684"/>
                    <a:pt x="4757" y="12708"/>
                  </a:cubicBezTo>
                  <a:cubicBezTo>
                    <a:pt x="4757" y="12714"/>
                    <a:pt x="4751" y="12714"/>
                    <a:pt x="4751" y="12720"/>
                  </a:cubicBezTo>
                  <a:lnTo>
                    <a:pt x="4703" y="12791"/>
                  </a:lnTo>
                  <a:lnTo>
                    <a:pt x="4698" y="12797"/>
                  </a:lnTo>
                  <a:cubicBezTo>
                    <a:pt x="4686" y="12821"/>
                    <a:pt x="4668" y="12838"/>
                    <a:pt x="4644" y="12862"/>
                  </a:cubicBezTo>
                  <a:lnTo>
                    <a:pt x="4632" y="12880"/>
                  </a:lnTo>
                  <a:cubicBezTo>
                    <a:pt x="4614" y="12898"/>
                    <a:pt x="4597" y="12922"/>
                    <a:pt x="4579" y="12945"/>
                  </a:cubicBezTo>
                  <a:lnTo>
                    <a:pt x="4573" y="12951"/>
                  </a:lnTo>
                  <a:cubicBezTo>
                    <a:pt x="4555" y="12975"/>
                    <a:pt x="4537" y="12987"/>
                    <a:pt x="4519" y="13011"/>
                  </a:cubicBezTo>
                  <a:lnTo>
                    <a:pt x="4507" y="13028"/>
                  </a:lnTo>
                  <a:cubicBezTo>
                    <a:pt x="4484" y="13046"/>
                    <a:pt x="4466" y="13064"/>
                    <a:pt x="4448" y="13076"/>
                  </a:cubicBezTo>
                  <a:cubicBezTo>
                    <a:pt x="4436" y="13076"/>
                    <a:pt x="4436" y="13088"/>
                    <a:pt x="4430" y="13088"/>
                  </a:cubicBezTo>
                  <a:cubicBezTo>
                    <a:pt x="4418" y="13100"/>
                    <a:pt x="4395" y="13118"/>
                    <a:pt x="4377" y="13129"/>
                  </a:cubicBezTo>
                  <a:lnTo>
                    <a:pt x="4371" y="13135"/>
                  </a:lnTo>
                  <a:lnTo>
                    <a:pt x="4306" y="13183"/>
                  </a:lnTo>
                  <a:cubicBezTo>
                    <a:pt x="4300" y="13183"/>
                    <a:pt x="4300" y="13189"/>
                    <a:pt x="4288" y="13189"/>
                  </a:cubicBezTo>
                  <a:lnTo>
                    <a:pt x="4222" y="13236"/>
                  </a:lnTo>
                  <a:lnTo>
                    <a:pt x="4222" y="13236"/>
                  </a:lnTo>
                  <a:lnTo>
                    <a:pt x="14275" y="7316"/>
                  </a:lnTo>
                  <a:lnTo>
                    <a:pt x="14341" y="7275"/>
                  </a:lnTo>
                  <a:cubicBezTo>
                    <a:pt x="14347" y="7275"/>
                    <a:pt x="14347" y="7269"/>
                    <a:pt x="14353" y="7269"/>
                  </a:cubicBezTo>
                  <a:lnTo>
                    <a:pt x="14424" y="7221"/>
                  </a:lnTo>
                  <a:lnTo>
                    <a:pt x="14430" y="7215"/>
                  </a:lnTo>
                  <a:cubicBezTo>
                    <a:pt x="14442" y="7197"/>
                    <a:pt x="14465" y="7186"/>
                    <a:pt x="14483" y="7168"/>
                  </a:cubicBezTo>
                  <a:cubicBezTo>
                    <a:pt x="14489" y="7168"/>
                    <a:pt x="14489" y="7162"/>
                    <a:pt x="14495" y="7162"/>
                  </a:cubicBezTo>
                  <a:cubicBezTo>
                    <a:pt x="14519" y="7150"/>
                    <a:pt x="14531" y="7126"/>
                    <a:pt x="14554" y="7108"/>
                  </a:cubicBezTo>
                  <a:lnTo>
                    <a:pt x="14572" y="7096"/>
                  </a:lnTo>
                  <a:cubicBezTo>
                    <a:pt x="14608" y="7091"/>
                    <a:pt x="14620" y="7073"/>
                    <a:pt x="14644" y="7043"/>
                  </a:cubicBezTo>
                  <a:cubicBezTo>
                    <a:pt x="14661" y="7019"/>
                    <a:pt x="14679" y="7001"/>
                    <a:pt x="14697" y="6978"/>
                  </a:cubicBezTo>
                  <a:lnTo>
                    <a:pt x="14709" y="6966"/>
                  </a:lnTo>
                  <a:cubicBezTo>
                    <a:pt x="14727" y="6942"/>
                    <a:pt x="14739" y="6918"/>
                    <a:pt x="14762" y="6895"/>
                  </a:cubicBezTo>
                  <a:cubicBezTo>
                    <a:pt x="14762" y="6889"/>
                    <a:pt x="14768" y="6889"/>
                    <a:pt x="14768" y="6883"/>
                  </a:cubicBezTo>
                  <a:lnTo>
                    <a:pt x="14816" y="6817"/>
                  </a:lnTo>
                  <a:cubicBezTo>
                    <a:pt x="14816" y="6805"/>
                    <a:pt x="14822" y="6805"/>
                    <a:pt x="14822" y="6800"/>
                  </a:cubicBezTo>
                  <a:cubicBezTo>
                    <a:pt x="14834" y="6776"/>
                    <a:pt x="14851" y="6746"/>
                    <a:pt x="14863" y="6728"/>
                  </a:cubicBezTo>
                  <a:cubicBezTo>
                    <a:pt x="14863" y="6716"/>
                    <a:pt x="14875" y="6710"/>
                    <a:pt x="14875" y="6710"/>
                  </a:cubicBezTo>
                  <a:cubicBezTo>
                    <a:pt x="14887" y="6687"/>
                    <a:pt x="14893" y="6669"/>
                    <a:pt x="14911" y="6639"/>
                  </a:cubicBezTo>
                  <a:cubicBezTo>
                    <a:pt x="14911" y="6627"/>
                    <a:pt x="14911" y="6627"/>
                    <a:pt x="14917" y="6627"/>
                  </a:cubicBezTo>
                  <a:cubicBezTo>
                    <a:pt x="14934" y="6598"/>
                    <a:pt x="14940" y="6580"/>
                    <a:pt x="14952" y="6550"/>
                  </a:cubicBezTo>
                  <a:cubicBezTo>
                    <a:pt x="14952" y="6538"/>
                    <a:pt x="14964" y="6532"/>
                    <a:pt x="14964" y="6526"/>
                  </a:cubicBezTo>
                  <a:cubicBezTo>
                    <a:pt x="14976" y="6497"/>
                    <a:pt x="14982" y="6467"/>
                    <a:pt x="14994" y="6437"/>
                  </a:cubicBezTo>
                  <a:lnTo>
                    <a:pt x="14994" y="6431"/>
                  </a:lnTo>
                  <a:cubicBezTo>
                    <a:pt x="15000" y="6402"/>
                    <a:pt x="15006" y="6378"/>
                    <a:pt x="15024" y="6348"/>
                  </a:cubicBezTo>
                  <a:cubicBezTo>
                    <a:pt x="15024" y="6342"/>
                    <a:pt x="15029" y="6330"/>
                    <a:pt x="15029" y="6325"/>
                  </a:cubicBezTo>
                  <a:cubicBezTo>
                    <a:pt x="15035" y="6295"/>
                    <a:pt x="15041" y="6265"/>
                    <a:pt x="15053" y="6230"/>
                  </a:cubicBezTo>
                  <a:cubicBezTo>
                    <a:pt x="15053" y="6224"/>
                    <a:pt x="15053" y="6212"/>
                    <a:pt x="15059" y="6206"/>
                  </a:cubicBezTo>
                  <a:lnTo>
                    <a:pt x="15083" y="6117"/>
                  </a:lnTo>
                  <a:lnTo>
                    <a:pt x="15083" y="6105"/>
                  </a:lnTo>
                  <a:cubicBezTo>
                    <a:pt x="15089" y="6063"/>
                    <a:pt x="15095" y="6034"/>
                    <a:pt x="15095" y="5998"/>
                  </a:cubicBezTo>
                  <a:lnTo>
                    <a:pt x="15095" y="5986"/>
                  </a:lnTo>
                  <a:lnTo>
                    <a:pt x="15095" y="5968"/>
                  </a:lnTo>
                  <a:cubicBezTo>
                    <a:pt x="15101" y="5933"/>
                    <a:pt x="15101" y="5897"/>
                    <a:pt x="15113" y="5855"/>
                  </a:cubicBezTo>
                  <a:lnTo>
                    <a:pt x="15113" y="5849"/>
                  </a:lnTo>
                  <a:cubicBezTo>
                    <a:pt x="15119" y="5814"/>
                    <a:pt x="15119" y="5778"/>
                    <a:pt x="15119" y="5737"/>
                  </a:cubicBezTo>
                  <a:lnTo>
                    <a:pt x="15119" y="5719"/>
                  </a:lnTo>
                  <a:cubicBezTo>
                    <a:pt x="15119" y="5677"/>
                    <a:pt x="15125" y="5636"/>
                    <a:pt x="15125" y="5600"/>
                  </a:cubicBezTo>
                  <a:lnTo>
                    <a:pt x="15125" y="5576"/>
                  </a:lnTo>
                  <a:lnTo>
                    <a:pt x="15125" y="5452"/>
                  </a:lnTo>
                  <a:cubicBezTo>
                    <a:pt x="15125" y="5392"/>
                    <a:pt x="15125" y="5333"/>
                    <a:pt x="15119" y="5279"/>
                  </a:cubicBezTo>
                  <a:lnTo>
                    <a:pt x="15119" y="5256"/>
                  </a:lnTo>
                  <a:lnTo>
                    <a:pt x="15119" y="5196"/>
                  </a:lnTo>
                  <a:lnTo>
                    <a:pt x="15119" y="5155"/>
                  </a:lnTo>
                  <a:lnTo>
                    <a:pt x="15119" y="5107"/>
                  </a:lnTo>
                  <a:cubicBezTo>
                    <a:pt x="15119" y="5072"/>
                    <a:pt x="15113" y="5036"/>
                    <a:pt x="15113" y="5006"/>
                  </a:cubicBezTo>
                  <a:lnTo>
                    <a:pt x="15113" y="4977"/>
                  </a:lnTo>
                  <a:cubicBezTo>
                    <a:pt x="15113" y="4947"/>
                    <a:pt x="15101" y="4923"/>
                    <a:pt x="15101" y="4893"/>
                  </a:cubicBezTo>
                  <a:cubicBezTo>
                    <a:pt x="15101" y="4876"/>
                    <a:pt x="15101" y="4870"/>
                    <a:pt x="15095" y="4858"/>
                  </a:cubicBezTo>
                  <a:cubicBezTo>
                    <a:pt x="15089" y="4828"/>
                    <a:pt x="15089" y="4798"/>
                    <a:pt x="15083" y="4769"/>
                  </a:cubicBezTo>
                  <a:lnTo>
                    <a:pt x="15083" y="4745"/>
                  </a:lnTo>
                  <a:cubicBezTo>
                    <a:pt x="15071" y="4709"/>
                    <a:pt x="15065" y="4668"/>
                    <a:pt x="15059" y="4638"/>
                  </a:cubicBezTo>
                  <a:cubicBezTo>
                    <a:pt x="15059" y="4632"/>
                    <a:pt x="15053" y="4620"/>
                    <a:pt x="15053" y="4608"/>
                  </a:cubicBezTo>
                  <a:cubicBezTo>
                    <a:pt x="15041" y="4579"/>
                    <a:pt x="15041" y="4561"/>
                    <a:pt x="15035" y="4531"/>
                  </a:cubicBezTo>
                  <a:cubicBezTo>
                    <a:pt x="15035" y="4513"/>
                    <a:pt x="15029" y="4508"/>
                    <a:pt x="15029" y="4490"/>
                  </a:cubicBezTo>
                  <a:lnTo>
                    <a:pt x="15006" y="4401"/>
                  </a:lnTo>
                  <a:cubicBezTo>
                    <a:pt x="15006" y="4395"/>
                    <a:pt x="15006" y="4389"/>
                    <a:pt x="15000" y="4383"/>
                  </a:cubicBezTo>
                  <a:cubicBezTo>
                    <a:pt x="14994" y="4341"/>
                    <a:pt x="14982" y="4306"/>
                    <a:pt x="14970" y="4270"/>
                  </a:cubicBezTo>
                  <a:cubicBezTo>
                    <a:pt x="14970" y="4264"/>
                    <a:pt x="14964" y="4246"/>
                    <a:pt x="14964" y="4240"/>
                  </a:cubicBezTo>
                  <a:cubicBezTo>
                    <a:pt x="14952" y="4211"/>
                    <a:pt x="14946" y="4187"/>
                    <a:pt x="14940" y="4157"/>
                  </a:cubicBezTo>
                  <a:cubicBezTo>
                    <a:pt x="14940" y="4151"/>
                    <a:pt x="14940" y="4145"/>
                    <a:pt x="14934" y="4145"/>
                  </a:cubicBezTo>
                  <a:cubicBezTo>
                    <a:pt x="14934" y="4133"/>
                    <a:pt x="14934" y="4133"/>
                    <a:pt x="14923" y="4127"/>
                  </a:cubicBezTo>
                  <a:lnTo>
                    <a:pt x="14905" y="4038"/>
                  </a:lnTo>
                  <a:cubicBezTo>
                    <a:pt x="14905" y="4032"/>
                    <a:pt x="14893" y="4027"/>
                    <a:pt x="14893" y="4015"/>
                  </a:cubicBezTo>
                  <a:cubicBezTo>
                    <a:pt x="14881" y="3979"/>
                    <a:pt x="14875" y="3943"/>
                    <a:pt x="14857" y="3908"/>
                  </a:cubicBezTo>
                  <a:cubicBezTo>
                    <a:pt x="14857" y="3896"/>
                    <a:pt x="14851" y="3884"/>
                    <a:pt x="14851" y="3878"/>
                  </a:cubicBezTo>
                  <a:cubicBezTo>
                    <a:pt x="14845" y="3848"/>
                    <a:pt x="14828" y="3825"/>
                    <a:pt x="14822" y="3795"/>
                  </a:cubicBezTo>
                  <a:cubicBezTo>
                    <a:pt x="14816" y="3777"/>
                    <a:pt x="14816" y="3771"/>
                    <a:pt x="14804" y="3759"/>
                  </a:cubicBezTo>
                  <a:cubicBezTo>
                    <a:pt x="14798" y="3730"/>
                    <a:pt x="14786" y="3700"/>
                    <a:pt x="14774" y="3670"/>
                  </a:cubicBezTo>
                  <a:cubicBezTo>
                    <a:pt x="14774" y="3658"/>
                    <a:pt x="14768" y="3652"/>
                    <a:pt x="14768" y="3647"/>
                  </a:cubicBezTo>
                  <a:lnTo>
                    <a:pt x="14727" y="3534"/>
                  </a:lnTo>
                  <a:cubicBezTo>
                    <a:pt x="14727" y="3528"/>
                    <a:pt x="14721" y="3522"/>
                    <a:pt x="14721" y="3504"/>
                  </a:cubicBezTo>
                  <a:cubicBezTo>
                    <a:pt x="14709" y="3474"/>
                    <a:pt x="14697" y="3451"/>
                    <a:pt x="14679" y="3421"/>
                  </a:cubicBezTo>
                  <a:cubicBezTo>
                    <a:pt x="14673" y="3409"/>
                    <a:pt x="14673" y="3403"/>
                    <a:pt x="14667" y="3385"/>
                  </a:cubicBezTo>
                  <a:cubicBezTo>
                    <a:pt x="14649" y="3356"/>
                    <a:pt x="14644" y="3326"/>
                    <a:pt x="14632" y="3296"/>
                  </a:cubicBezTo>
                  <a:cubicBezTo>
                    <a:pt x="14632" y="3290"/>
                    <a:pt x="14620" y="3284"/>
                    <a:pt x="14620" y="3272"/>
                  </a:cubicBezTo>
                  <a:cubicBezTo>
                    <a:pt x="14608" y="3237"/>
                    <a:pt x="14590" y="3201"/>
                    <a:pt x="14572" y="3171"/>
                  </a:cubicBezTo>
                  <a:cubicBezTo>
                    <a:pt x="14560" y="3166"/>
                    <a:pt x="14560" y="3154"/>
                    <a:pt x="14554" y="3148"/>
                  </a:cubicBezTo>
                  <a:cubicBezTo>
                    <a:pt x="14543" y="3118"/>
                    <a:pt x="14525" y="3094"/>
                    <a:pt x="14519" y="3065"/>
                  </a:cubicBezTo>
                  <a:cubicBezTo>
                    <a:pt x="14513" y="3059"/>
                    <a:pt x="14513" y="3047"/>
                    <a:pt x="14501" y="3035"/>
                  </a:cubicBezTo>
                  <a:lnTo>
                    <a:pt x="14459" y="2946"/>
                  </a:lnTo>
                  <a:cubicBezTo>
                    <a:pt x="14459" y="2940"/>
                    <a:pt x="14454" y="2934"/>
                    <a:pt x="14454" y="2928"/>
                  </a:cubicBezTo>
                  <a:cubicBezTo>
                    <a:pt x="14436" y="2886"/>
                    <a:pt x="14412" y="2857"/>
                    <a:pt x="14400" y="2821"/>
                  </a:cubicBezTo>
                  <a:cubicBezTo>
                    <a:pt x="14394" y="2815"/>
                    <a:pt x="14394" y="2809"/>
                    <a:pt x="14382" y="2797"/>
                  </a:cubicBezTo>
                  <a:cubicBezTo>
                    <a:pt x="14370" y="2768"/>
                    <a:pt x="14353" y="2750"/>
                    <a:pt x="14341" y="2720"/>
                  </a:cubicBezTo>
                  <a:cubicBezTo>
                    <a:pt x="14335" y="2708"/>
                    <a:pt x="14323" y="2696"/>
                    <a:pt x="14323" y="2690"/>
                  </a:cubicBezTo>
                  <a:cubicBezTo>
                    <a:pt x="14311" y="2661"/>
                    <a:pt x="14293" y="2625"/>
                    <a:pt x="14281" y="2607"/>
                  </a:cubicBezTo>
                  <a:cubicBezTo>
                    <a:pt x="14275" y="2601"/>
                    <a:pt x="14275" y="2590"/>
                    <a:pt x="14264" y="2584"/>
                  </a:cubicBezTo>
                  <a:cubicBezTo>
                    <a:pt x="14246" y="2548"/>
                    <a:pt x="14228" y="2518"/>
                    <a:pt x="14204" y="2477"/>
                  </a:cubicBezTo>
                  <a:cubicBezTo>
                    <a:pt x="14198" y="2471"/>
                    <a:pt x="14198" y="2465"/>
                    <a:pt x="14192" y="2459"/>
                  </a:cubicBezTo>
                  <a:cubicBezTo>
                    <a:pt x="14174" y="2429"/>
                    <a:pt x="14163" y="2405"/>
                    <a:pt x="14139" y="2376"/>
                  </a:cubicBezTo>
                  <a:cubicBezTo>
                    <a:pt x="14133" y="2370"/>
                    <a:pt x="14127" y="2352"/>
                    <a:pt x="14115" y="2346"/>
                  </a:cubicBezTo>
                  <a:cubicBezTo>
                    <a:pt x="14103" y="2316"/>
                    <a:pt x="14079" y="2293"/>
                    <a:pt x="14068" y="2263"/>
                  </a:cubicBezTo>
                  <a:cubicBezTo>
                    <a:pt x="14056" y="2257"/>
                    <a:pt x="14056" y="2251"/>
                    <a:pt x="14050" y="2239"/>
                  </a:cubicBezTo>
                  <a:cubicBezTo>
                    <a:pt x="14026" y="2210"/>
                    <a:pt x="14008" y="2174"/>
                    <a:pt x="13984" y="2144"/>
                  </a:cubicBezTo>
                  <a:cubicBezTo>
                    <a:pt x="13978" y="2138"/>
                    <a:pt x="13978" y="2132"/>
                    <a:pt x="13967" y="2120"/>
                  </a:cubicBezTo>
                  <a:cubicBezTo>
                    <a:pt x="13955" y="2091"/>
                    <a:pt x="13931" y="2073"/>
                    <a:pt x="13919" y="2049"/>
                  </a:cubicBezTo>
                  <a:cubicBezTo>
                    <a:pt x="13907" y="2043"/>
                    <a:pt x="13901" y="2025"/>
                    <a:pt x="13895" y="2020"/>
                  </a:cubicBezTo>
                  <a:cubicBezTo>
                    <a:pt x="13872" y="1996"/>
                    <a:pt x="13860" y="1966"/>
                    <a:pt x="13836" y="1942"/>
                  </a:cubicBezTo>
                  <a:cubicBezTo>
                    <a:pt x="13830" y="1936"/>
                    <a:pt x="13830" y="1930"/>
                    <a:pt x="13818" y="1925"/>
                  </a:cubicBezTo>
                  <a:cubicBezTo>
                    <a:pt x="13800" y="1895"/>
                    <a:pt x="13777" y="1853"/>
                    <a:pt x="13747" y="1824"/>
                  </a:cubicBezTo>
                  <a:cubicBezTo>
                    <a:pt x="13741" y="1818"/>
                    <a:pt x="13741" y="1812"/>
                    <a:pt x="13729" y="1806"/>
                  </a:cubicBezTo>
                  <a:cubicBezTo>
                    <a:pt x="13711" y="1782"/>
                    <a:pt x="13693" y="1752"/>
                    <a:pt x="13670" y="1729"/>
                  </a:cubicBezTo>
                  <a:cubicBezTo>
                    <a:pt x="13664" y="1723"/>
                    <a:pt x="13658" y="1717"/>
                    <a:pt x="13652" y="1699"/>
                  </a:cubicBezTo>
                  <a:cubicBezTo>
                    <a:pt x="13628" y="1675"/>
                    <a:pt x="13610" y="1645"/>
                    <a:pt x="13593" y="1628"/>
                  </a:cubicBezTo>
                  <a:cubicBezTo>
                    <a:pt x="13581" y="1616"/>
                    <a:pt x="13581" y="1610"/>
                    <a:pt x="13575" y="1604"/>
                  </a:cubicBezTo>
                  <a:cubicBezTo>
                    <a:pt x="13551" y="1574"/>
                    <a:pt x="13521" y="1544"/>
                    <a:pt x="13503" y="1515"/>
                  </a:cubicBezTo>
                  <a:cubicBezTo>
                    <a:pt x="13492" y="1509"/>
                    <a:pt x="13486" y="1497"/>
                    <a:pt x="13486" y="1491"/>
                  </a:cubicBezTo>
                  <a:cubicBezTo>
                    <a:pt x="13462" y="1467"/>
                    <a:pt x="13450" y="1449"/>
                    <a:pt x="13426" y="1426"/>
                  </a:cubicBezTo>
                  <a:cubicBezTo>
                    <a:pt x="13420" y="1420"/>
                    <a:pt x="13414" y="1408"/>
                    <a:pt x="13403" y="1396"/>
                  </a:cubicBezTo>
                  <a:cubicBezTo>
                    <a:pt x="13385" y="1372"/>
                    <a:pt x="13361" y="1349"/>
                    <a:pt x="13343" y="1331"/>
                  </a:cubicBezTo>
                  <a:cubicBezTo>
                    <a:pt x="13337" y="1319"/>
                    <a:pt x="13331" y="1313"/>
                    <a:pt x="13331" y="1307"/>
                  </a:cubicBezTo>
                  <a:lnTo>
                    <a:pt x="13248" y="1224"/>
                  </a:lnTo>
                  <a:lnTo>
                    <a:pt x="13224" y="1200"/>
                  </a:lnTo>
                  <a:lnTo>
                    <a:pt x="13165" y="1141"/>
                  </a:lnTo>
                  <a:cubicBezTo>
                    <a:pt x="13159" y="1135"/>
                    <a:pt x="13153" y="1129"/>
                    <a:pt x="13135" y="1123"/>
                  </a:cubicBezTo>
                  <a:cubicBezTo>
                    <a:pt x="13117" y="1099"/>
                    <a:pt x="13094" y="1081"/>
                    <a:pt x="13076" y="1063"/>
                  </a:cubicBezTo>
                  <a:lnTo>
                    <a:pt x="13058" y="1040"/>
                  </a:lnTo>
                  <a:cubicBezTo>
                    <a:pt x="13028" y="1016"/>
                    <a:pt x="13005" y="986"/>
                    <a:pt x="12975" y="963"/>
                  </a:cubicBezTo>
                  <a:cubicBezTo>
                    <a:pt x="12969" y="957"/>
                    <a:pt x="12957" y="951"/>
                    <a:pt x="12951" y="951"/>
                  </a:cubicBezTo>
                  <a:cubicBezTo>
                    <a:pt x="12927" y="927"/>
                    <a:pt x="12910" y="915"/>
                    <a:pt x="12886" y="897"/>
                  </a:cubicBezTo>
                  <a:cubicBezTo>
                    <a:pt x="12880" y="891"/>
                    <a:pt x="12862" y="885"/>
                    <a:pt x="12856" y="873"/>
                  </a:cubicBezTo>
                  <a:cubicBezTo>
                    <a:pt x="12832" y="862"/>
                    <a:pt x="12809" y="838"/>
                    <a:pt x="12791" y="826"/>
                  </a:cubicBezTo>
                  <a:lnTo>
                    <a:pt x="12767" y="802"/>
                  </a:lnTo>
                  <a:cubicBezTo>
                    <a:pt x="12737" y="778"/>
                    <a:pt x="12708" y="755"/>
                    <a:pt x="12684" y="737"/>
                  </a:cubicBezTo>
                  <a:lnTo>
                    <a:pt x="12678" y="725"/>
                  </a:lnTo>
                  <a:cubicBezTo>
                    <a:pt x="12631" y="695"/>
                    <a:pt x="12589" y="660"/>
                    <a:pt x="12542" y="630"/>
                  </a:cubicBezTo>
                  <a:lnTo>
                    <a:pt x="12530" y="618"/>
                  </a:lnTo>
                  <a:cubicBezTo>
                    <a:pt x="12512" y="600"/>
                    <a:pt x="12494" y="594"/>
                    <a:pt x="12476" y="577"/>
                  </a:cubicBezTo>
                  <a:cubicBezTo>
                    <a:pt x="12470" y="571"/>
                    <a:pt x="12464" y="571"/>
                    <a:pt x="12452" y="565"/>
                  </a:cubicBezTo>
                  <a:cubicBezTo>
                    <a:pt x="12441" y="559"/>
                    <a:pt x="12423" y="541"/>
                    <a:pt x="12411" y="535"/>
                  </a:cubicBezTo>
                  <a:cubicBezTo>
                    <a:pt x="12405" y="529"/>
                    <a:pt x="12393" y="529"/>
                    <a:pt x="12387" y="517"/>
                  </a:cubicBezTo>
                  <a:cubicBezTo>
                    <a:pt x="12375" y="511"/>
                    <a:pt x="12357" y="499"/>
                    <a:pt x="12346" y="488"/>
                  </a:cubicBezTo>
                  <a:cubicBezTo>
                    <a:pt x="12334" y="482"/>
                    <a:pt x="12328" y="482"/>
                    <a:pt x="12322" y="476"/>
                  </a:cubicBezTo>
                  <a:cubicBezTo>
                    <a:pt x="12304" y="470"/>
                    <a:pt x="12292" y="452"/>
                    <a:pt x="12268" y="446"/>
                  </a:cubicBezTo>
                  <a:cubicBezTo>
                    <a:pt x="12262" y="440"/>
                    <a:pt x="12256" y="440"/>
                    <a:pt x="12245" y="428"/>
                  </a:cubicBezTo>
                  <a:cubicBezTo>
                    <a:pt x="12227" y="416"/>
                    <a:pt x="12203" y="398"/>
                    <a:pt x="12173" y="387"/>
                  </a:cubicBezTo>
                  <a:cubicBezTo>
                    <a:pt x="12150" y="369"/>
                    <a:pt x="12120" y="357"/>
                    <a:pt x="12096" y="351"/>
                  </a:cubicBezTo>
                  <a:cubicBezTo>
                    <a:pt x="12090" y="339"/>
                    <a:pt x="12084" y="339"/>
                    <a:pt x="12066" y="333"/>
                  </a:cubicBezTo>
                  <a:lnTo>
                    <a:pt x="12025" y="309"/>
                  </a:lnTo>
                  <a:cubicBezTo>
                    <a:pt x="12019" y="303"/>
                    <a:pt x="12001" y="303"/>
                    <a:pt x="11995" y="298"/>
                  </a:cubicBezTo>
                  <a:lnTo>
                    <a:pt x="11948" y="274"/>
                  </a:lnTo>
                  <a:cubicBezTo>
                    <a:pt x="11942" y="268"/>
                    <a:pt x="11930" y="268"/>
                    <a:pt x="11918" y="262"/>
                  </a:cubicBezTo>
                  <a:cubicBezTo>
                    <a:pt x="11912" y="250"/>
                    <a:pt x="11906" y="250"/>
                    <a:pt x="11888" y="244"/>
                  </a:cubicBezTo>
                  <a:cubicBezTo>
                    <a:pt x="11882" y="244"/>
                    <a:pt x="11882" y="244"/>
                    <a:pt x="11876" y="238"/>
                  </a:cubicBezTo>
                  <a:cubicBezTo>
                    <a:pt x="11853" y="220"/>
                    <a:pt x="11823" y="214"/>
                    <a:pt x="11799" y="208"/>
                  </a:cubicBezTo>
                  <a:cubicBezTo>
                    <a:pt x="11793" y="208"/>
                    <a:pt x="11793" y="202"/>
                    <a:pt x="11787" y="202"/>
                  </a:cubicBezTo>
                  <a:cubicBezTo>
                    <a:pt x="11758" y="185"/>
                    <a:pt x="11728" y="179"/>
                    <a:pt x="11698" y="161"/>
                  </a:cubicBezTo>
                  <a:cubicBezTo>
                    <a:pt x="11692" y="161"/>
                    <a:pt x="11681" y="155"/>
                    <a:pt x="11675" y="155"/>
                  </a:cubicBezTo>
                  <a:cubicBezTo>
                    <a:pt x="11651" y="149"/>
                    <a:pt x="11633" y="143"/>
                    <a:pt x="11615" y="131"/>
                  </a:cubicBezTo>
                  <a:cubicBezTo>
                    <a:pt x="11609" y="131"/>
                    <a:pt x="11591" y="125"/>
                    <a:pt x="11585" y="125"/>
                  </a:cubicBezTo>
                  <a:lnTo>
                    <a:pt x="11520" y="102"/>
                  </a:lnTo>
                  <a:cubicBezTo>
                    <a:pt x="11514" y="102"/>
                    <a:pt x="11502" y="96"/>
                    <a:pt x="11496" y="96"/>
                  </a:cubicBezTo>
                  <a:cubicBezTo>
                    <a:pt x="11467" y="90"/>
                    <a:pt x="11437" y="84"/>
                    <a:pt x="11413" y="72"/>
                  </a:cubicBezTo>
                  <a:cubicBezTo>
                    <a:pt x="11407" y="72"/>
                    <a:pt x="11401" y="72"/>
                    <a:pt x="11395" y="66"/>
                  </a:cubicBezTo>
                  <a:cubicBezTo>
                    <a:pt x="11372" y="60"/>
                    <a:pt x="11348" y="60"/>
                    <a:pt x="11324" y="54"/>
                  </a:cubicBezTo>
                  <a:cubicBezTo>
                    <a:pt x="11318" y="54"/>
                    <a:pt x="11312" y="42"/>
                    <a:pt x="11295" y="42"/>
                  </a:cubicBezTo>
                  <a:cubicBezTo>
                    <a:pt x="11271" y="36"/>
                    <a:pt x="11253" y="36"/>
                    <a:pt x="11229" y="30"/>
                  </a:cubicBezTo>
                  <a:lnTo>
                    <a:pt x="11205" y="30"/>
                  </a:lnTo>
                  <a:cubicBezTo>
                    <a:pt x="11176" y="24"/>
                    <a:pt x="11158" y="24"/>
                    <a:pt x="11122" y="12"/>
                  </a:cubicBezTo>
                  <a:lnTo>
                    <a:pt x="11110" y="12"/>
                  </a:lnTo>
                  <a:cubicBezTo>
                    <a:pt x="11099" y="12"/>
                    <a:pt x="11075" y="7"/>
                    <a:pt x="11057" y="7"/>
                  </a:cubicBezTo>
                  <a:lnTo>
                    <a:pt x="11039" y="7"/>
                  </a:lnTo>
                  <a:cubicBezTo>
                    <a:pt x="11021" y="7"/>
                    <a:pt x="11010" y="7"/>
                    <a:pt x="10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810;p75">
              <a:extLst>
                <a:ext uri="{FF2B5EF4-FFF2-40B4-BE49-F238E27FC236}">
                  <a16:creationId xmlns:a16="http://schemas.microsoft.com/office/drawing/2014/main" id="{9941AD4C-D028-460C-BA72-D01184C1F576}"/>
                </a:ext>
              </a:extLst>
            </p:cNvPr>
            <p:cNvSpPr/>
            <p:nvPr/>
          </p:nvSpPr>
          <p:spPr>
            <a:xfrm>
              <a:off x="2584450" y="6635893"/>
              <a:ext cx="724474" cy="925157"/>
            </a:xfrm>
            <a:custGeom>
              <a:avLst/>
              <a:gdLst/>
              <a:ahLst/>
              <a:cxnLst/>
              <a:rect l="l" t="t" r="r" b="b"/>
              <a:pathLst>
                <a:path w="5888" h="7519" extrusionOk="0">
                  <a:moveTo>
                    <a:pt x="1621" y="1"/>
                  </a:moveTo>
                  <a:cubicBezTo>
                    <a:pt x="657" y="1"/>
                    <a:pt x="1" y="768"/>
                    <a:pt x="5" y="2094"/>
                  </a:cubicBezTo>
                  <a:cubicBezTo>
                    <a:pt x="11" y="3952"/>
                    <a:pt x="1335" y="6209"/>
                    <a:pt x="2956" y="7129"/>
                  </a:cubicBezTo>
                  <a:cubicBezTo>
                    <a:pt x="3424" y="7393"/>
                    <a:pt x="3865" y="7519"/>
                    <a:pt x="4256" y="7519"/>
                  </a:cubicBezTo>
                  <a:cubicBezTo>
                    <a:pt x="5226" y="7519"/>
                    <a:pt x="5888" y="6749"/>
                    <a:pt x="5884" y="5425"/>
                  </a:cubicBezTo>
                  <a:cubicBezTo>
                    <a:pt x="5872" y="3572"/>
                    <a:pt x="4553" y="1316"/>
                    <a:pt x="2926" y="395"/>
                  </a:cubicBezTo>
                  <a:cubicBezTo>
                    <a:pt x="2456" y="128"/>
                    <a:pt x="2013" y="1"/>
                    <a:pt x="1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811;p75">
              <a:extLst>
                <a:ext uri="{FF2B5EF4-FFF2-40B4-BE49-F238E27FC236}">
                  <a16:creationId xmlns:a16="http://schemas.microsoft.com/office/drawing/2014/main" id="{51DBE0FE-46E6-45F1-90A9-53ECDF578D62}"/>
                </a:ext>
              </a:extLst>
            </p:cNvPr>
            <p:cNvSpPr/>
            <p:nvPr/>
          </p:nvSpPr>
          <p:spPr>
            <a:xfrm>
              <a:off x="3696957" y="6769576"/>
              <a:ext cx="724458" cy="632575"/>
            </a:xfrm>
            <a:custGeom>
              <a:avLst/>
              <a:gdLst/>
              <a:ahLst/>
              <a:cxnLst/>
              <a:rect l="l" t="t" r="r" b="b"/>
              <a:pathLst>
                <a:path w="5945" h="5191" extrusionOk="0">
                  <a:moveTo>
                    <a:pt x="1574" y="1"/>
                  </a:moveTo>
                  <a:cubicBezTo>
                    <a:pt x="1562" y="1"/>
                    <a:pt x="1544" y="1"/>
                    <a:pt x="1532" y="7"/>
                  </a:cubicBezTo>
                  <a:lnTo>
                    <a:pt x="1514" y="7"/>
                  </a:lnTo>
                  <a:cubicBezTo>
                    <a:pt x="1502" y="7"/>
                    <a:pt x="1485" y="19"/>
                    <a:pt x="1479" y="19"/>
                  </a:cubicBezTo>
                  <a:lnTo>
                    <a:pt x="1461" y="19"/>
                  </a:lnTo>
                  <a:cubicBezTo>
                    <a:pt x="1449" y="19"/>
                    <a:pt x="1431" y="24"/>
                    <a:pt x="1419" y="30"/>
                  </a:cubicBezTo>
                  <a:lnTo>
                    <a:pt x="1413" y="30"/>
                  </a:lnTo>
                  <a:cubicBezTo>
                    <a:pt x="1396" y="36"/>
                    <a:pt x="1384" y="36"/>
                    <a:pt x="1366" y="48"/>
                  </a:cubicBezTo>
                  <a:cubicBezTo>
                    <a:pt x="1366" y="48"/>
                    <a:pt x="1360" y="48"/>
                    <a:pt x="1360" y="54"/>
                  </a:cubicBezTo>
                  <a:cubicBezTo>
                    <a:pt x="1342" y="60"/>
                    <a:pt x="1324" y="66"/>
                    <a:pt x="1307" y="78"/>
                  </a:cubicBezTo>
                  <a:lnTo>
                    <a:pt x="1301" y="78"/>
                  </a:lnTo>
                  <a:lnTo>
                    <a:pt x="1253" y="96"/>
                  </a:lnTo>
                  <a:cubicBezTo>
                    <a:pt x="1253" y="96"/>
                    <a:pt x="1247" y="96"/>
                    <a:pt x="1247" y="108"/>
                  </a:cubicBezTo>
                  <a:lnTo>
                    <a:pt x="1241" y="108"/>
                  </a:lnTo>
                  <a:cubicBezTo>
                    <a:pt x="1223" y="114"/>
                    <a:pt x="1217" y="119"/>
                    <a:pt x="1206" y="119"/>
                  </a:cubicBezTo>
                  <a:cubicBezTo>
                    <a:pt x="1194" y="119"/>
                    <a:pt x="1194" y="125"/>
                    <a:pt x="1188" y="125"/>
                  </a:cubicBezTo>
                  <a:cubicBezTo>
                    <a:pt x="1164" y="137"/>
                    <a:pt x="1152" y="149"/>
                    <a:pt x="1128" y="155"/>
                  </a:cubicBezTo>
                  <a:cubicBezTo>
                    <a:pt x="1117" y="167"/>
                    <a:pt x="1093" y="179"/>
                    <a:pt x="1075" y="197"/>
                  </a:cubicBezTo>
                  <a:cubicBezTo>
                    <a:pt x="1069" y="203"/>
                    <a:pt x="1063" y="203"/>
                    <a:pt x="1057" y="209"/>
                  </a:cubicBezTo>
                  <a:cubicBezTo>
                    <a:pt x="1039" y="214"/>
                    <a:pt x="1033" y="226"/>
                    <a:pt x="1016" y="232"/>
                  </a:cubicBezTo>
                  <a:cubicBezTo>
                    <a:pt x="1010" y="238"/>
                    <a:pt x="1004" y="238"/>
                    <a:pt x="998" y="244"/>
                  </a:cubicBezTo>
                  <a:cubicBezTo>
                    <a:pt x="980" y="256"/>
                    <a:pt x="974" y="262"/>
                    <a:pt x="956" y="268"/>
                  </a:cubicBezTo>
                  <a:cubicBezTo>
                    <a:pt x="950" y="274"/>
                    <a:pt x="944" y="274"/>
                    <a:pt x="938" y="286"/>
                  </a:cubicBezTo>
                  <a:lnTo>
                    <a:pt x="921" y="298"/>
                  </a:lnTo>
                  <a:cubicBezTo>
                    <a:pt x="915" y="298"/>
                    <a:pt x="915" y="304"/>
                    <a:pt x="909" y="304"/>
                  </a:cubicBezTo>
                  <a:cubicBezTo>
                    <a:pt x="891" y="321"/>
                    <a:pt x="879" y="333"/>
                    <a:pt x="861" y="345"/>
                  </a:cubicBezTo>
                  <a:cubicBezTo>
                    <a:pt x="855" y="351"/>
                    <a:pt x="849" y="357"/>
                    <a:pt x="837" y="357"/>
                  </a:cubicBezTo>
                  <a:cubicBezTo>
                    <a:pt x="820" y="381"/>
                    <a:pt x="796" y="393"/>
                    <a:pt x="772" y="416"/>
                  </a:cubicBezTo>
                  <a:lnTo>
                    <a:pt x="760" y="434"/>
                  </a:lnTo>
                  <a:lnTo>
                    <a:pt x="707" y="482"/>
                  </a:lnTo>
                  <a:lnTo>
                    <a:pt x="683" y="505"/>
                  </a:lnTo>
                  <a:lnTo>
                    <a:pt x="641" y="547"/>
                  </a:lnTo>
                  <a:cubicBezTo>
                    <a:pt x="630" y="559"/>
                    <a:pt x="624" y="565"/>
                    <a:pt x="624" y="571"/>
                  </a:cubicBezTo>
                  <a:cubicBezTo>
                    <a:pt x="600" y="594"/>
                    <a:pt x="588" y="618"/>
                    <a:pt x="564" y="642"/>
                  </a:cubicBezTo>
                  <a:cubicBezTo>
                    <a:pt x="564" y="648"/>
                    <a:pt x="558" y="648"/>
                    <a:pt x="558" y="654"/>
                  </a:cubicBezTo>
                  <a:cubicBezTo>
                    <a:pt x="541" y="678"/>
                    <a:pt x="529" y="689"/>
                    <a:pt x="511" y="713"/>
                  </a:cubicBezTo>
                  <a:cubicBezTo>
                    <a:pt x="505" y="719"/>
                    <a:pt x="499" y="731"/>
                    <a:pt x="499" y="737"/>
                  </a:cubicBezTo>
                  <a:cubicBezTo>
                    <a:pt x="481" y="749"/>
                    <a:pt x="469" y="773"/>
                    <a:pt x="463" y="790"/>
                  </a:cubicBezTo>
                  <a:cubicBezTo>
                    <a:pt x="451" y="796"/>
                    <a:pt x="451" y="802"/>
                    <a:pt x="446" y="808"/>
                  </a:cubicBezTo>
                  <a:cubicBezTo>
                    <a:pt x="434" y="832"/>
                    <a:pt x="410" y="862"/>
                    <a:pt x="392" y="885"/>
                  </a:cubicBezTo>
                  <a:cubicBezTo>
                    <a:pt x="392" y="891"/>
                    <a:pt x="386" y="891"/>
                    <a:pt x="386" y="897"/>
                  </a:cubicBezTo>
                  <a:cubicBezTo>
                    <a:pt x="374" y="921"/>
                    <a:pt x="356" y="945"/>
                    <a:pt x="351" y="969"/>
                  </a:cubicBezTo>
                  <a:cubicBezTo>
                    <a:pt x="345" y="975"/>
                    <a:pt x="345" y="980"/>
                    <a:pt x="339" y="998"/>
                  </a:cubicBezTo>
                  <a:cubicBezTo>
                    <a:pt x="321" y="1016"/>
                    <a:pt x="315" y="1034"/>
                    <a:pt x="309" y="1058"/>
                  </a:cubicBezTo>
                  <a:cubicBezTo>
                    <a:pt x="297" y="1064"/>
                    <a:pt x="297" y="1070"/>
                    <a:pt x="291" y="1075"/>
                  </a:cubicBezTo>
                  <a:cubicBezTo>
                    <a:pt x="279" y="1105"/>
                    <a:pt x="261" y="1129"/>
                    <a:pt x="250" y="1159"/>
                  </a:cubicBezTo>
                  <a:cubicBezTo>
                    <a:pt x="250" y="1165"/>
                    <a:pt x="238" y="1165"/>
                    <a:pt x="238" y="1176"/>
                  </a:cubicBezTo>
                  <a:cubicBezTo>
                    <a:pt x="226" y="1194"/>
                    <a:pt x="220" y="1218"/>
                    <a:pt x="208" y="1242"/>
                  </a:cubicBezTo>
                  <a:cubicBezTo>
                    <a:pt x="202" y="1248"/>
                    <a:pt x="202" y="1254"/>
                    <a:pt x="196" y="1271"/>
                  </a:cubicBezTo>
                  <a:cubicBezTo>
                    <a:pt x="190" y="1295"/>
                    <a:pt x="178" y="1307"/>
                    <a:pt x="166" y="1331"/>
                  </a:cubicBezTo>
                  <a:cubicBezTo>
                    <a:pt x="166" y="1337"/>
                    <a:pt x="161" y="1343"/>
                    <a:pt x="161" y="1355"/>
                  </a:cubicBezTo>
                  <a:cubicBezTo>
                    <a:pt x="143" y="1384"/>
                    <a:pt x="137" y="1414"/>
                    <a:pt x="131" y="1432"/>
                  </a:cubicBezTo>
                  <a:cubicBezTo>
                    <a:pt x="131" y="1444"/>
                    <a:pt x="131" y="1444"/>
                    <a:pt x="119" y="1450"/>
                  </a:cubicBezTo>
                  <a:cubicBezTo>
                    <a:pt x="113" y="1473"/>
                    <a:pt x="107" y="1503"/>
                    <a:pt x="101" y="1521"/>
                  </a:cubicBezTo>
                  <a:cubicBezTo>
                    <a:pt x="101" y="1533"/>
                    <a:pt x="89" y="1539"/>
                    <a:pt x="89" y="1550"/>
                  </a:cubicBezTo>
                  <a:lnTo>
                    <a:pt x="71" y="1622"/>
                  </a:lnTo>
                  <a:cubicBezTo>
                    <a:pt x="71" y="1628"/>
                    <a:pt x="71" y="1628"/>
                    <a:pt x="60" y="1634"/>
                  </a:cubicBezTo>
                  <a:lnTo>
                    <a:pt x="60" y="1640"/>
                  </a:lnTo>
                  <a:lnTo>
                    <a:pt x="42" y="1729"/>
                  </a:lnTo>
                  <a:lnTo>
                    <a:pt x="42" y="1741"/>
                  </a:lnTo>
                  <a:cubicBezTo>
                    <a:pt x="30" y="1758"/>
                    <a:pt x="30" y="1788"/>
                    <a:pt x="24" y="1812"/>
                  </a:cubicBezTo>
                  <a:cubicBezTo>
                    <a:pt x="24" y="1818"/>
                    <a:pt x="24" y="1830"/>
                    <a:pt x="18" y="1836"/>
                  </a:cubicBezTo>
                  <a:cubicBezTo>
                    <a:pt x="18" y="1859"/>
                    <a:pt x="12" y="1877"/>
                    <a:pt x="12" y="1901"/>
                  </a:cubicBezTo>
                  <a:lnTo>
                    <a:pt x="12" y="1925"/>
                  </a:lnTo>
                  <a:cubicBezTo>
                    <a:pt x="12" y="1954"/>
                    <a:pt x="0" y="1984"/>
                    <a:pt x="0" y="2008"/>
                  </a:cubicBezTo>
                  <a:lnTo>
                    <a:pt x="0" y="2049"/>
                  </a:lnTo>
                  <a:lnTo>
                    <a:pt x="0" y="2073"/>
                  </a:lnTo>
                  <a:lnTo>
                    <a:pt x="0" y="2138"/>
                  </a:lnTo>
                  <a:lnTo>
                    <a:pt x="0" y="2198"/>
                  </a:lnTo>
                  <a:lnTo>
                    <a:pt x="0" y="2221"/>
                  </a:lnTo>
                  <a:lnTo>
                    <a:pt x="0" y="2257"/>
                  </a:lnTo>
                  <a:lnTo>
                    <a:pt x="0" y="2281"/>
                  </a:lnTo>
                  <a:cubicBezTo>
                    <a:pt x="0" y="2293"/>
                    <a:pt x="0" y="2305"/>
                    <a:pt x="12" y="2316"/>
                  </a:cubicBezTo>
                  <a:lnTo>
                    <a:pt x="12" y="2340"/>
                  </a:lnTo>
                  <a:lnTo>
                    <a:pt x="12" y="2346"/>
                  </a:lnTo>
                  <a:cubicBezTo>
                    <a:pt x="12" y="2352"/>
                    <a:pt x="18" y="2370"/>
                    <a:pt x="18" y="2376"/>
                  </a:cubicBezTo>
                  <a:lnTo>
                    <a:pt x="18" y="2394"/>
                  </a:lnTo>
                  <a:cubicBezTo>
                    <a:pt x="18" y="2406"/>
                    <a:pt x="24" y="2429"/>
                    <a:pt x="30" y="2441"/>
                  </a:cubicBezTo>
                  <a:cubicBezTo>
                    <a:pt x="30" y="2453"/>
                    <a:pt x="30" y="2453"/>
                    <a:pt x="42" y="2459"/>
                  </a:cubicBezTo>
                  <a:cubicBezTo>
                    <a:pt x="42" y="2471"/>
                    <a:pt x="48" y="2483"/>
                    <a:pt x="48" y="2495"/>
                  </a:cubicBezTo>
                  <a:cubicBezTo>
                    <a:pt x="48" y="2501"/>
                    <a:pt x="54" y="2512"/>
                    <a:pt x="54" y="2512"/>
                  </a:cubicBezTo>
                  <a:cubicBezTo>
                    <a:pt x="54" y="2518"/>
                    <a:pt x="60" y="2530"/>
                    <a:pt x="60" y="2542"/>
                  </a:cubicBezTo>
                  <a:cubicBezTo>
                    <a:pt x="60" y="2548"/>
                    <a:pt x="66" y="2554"/>
                    <a:pt x="66" y="2554"/>
                  </a:cubicBezTo>
                  <a:cubicBezTo>
                    <a:pt x="77" y="2572"/>
                    <a:pt x="77" y="2578"/>
                    <a:pt x="83" y="2590"/>
                  </a:cubicBezTo>
                  <a:cubicBezTo>
                    <a:pt x="83" y="2590"/>
                    <a:pt x="83" y="2602"/>
                    <a:pt x="89" y="2602"/>
                  </a:cubicBezTo>
                  <a:cubicBezTo>
                    <a:pt x="95" y="2613"/>
                    <a:pt x="107" y="2631"/>
                    <a:pt x="113" y="2637"/>
                  </a:cubicBezTo>
                  <a:cubicBezTo>
                    <a:pt x="113" y="2643"/>
                    <a:pt x="119" y="2643"/>
                    <a:pt x="119" y="2649"/>
                  </a:cubicBezTo>
                  <a:cubicBezTo>
                    <a:pt x="125" y="2661"/>
                    <a:pt x="125" y="2667"/>
                    <a:pt x="137" y="2673"/>
                  </a:cubicBezTo>
                  <a:cubicBezTo>
                    <a:pt x="137" y="2679"/>
                    <a:pt x="143" y="2679"/>
                    <a:pt x="143" y="2691"/>
                  </a:cubicBezTo>
                  <a:cubicBezTo>
                    <a:pt x="149" y="2697"/>
                    <a:pt x="149" y="2702"/>
                    <a:pt x="155" y="2708"/>
                  </a:cubicBezTo>
                  <a:cubicBezTo>
                    <a:pt x="155" y="2720"/>
                    <a:pt x="166" y="2720"/>
                    <a:pt x="166" y="2726"/>
                  </a:cubicBezTo>
                  <a:cubicBezTo>
                    <a:pt x="172" y="2732"/>
                    <a:pt x="178" y="2750"/>
                    <a:pt x="184" y="2756"/>
                  </a:cubicBezTo>
                  <a:lnTo>
                    <a:pt x="196" y="2762"/>
                  </a:lnTo>
                  <a:lnTo>
                    <a:pt x="226" y="2792"/>
                  </a:lnTo>
                  <a:lnTo>
                    <a:pt x="232" y="2797"/>
                  </a:lnTo>
                  <a:lnTo>
                    <a:pt x="256" y="2821"/>
                  </a:lnTo>
                  <a:cubicBezTo>
                    <a:pt x="261" y="2821"/>
                    <a:pt x="261" y="2827"/>
                    <a:pt x="267" y="2827"/>
                  </a:cubicBezTo>
                  <a:cubicBezTo>
                    <a:pt x="273" y="2839"/>
                    <a:pt x="285" y="2845"/>
                    <a:pt x="291" y="2845"/>
                  </a:cubicBezTo>
                  <a:lnTo>
                    <a:pt x="297" y="2851"/>
                  </a:lnTo>
                  <a:cubicBezTo>
                    <a:pt x="315" y="2857"/>
                    <a:pt x="321" y="2869"/>
                    <a:pt x="333" y="2875"/>
                  </a:cubicBezTo>
                  <a:lnTo>
                    <a:pt x="4176" y="5095"/>
                  </a:lnTo>
                  <a:lnTo>
                    <a:pt x="4176" y="5095"/>
                  </a:lnTo>
                  <a:cubicBezTo>
                    <a:pt x="4171" y="5087"/>
                    <a:pt x="4164" y="5076"/>
                    <a:pt x="4151" y="5072"/>
                  </a:cubicBezTo>
                  <a:lnTo>
                    <a:pt x="4145" y="5066"/>
                  </a:lnTo>
                  <a:cubicBezTo>
                    <a:pt x="4139" y="5054"/>
                    <a:pt x="4127" y="5048"/>
                    <a:pt x="4127" y="5036"/>
                  </a:cubicBezTo>
                  <a:cubicBezTo>
                    <a:pt x="4127" y="5024"/>
                    <a:pt x="4121" y="5024"/>
                    <a:pt x="4121" y="5018"/>
                  </a:cubicBezTo>
                  <a:cubicBezTo>
                    <a:pt x="4115" y="5012"/>
                    <a:pt x="4109" y="4995"/>
                    <a:pt x="4109" y="4989"/>
                  </a:cubicBezTo>
                  <a:cubicBezTo>
                    <a:pt x="4109" y="4989"/>
                    <a:pt x="4109" y="4983"/>
                    <a:pt x="4097" y="4983"/>
                  </a:cubicBezTo>
                  <a:lnTo>
                    <a:pt x="4080" y="4935"/>
                  </a:lnTo>
                  <a:cubicBezTo>
                    <a:pt x="4068" y="4923"/>
                    <a:pt x="4062" y="4905"/>
                    <a:pt x="4062" y="4894"/>
                  </a:cubicBezTo>
                  <a:cubicBezTo>
                    <a:pt x="4062" y="4888"/>
                    <a:pt x="4062" y="4888"/>
                    <a:pt x="4056" y="4876"/>
                  </a:cubicBezTo>
                  <a:cubicBezTo>
                    <a:pt x="4050" y="4864"/>
                    <a:pt x="4050" y="4858"/>
                    <a:pt x="4038" y="4840"/>
                  </a:cubicBezTo>
                  <a:cubicBezTo>
                    <a:pt x="4038" y="4834"/>
                    <a:pt x="4038" y="4834"/>
                    <a:pt x="4032" y="4828"/>
                  </a:cubicBezTo>
                  <a:cubicBezTo>
                    <a:pt x="4026" y="4810"/>
                    <a:pt x="4026" y="4799"/>
                    <a:pt x="4020" y="4781"/>
                  </a:cubicBezTo>
                  <a:lnTo>
                    <a:pt x="4020" y="4775"/>
                  </a:lnTo>
                  <a:cubicBezTo>
                    <a:pt x="4008" y="4757"/>
                    <a:pt x="4008" y="4739"/>
                    <a:pt x="4002" y="4721"/>
                  </a:cubicBezTo>
                  <a:cubicBezTo>
                    <a:pt x="4002" y="4709"/>
                    <a:pt x="3996" y="4686"/>
                    <a:pt x="3996" y="4668"/>
                  </a:cubicBezTo>
                  <a:lnTo>
                    <a:pt x="3996" y="4656"/>
                  </a:lnTo>
                  <a:cubicBezTo>
                    <a:pt x="3996" y="4638"/>
                    <a:pt x="3990" y="4626"/>
                    <a:pt x="3990" y="4609"/>
                  </a:cubicBezTo>
                  <a:lnTo>
                    <a:pt x="3990" y="4597"/>
                  </a:lnTo>
                  <a:lnTo>
                    <a:pt x="3990" y="4549"/>
                  </a:lnTo>
                  <a:lnTo>
                    <a:pt x="3990" y="4537"/>
                  </a:lnTo>
                  <a:lnTo>
                    <a:pt x="3990" y="4478"/>
                  </a:lnTo>
                  <a:lnTo>
                    <a:pt x="3990" y="4413"/>
                  </a:lnTo>
                  <a:lnTo>
                    <a:pt x="3990" y="4401"/>
                  </a:lnTo>
                  <a:lnTo>
                    <a:pt x="3990" y="4341"/>
                  </a:lnTo>
                  <a:cubicBezTo>
                    <a:pt x="3990" y="4312"/>
                    <a:pt x="3996" y="4294"/>
                    <a:pt x="3996" y="4264"/>
                  </a:cubicBezTo>
                  <a:cubicBezTo>
                    <a:pt x="3996" y="4252"/>
                    <a:pt x="3996" y="4246"/>
                    <a:pt x="4002" y="4234"/>
                  </a:cubicBezTo>
                  <a:cubicBezTo>
                    <a:pt x="4002" y="4211"/>
                    <a:pt x="4008" y="4193"/>
                    <a:pt x="4008" y="4175"/>
                  </a:cubicBezTo>
                  <a:cubicBezTo>
                    <a:pt x="4008" y="4163"/>
                    <a:pt x="4008" y="4157"/>
                    <a:pt x="4020" y="4145"/>
                  </a:cubicBezTo>
                  <a:cubicBezTo>
                    <a:pt x="4026" y="4122"/>
                    <a:pt x="4026" y="4092"/>
                    <a:pt x="4032" y="4068"/>
                  </a:cubicBezTo>
                  <a:lnTo>
                    <a:pt x="4032" y="4056"/>
                  </a:lnTo>
                  <a:cubicBezTo>
                    <a:pt x="4038" y="4027"/>
                    <a:pt x="4050" y="3997"/>
                    <a:pt x="4056" y="3973"/>
                  </a:cubicBezTo>
                  <a:cubicBezTo>
                    <a:pt x="4056" y="3967"/>
                    <a:pt x="4062" y="3955"/>
                    <a:pt x="4062" y="3943"/>
                  </a:cubicBezTo>
                  <a:cubicBezTo>
                    <a:pt x="4068" y="3920"/>
                    <a:pt x="4080" y="3908"/>
                    <a:pt x="4080" y="3884"/>
                  </a:cubicBezTo>
                  <a:cubicBezTo>
                    <a:pt x="4080" y="3878"/>
                    <a:pt x="4085" y="3860"/>
                    <a:pt x="4085" y="3854"/>
                  </a:cubicBezTo>
                  <a:cubicBezTo>
                    <a:pt x="4091" y="3831"/>
                    <a:pt x="4097" y="3807"/>
                    <a:pt x="4109" y="3777"/>
                  </a:cubicBezTo>
                  <a:cubicBezTo>
                    <a:pt x="4109" y="3771"/>
                    <a:pt x="4109" y="3771"/>
                    <a:pt x="4115" y="3765"/>
                  </a:cubicBezTo>
                  <a:cubicBezTo>
                    <a:pt x="4121" y="3736"/>
                    <a:pt x="4139" y="3706"/>
                    <a:pt x="4145" y="3682"/>
                  </a:cubicBezTo>
                  <a:cubicBezTo>
                    <a:pt x="4145" y="3676"/>
                    <a:pt x="4151" y="3670"/>
                    <a:pt x="4151" y="3658"/>
                  </a:cubicBezTo>
                  <a:cubicBezTo>
                    <a:pt x="4157" y="3641"/>
                    <a:pt x="4169" y="3617"/>
                    <a:pt x="4180" y="3599"/>
                  </a:cubicBezTo>
                  <a:cubicBezTo>
                    <a:pt x="4186" y="3593"/>
                    <a:pt x="4186" y="3587"/>
                    <a:pt x="4198" y="3569"/>
                  </a:cubicBezTo>
                  <a:cubicBezTo>
                    <a:pt x="4210" y="3552"/>
                    <a:pt x="4216" y="3522"/>
                    <a:pt x="4234" y="3498"/>
                  </a:cubicBezTo>
                  <a:cubicBezTo>
                    <a:pt x="4234" y="3492"/>
                    <a:pt x="4234" y="3492"/>
                    <a:pt x="4240" y="3480"/>
                  </a:cubicBezTo>
                  <a:cubicBezTo>
                    <a:pt x="4258" y="3451"/>
                    <a:pt x="4270" y="3433"/>
                    <a:pt x="4287" y="3403"/>
                  </a:cubicBezTo>
                  <a:cubicBezTo>
                    <a:pt x="4293" y="3391"/>
                    <a:pt x="4293" y="3385"/>
                    <a:pt x="4299" y="3379"/>
                  </a:cubicBezTo>
                  <a:cubicBezTo>
                    <a:pt x="4317" y="3356"/>
                    <a:pt x="4323" y="3332"/>
                    <a:pt x="4335" y="3320"/>
                  </a:cubicBezTo>
                  <a:cubicBezTo>
                    <a:pt x="4347" y="3314"/>
                    <a:pt x="4347" y="3302"/>
                    <a:pt x="4353" y="3296"/>
                  </a:cubicBezTo>
                  <a:lnTo>
                    <a:pt x="4394" y="3231"/>
                  </a:lnTo>
                  <a:lnTo>
                    <a:pt x="4406" y="3225"/>
                  </a:lnTo>
                  <a:cubicBezTo>
                    <a:pt x="4418" y="3195"/>
                    <a:pt x="4442" y="3172"/>
                    <a:pt x="4454" y="3148"/>
                  </a:cubicBezTo>
                  <a:cubicBezTo>
                    <a:pt x="4460" y="3142"/>
                    <a:pt x="4460" y="3136"/>
                    <a:pt x="4471" y="3124"/>
                  </a:cubicBezTo>
                  <a:cubicBezTo>
                    <a:pt x="4483" y="3106"/>
                    <a:pt x="4501" y="3088"/>
                    <a:pt x="4513" y="3065"/>
                  </a:cubicBezTo>
                  <a:cubicBezTo>
                    <a:pt x="4519" y="3059"/>
                    <a:pt x="4519" y="3053"/>
                    <a:pt x="4531" y="3047"/>
                  </a:cubicBezTo>
                  <a:cubicBezTo>
                    <a:pt x="4543" y="3023"/>
                    <a:pt x="4561" y="2999"/>
                    <a:pt x="4578" y="2976"/>
                  </a:cubicBezTo>
                  <a:lnTo>
                    <a:pt x="4590" y="2970"/>
                  </a:lnTo>
                  <a:cubicBezTo>
                    <a:pt x="4608" y="2946"/>
                    <a:pt x="4626" y="2928"/>
                    <a:pt x="4650" y="2904"/>
                  </a:cubicBezTo>
                  <a:cubicBezTo>
                    <a:pt x="4656" y="2898"/>
                    <a:pt x="4656" y="2887"/>
                    <a:pt x="4661" y="2887"/>
                  </a:cubicBezTo>
                  <a:cubicBezTo>
                    <a:pt x="4679" y="2875"/>
                    <a:pt x="4691" y="2851"/>
                    <a:pt x="4709" y="2839"/>
                  </a:cubicBezTo>
                  <a:cubicBezTo>
                    <a:pt x="4715" y="2827"/>
                    <a:pt x="4721" y="2821"/>
                    <a:pt x="4721" y="2815"/>
                  </a:cubicBezTo>
                  <a:cubicBezTo>
                    <a:pt x="4739" y="2792"/>
                    <a:pt x="4756" y="2780"/>
                    <a:pt x="4774" y="2762"/>
                  </a:cubicBezTo>
                  <a:lnTo>
                    <a:pt x="4780" y="2756"/>
                  </a:lnTo>
                  <a:cubicBezTo>
                    <a:pt x="4804" y="2732"/>
                    <a:pt x="4828" y="2720"/>
                    <a:pt x="4846" y="2697"/>
                  </a:cubicBezTo>
                  <a:cubicBezTo>
                    <a:pt x="4857" y="2691"/>
                    <a:pt x="4863" y="2691"/>
                    <a:pt x="4863" y="2679"/>
                  </a:cubicBezTo>
                  <a:cubicBezTo>
                    <a:pt x="4875" y="2667"/>
                    <a:pt x="4899" y="2649"/>
                    <a:pt x="4917" y="2637"/>
                  </a:cubicBezTo>
                  <a:lnTo>
                    <a:pt x="4935" y="2613"/>
                  </a:lnTo>
                  <a:cubicBezTo>
                    <a:pt x="4946" y="2607"/>
                    <a:pt x="4952" y="2602"/>
                    <a:pt x="4958" y="2602"/>
                  </a:cubicBezTo>
                  <a:cubicBezTo>
                    <a:pt x="4964" y="2590"/>
                    <a:pt x="4982" y="2584"/>
                    <a:pt x="4988" y="2578"/>
                  </a:cubicBezTo>
                  <a:cubicBezTo>
                    <a:pt x="4994" y="2572"/>
                    <a:pt x="5006" y="2572"/>
                    <a:pt x="5012" y="2560"/>
                  </a:cubicBezTo>
                  <a:cubicBezTo>
                    <a:pt x="5024" y="2554"/>
                    <a:pt x="5036" y="2548"/>
                    <a:pt x="5047" y="2542"/>
                  </a:cubicBezTo>
                  <a:cubicBezTo>
                    <a:pt x="5053" y="2530"/>
                    <a:pt x="5065" y="2530"/>
                    <a:pt x="5071" y="2524"/>
                  </a:cubicBezTo>
                  <a:cubicBezTo>
                    <a:pt x="5083" y="2512"/>
                    <a:pt x="5107" y="2501"/>
                    <a:pt x="5125" y="2489"/>
                  </a:cubicBezTo>
                  <a:cubicBezTo>
                    <a:pt x="5142" y="2471"/>
                    <a:pt x="5160" y="2465"/>
                    <a:pt x="5184" y="2459"/>
                  </a:cubicBezTo>
                  <a:cubicBezTo>
                    <a:pt x="5190" y="2459"/>
                    <a:pt x="5196" y="2453"/>
                    <a:pt x="5202" y="2453"/>
                  </a:cubicBezTo>
                  <a:cubicBezTo>
                    <a:pt x="5220" y="2441"/>
                    <a:pt x="5226" y="2435"/>
                    <a:pt x="5243" y="2429"/>
                  </a:cubicBezTo>
                  <a:cubicBezTo>
                    <a:pt x="5249" y="2429"/>
                    <a:pt x="5249" y="2423"/>
                    <a:pt x="5255" y="2423"/>
                  </a:cubicBezTo>
                  <a:lnTo>
                    <a:pt x="5303" y="2400"/>
                  </a:lnTo>
                  <a:cubicBezTo>
                    <a:pt x="5303" y="2400"/>
                    <a:pt x="5309" y="2400"/>
                    <a:pt x="5309" y="2394"/>
                  </a:cubicBezTo>
                  <a:cubicBezTo>
                    <a:pt x="5321" y="2382"/>
                    <a:pt x="5338" y="2376"/>
                    <a:pt x="5362" y="2370"/>
                  </a:cubicBezTo>
                  <a:cubicBezTo>
                    <a:pt x="5368" y="2370"/>
                    <a:pt x="5368" y="2370"/>
                    <a:pt x="5374" y="2364"/>
                  </a:cubicBezTo>
                  <a:cubicBezTo>
                    <a:pt x="5392" y="2352"/>
                    <a:pt x="5404" y="2352"/>
                    <a:pt x="5422" y="2346"/>
                  </a:cubicBezTo>
                  <a:lnTo>
                    <a:pt x="5427" y="2346"/>
                  </a:lnTo>
                  <a:cubicBezTo>
                    <a:pt x="5439" y="2340"/>
                    <a:pt x="5457" y="2340"/>
                    <a:pt x="5469" y="2334"/>
                  </a:cubicBezTo>
                  <a:lnTo>
                    <a:pt x="5487" y="2334"/>
                  </a:lnTo>
                  <a:cubicBezTo>
                    <a:pt x="5499" y="2334"/>
                    <a:pt x="5517" y="2322"/>
                    <a:pt x="5522" y="2322"/>
                  </a:cubicBezTo>
                  <a:lnTo>
                    <a:pt x="5540" y="2322"/>
                  </a:lnTo>
                  <a:cubicBezTo>
                    <a:pt x="5552" y="2322"/>
                    <a:pt x="5570" y="2316"/>
                    <a:pt x="5582" y="2316"/>
                  </a:cubicBezTo>
                  <a:lnTo>
                    <a:pt x="5707" y="2316"/>
                  </a:lnTo>
                  <a:cubicBezTo>
                    <a:pt x="5718" y="2316"/>
                    <a:pt x="5730" y="2316"/>
                    <a:pt x="5736" y="2322"/>
                  </a:cubicBezTo>
                  <a:lnTo>
                    <a:pt x="5760" y="2322"/>
                  </a:lnTo>
                  <a:cubicBezTo>
                    <a:pt x="5766" y="2322"/>
                    <a:pt x="5784" y="2334"/>
                    <a:pt x="5790" y="2334"/>
                  </a:cubicBezTo>
                  <a:cubicBezTo>
                    <a:pt x="5796" y="2334"/>
                    <a:pt x="5807" y="2334"/>
                    <a:pt x="5813" y="2340"/>
                  </a:cubicBezTo>
                  <a:cubicBezTo>
                    <a:pt x="5819" y="2340"/>
                    <a:pt x="5837" y="2346"/>
                    <a:pt x="5843" y="2346"/>
                  </a:cubicBezTo>
                  <a:cubicBezTo>
                    <a:pt x="5849" y="2346"/>
                    <a:pt x="5855" y="2352"/>
                    <a:pt x="5855" y="2352"/>
                  </a:cubicBezTo>
                  <a:cubicBezTo>
                    <a:pt x="5867" y="2364"/>
                    <a:pt x="5879" y="2364"/>
                    <a:pt x="5885" y="2370"/>
                  </a:cubicBezTo>
                  <a:cubicBezTo>
                    <a:pt x="5897" y="2370"/>
                    <a:pt x="5897" y="2376"/>
                    <a:pt x="5902" y="2376"/>
                  </a:cubicBezTo>
                  <a:lnTo>
                    <a:pt x="5944" y="2400"/>
                  </a:lnTo>
                  <a:lnTo>
                    <a:pt x="1936" y="84"/>
                  </a:lnTo>
                  <a:lnTo>
                    <a:pt x="1894" y="60"/>
                  </a:lnTo>
                  <a:cubicBezTo>
                    <a:pt x="1888" y="60"/>
                    <a:pt x="1888" y="54"/>
                    <a:pt x="1877" y="54"/>
                  </a:cubicBezTo>
                  <a:cubicBezTo>
                    <a:pt x="1871" y="48"/>
                    <a:pt x="1859" y="48"/>
                    <a:pt x="1847" y="36"/>
                  </a:cubicBezTo>
                  <a:cubicBezTo>
                    <a:pt x="1841" y="36"/>
                    <a:pt x="1835" y="30"/>
                    <a:pt x="1835" y="30"/>
                  </a:cubicBezTo>
                  <a:cubicBezTo>
                    <a:pt x="1829" y="30"/>
                    <a:pt x="1811" y="24"/>
                    <a:pt x="1805" y="24"/>
                  </a:cubicBezTo>
                  <a:cubicBezTo>
                    <a:pt x="1799" y="24"/>
                    <a:pt x="1788" y="24"/>
                    <a:pt x="1782" y="19"/>
                  </a:cubicBezTo>
                  <a:cubicBezTo>
                    <a:pt x="1776" y="19"/>
                    <a:pt x="1758" y="7"/>
                    <a:pt x="1752" y="7"/>
                  </a:cubicBezTo>
                  <a:lnTo>
                    <a:pt x="1728" y="7"/>
                  </a:lnTo>
                  <a:cubicBezTo>
                    <a:pt x="1722" y="7"/>
                    <a:pt x="1710" y="7"/>
                    <a:pt x="1698" y="1"/>
                  </a:cubicBezTo>
                  <a:close/>
                  <a:moveTo>
                    <a:pt x="4176" y="5095"/>
                  </a:moveTo>
                  <a:lnTo>
                    <a:pt x="4176" y="5095"/>
                  </a:lnTo>
                  <a:cubicBezTo>
                    <a:pt x="4178" y="5098"/>
                    <a:pt x="4179" y="5100"/>
                    <a:pt x="4180" y="5101"/>
                  </a:cubicBezTo>
                  <a:lnTo>
                    <a:pt x="4210" y="5131"/>
                  </a:lnTo>
                  <a:lnTo>
                    <a:pt x="4216" y="5137"/>
                  </a:lnTo>
                  <a:lnTo>
                    <a:pt x="4240" y="5161"/>
                  </a:lnTo>
                  <a:lnTo>
                    <a:pt x="4246" y="5167"/>
                  </a:lnTo>
                  <a:cubicBezTo>
                    <a:pt x="4251" y="5169"/>
                    <a:pt x="4255" y="5171"/>
                    <a:pt x="4260" y="5171"/>
                  </a:cubicBezTo>
                  <a:cubicBezTo>
                    <a:pt x="4267" y="5171"/>
                    <a:pt x="4276" y="5168"/>
                    <a:pt x="4293" y="5163"/>
                  </a:cubicBezTo>
                  <a:lnTo>
                    <a:pt x="4293" y="5163"/>
                  </a:lnTo>
                  <a:lnTo>
                    <a:pt x="4337" y="5188"/>
                  </a:lnTo>
                  <a:lnTo>
                    <a:pt x="4337" y="5188"/>
                  </a:lnTo>
                  <a:cubicBezTo>
                    <a:pt x="4328" y="5182"/>
                    <a:pt x="4321" y="5172"/>
                    <a:pt x="4305" y="5167"/>
                  </a:cubicBezTo>
                  <a:lnTo>
                    <a:pt x="4299" y="5161"/>
                  </a:lnTo>
                  <a:cubicBezTo>
                    <a:pt x="4297" y="5161"/>
                    <a:pt x="4295" y="5162"/>
                    <a:pt x="4293" y="5163"/>
                  </a:cubicBezTo>
                  <a:lnTo>
                    <a:pt x="4293" y="5163"/>
                  </a:lnTo>
                  <a:lnTo>
                    <a:pt x="4176" y="5095"/>
                  </a:lnTo>
                  <a:close/>
                  <a:moveTo>
                    <a:pt x="4337" y="5188"/>
                  </a:moveTo>
                  <a:cubicBezTo>
                    <a:pt x="4338" y="5189"/>
                    <a:pt x="4340" y="5190"/>
                    <a:pt x="4341" y="5190"/>
                  </a:cubicBezTo>
                  <a:lnTo>
                    <a:pt x="4337" y="518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812;p75">
              <a:extLst>
                <a:ext uri="{FF2B5EF4-FFF2-40B4-BE49-F238E27FC236}">
                  <a16:creationId xmlns:a16="http://schemas.microsoft.com/office/drawing/2014/main" id="{BEFAAE05-25EB-4753-A525-CD70B5CDF304}"/>
                </a:ext>
              </a:extLst>
            </p:cNvPr>
            <p:cNvSpPr/>
            <p:nvPr/>
          </p:nvSpPr>
          <p:spPr>
            <a:xfrm>
              <a:off x="4180992" y="7051930"/>
              <a:ext cx="281618" cy="362534"/>
            </a:xfrm>
            <a:custGeom>
              <a:avLst/>
              <a:gdLst/>
              <a:ahLst/>
              <a:cxnLst/>
              <a:rect l="l" t="t" r="r" b="b"/>
              <a:pathLst>
                <a:path w="2311" h="2975" extrusionOk="0">
                  <a:moveTo>
                    <a:pt x="1666" y="1"/>
                  </a:moveTo>
                  <a:cubicBezTo>
                    <a:pt x="1510" y="1"/>
                    <a:pt x="1333" y="52"/>
                    <a:pt x="1147" y="160"/>
                  </a:cubicBezTo>
                  <a:cubicBezTo>
                    <a:pt x="505" y="534"/>
                    <a:pt x="1" y="1425"/>
                    <a:pt x="1" y="2161"/>
                  </a:cubicBezTo>
                  <a:cubicBezTo>
                    <a:pt x="5" y="2680"/>
                    <a:pt x="266" y="2975"/>
                    <a:pt x="639" y="2975"/>
                  </a:cubicBezTo>
                  <a:cubicBezTo>
                    <a:pt x="796" y="2975"/>
                    <a:pt x="973" y="2923"/>
                    <a:pt x="1159" y="2814"/>
                  </a:cubicBezTo>
                  <a:cubicBezTo>
                    <a:pt x="1788" y="2440"/>
                    <a:pt x="2311" y="1549"/>
                    <a:pt x="2305" y="819"/>
                  </a:cubicBezTo>
                  <a:cubicBezTo>
                    <a:pt x="2305" y="299"/>
                    <a:pt x="2044" y="1"/>
                    <a:pt x="16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813;p75">
              <a:extLst>
                <a:ext uri="{FF2B5EF4-FFF2-40B4-BE49-F238E27FC236}">
                  <a16:creationId xmlns:a16="http://schemas.microsoft.com/office/drawing/2014/main" id="{07D200E6-F70E-4E81-8FA3-8484B7E23815}"/>
                </a:ext>
              </a:extLst>
            </p:cNvPr>
            <p:cNvSpPr/>
            <p:nvPr/>
          </p:nvSpPr>
          <p:spPr>
            <a:xfrm>
              <a:off x="4293227" y="7184272"/>
              <a:ext cx="497920" cy="330972"/>
            </a:xfrm>
            <a:custGeom>
              <a:avLst/>
              <a:gdLst/>
              <a:ahLst/>
              <a:cxnLst/>
              <a:rect l="l" t="t" r="r" b="b"/>
              <a:pathLst>
                <a:path w="4086" h="2716" extrusionOk="0">
                  <a:moveTo>
                    <a:pt x="3503" y="2661"/>
                  </a:moveTo>
                  <a:cubicBezTo>
                    <a:pt x="3504" y="2672"/>
                    <a:pt x="3509" y="2678"/>
                    <a:pt x="3521" y="2678"/>
                  </a:cubicBezTo>
                  <a:cubicBezTo>
                    <a:pt x="3509" y="2672"/>
                    <a:pt x="3504" y="2672"/>
                    <a:pt x="3503" y="2661"/>
                  </a:cubicBezTo>
                  <a:close/>
                  <a:moveTo>
                    <a:pt x="3521" y="2684"/>
                  </a:moveTo>
                  <a:cubicBezTo>
                    <a:pt x="3527" y="2690"/>
                    <a:pt x="3527" y="2690"/>
                    <a:pt x="3533" y="2690"/>
                  </a:cubicBezTo>
                  <a:cubicBezTo>
                    <a:pt x="3527" y="2690"/>
                    <a:pt x="3521" y="2684"/>
                    <a:pt x="3521" y="2684"/>
                  </a:cubicBezTo>
                  <a:close/>
                  <a:moveTo>
                    <a:pt x="3564" y="2693"/>
                  </a:moveTo>
                  <a:cubicBezTo>
                    <a:pt x="3564" y="2695"/>
                    <a:pt x="3566" y="2696"/>
                    <a:pt x="3569" y="2696"/>
                  </a:cubicBezTo>
                  <a:lnTo>
                    <a:pt x="3564" y="2693"/>
                  </a:lnTo>
                  <a:close/>
                  <a:moveTo>
                    <a:pt x="362" y="0"/>
                  </a:moveTo>
                  <a:cubicBezTo>
                    <a:pt x="356" y="0"/>
                    <a:pt x="350" y="6"/>
                    <a:pt x="344" y="6"/>
                  </a:cubicBezTo>
                  <a:lnTo>
                    <a:pt x="333" y="6"/>
                  </a:lnTo>
                  <a:cubicBezTo>
                    <a:pt x="327" y="6"/>
                    <a:pt x="321" y="12"/>
                    <a:pt x="315" y="12"/>
                  </a:cubicBezTo>
                  <a:lnTo>
                    <a:pt x="303" y="12"/>
                  </a:lnTo>
                  <a:cubicBezTo>
                    <a:pt x="297" y="18"/>
                    <a:pt x="285" y="18"/>
                    <a:pt x="273" y="24"/>
                  </a:cubicBezTo>
                  <a:cubicBezTo>
                    <a:pt x="261" y="36"/>
                    <a:pt x="255" y="42"/>
                    <a:pt x="238" y="48"/>
                  </a:cubicBezTo>
                  <a:lnTo>
                    <a:pt x="232" y="54"/>
                  </a:lnTo>
                  <a:lnTo>
                    <a:pt x="208" y="77"/>
                  </a:lnTo>
                  <a:lnTo>
                    <a:pt x="202" y="83"/>
                  </a:lnTo>
                  <a:lnTo>
                    <a:pt x="178" y="107"/>
                  </a:lnTo>
                  <a:lnTo>
                    <a:pt x="172" y="113"/>
                  </a:lnTo>
                  <a:cubicBezTo>
                    <a:pt x="166" y="131"/>
                    <a:pt x="148" y="137"/>
                    <a:pt x="143" y="155"/>
                  </a:cubicBezTo>
                  <a:lnTo>
                    <a:pt x="137" y="160"/>
                  </a:lnTo>
                  <a:cubicBezTo>
                    <a:pt x="125" y="166"/>
                    <a:pt x="119" y="184"/>
                    <a:pt x="113" y="190"/>
                  </a:cubicBezTo>
                  <a:cubicBezTo>
                    <a:pt x="113" y="196"/>
                    <a:pt x="107" y="196"/>
                    <a:pt x="107" y="202"/>
                  </a:cubicBezTo>
                  <a:cubicBezTo>
                    <a:pt x="95" y="214"/>
                    <a:pt x="89" y="220"/>
                    <a:pt x="89" y="226"/>
                  </a:cubicBezTo>
                  <a:cubicBezTo>
                    <a:pt x="89" y="232"/>
                    <a:pt x="83" y="232"/>
                    <a:pt x="83" y="244"/>
                  </a:cubicBezTo>
                  <a:cubicBezTo>
                    <a:pt x="77" y="250"/>
                    <a:pt x="77" y="255"/>
                    <a:pt x="65" y="273"/>
                  </a:cubicBezTo>
                  <a:cubicBezTo>
                    <a:pt x="65" y="279"/>
                    <a:pt x="59" y="279"/>
                    <a:pt x="59" y="285"/>
                  </a:cubicBezTo>
                  <a:cubicBezTo>
                    <a:pt x="53" y="291"/>
                    <a:pt x="53" y="309"/>
                    <a:pt x="48" y="315"/>
                  </a:cubicBezTo>
                  <a:cubicBezTo>
                    <a:pt x="48" y="315"/>
                    <a:pt x="48" y="321"/>
                    <a:pt x="36" y="321"/>
                  </a:cubicBezTo>
                  <a:lnTo>
                    <a:pt x="36" y="333"/>
                  </a:lnTo>
                  <a:cubicBezTo>
                    <a:pt x="36" y="339"/>
                    <a:pt x="30" y="345"/>
                    <a:pt x="30" y="350"/>
                  </a:cubicBezTo>
                  <a:cubicBezTo>
                    <a:pt x="30" y="362"/>
                    <a:pt x="30" y="362"/>
                    <a:pt x="24" y="368"/>
                  </a:cubicBezTo>
                  <a:cubicBezTo>
                    <a:pt x="24" y="374"/>
                    <a:pt x="18" y="380"/>
                    <a:pt x="18" y="392"/>
                  </a:cubicBezTo>
                  <a:lnTo>
                    <a:pt x="18" y="398"/>
                  </a:lnTo>
                  <a:cubicBezTo>
                    <a:pt x="18" y="410"/>
                    <a:pt x="6" y="422"/>
                    <a:pt x="6" y="434"/>
                  </a:cubicBezTo>
                  <a:lnTo>
                    <a:pt x="6" y="440"/>
                  </a:lnTo>
                  <a:cubicBezTo>
                    <a:pt x="6" y="451"/>
                    <a:pt x="0" y="463"/>
                    <a:pt x="0" y="469"/>
                  </a:cubicBezTo>
                  <a:lnTo>
                    <a:pt x="0" y="481"/>
                  </a:lnTo>
                  <a:lnTo>
                    <a:pt x="0" y="499"/>
                  </a:lnTo>
                  <a:lnTo>
                    <a:pt x="0" y="511"/>
                  </a:lnTo>
                  <a:lnTo>
                    <a:pt x="0" y="540"/>
                  </a:lnTo>
                  <a:cubicBezTo>
                    <a:pt x="0" y="635"/>
                    <a:pt x="36" y="701"/>
                    <a:pt x="89" y="730"/>
                  </a:cubicBezTo>
                  <a:lnTo>
                    <a:pt x="3564" y="2693"/>
                  </a:lnTo>
                  <a:lnTo>
                    <a:pt x="3564" y="2693"/>
                  </a:lnTo>
                  <a:cubicBezTo>
                    <a:pt x="3563" y="2692"/>
                    <a:pt x="3563" y="2690"/>
                    <a:pt x="3563" y="2690"/>
                  </a:cubicBezTo>
                  <a:lnTo>
                    <a:pt x="3563" y="2690"/>
                  </a:lnTo>
                  <a:cubicBezTo>
                    <a:pt x="3590" y="2707"/>
                    <a:pt x="3622" y="2715"/>
                    <a:pt x="3656" y="2715"/>
                  </a:cubicBezTo>
                  <a:cubicBezTo>
                    <a:pt x="3696" y="2715"/>
                    <a:pt x="3741" y="2704"/>
                    <a:pt x="3788" y="2678"/>
                  </a:cubicBezTo>
                  <a:cubicBezTo>
                    <a:pt x="3949" y="2577"/>
                    <a:pt x="4085" y="2340"/>
                    <a:pt x="4085" y="2156"/>
                  </a:cubicBezTo>
                  <a:cubicBezTo>
                    <a:pt x="4056" y="2067"/>
                    <a:pt x="4026" y="2001"/>
                    <a:pt x="3967" y="1972"/>
                  </a:cubicBezTo>
                  <a:lnTo>
                    <a:pt x="481" y="6"/>
                  </a:lnTo>
                  <a:lnTo>
                    <a:pt x="469" y="6"/>
                  </a:lnTo>
                  <a:cubicBezTo>
                    <a:pt x="463" y="6"/>
                    <a:pt x="463" y="0"/>
                    <a:pt x="4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814;p75">
              <a:extLst>
                <a:ext uri="{FF2B5EF4-FFF2-40B4-BE49-F238E27FC236}">
                  <a16:creationId xmlns:a16="http://schemas.microsoft.com/office/drawing/2014/main" id="{550F741E-5206-4847-A760-0E6AEAC7D2DF}"/>
                </a:ext>
              </a:extLst>
            </p:cNvPr>
            <p:cNvSpPr/>
            <p:nvPr/>
          </p:nvSpPr>
          <p:spPr>
            <a:xfrm>
              <a:off x="2189647" y="6838306"/>
              <a:ext cx="914072" cy="837788"/>
            </a:xfrm>
            <a:custGeom>
              <a:avLst/>
              <a:gdLst/>
              <a:ahLst/>
              <a:cxnLst/>
              <a:rect l="l" t="t" r="r" b="b"/>
              <a:pathLst>
                <a:path w="7501" h="6875" extrusionOk="0">
                  <a:moveTo>
                    <a:pt x="535" y="2400"/>
                  </a:moveTo>
                  <a:cubicBezTo>
                    <a:pt x="535" y="2400"/>
                    <a:pt x="523" y="2406"/>
                    <a:pt x="517" y="2406"/>
                  </a:cubicBezTo>
                  <a:cubicBezTo>
                    <a:pt x="523" y="2400"/>
                    <a:pt x="523" y="2400"/>
                    <a:pt x="535" y="2400"/>
                  </a:cubicBezTo>
                  <a:close/>
                  <a:moveTo>
                    <a:pt x="4727" y="1"/>
                  </a:moveTo>
                  <a:cubicBezTo>
                    <a:pt x="4721" y="1"/>
                    <a:pt x="4703" y="1"/>
                    <a:pt x="4697" y="7"/>
                  </a:cubicBezTo>
                  <a:lnTo>
                    <a:pt x="4691" y="7"/>
                  </a:lnTo>
                  <a:cubicBezTo>
                    <a:pt x="4674" y="7"/>
                    <a:pt x="4668" y="19"/>
                    <a:pt x="4650" y="19"/>
                  </a:cubicBezTo>
                  <a:lnTo>
                    <a:pt x="4638" y="19"/>
                  </a:lnTo>
                  <a:cubicBezTo>
                    <a:pt x="4632" y="19"/>
                    <a:pt x="4620" y="25"/>
                    <a:pt x="4608" y="25"/>
                  </a:cubicBezTo>
                  <a:cubicBezTo>
                    <a:pt x="4602" y="25"/>
                    <a:pt x="4602" y="25"/>
                    <a:pt x="4591" y="30"/>
                  </a:cubicBezTo>
                  <a:cubicBezTo>
                    <a:pt x="4585" y="30"/>
                    <a:pt x="4579" y="36"/>
                    <a:pt x="4573" y="36"/>
                  </a:cubicBezTo>
                  <a:cubicBezTo>
                    <a:pt x="4561" y="36"/>
                    <a:pt x="4561" y="36"/>
                    <a:pt x="4555" y="48"/>
                  </a:cubicBezTo>
                  <a:cubicBezTo>
                    <a:pt x="4549" y="48"/>
                    <a:pt x="4543" y="54"/>
                    <a:pt x="4531" y="54"/>
                  </a:cubicBezTo>
                  <a:cubicBezTo>
                    <a:pt x="4525" y="54"/>
                    <a:pt x="4525" y="54"/>
                    <a:pt x="4519" y="60"/>
                  </a:cubicBezTo>
                  <a:cubicBezTo>
                    <a:pt x="4513" y="60"/>
                    <a:pt x="4501" y="66"/>
                    <a:pt x="4496" y="78"/>
                  </a:cubicBezTo>
                  <a:cubicBezTo>
                    <a:pt x="4496" y="78"/>
                    <a:pt x="4490" y="78"/>
                    <a:pt x="4490" y="84"/>
                  </a:cubicBezTo>
                  <a:cubicBezTo>
                    <a:pt x="4466" y="90"/>
                    <a:pt x="4442" y="108"/>
                    <a:pt x="4424" y="120"/>
                  </a:cubicBezTo>
                  <a:lnTo>
                    <a:pt x="517" y="2400"/>
                  </a:lnTo>
                  <a:cubicBezTo>
                    <a:pt x="196" y="2584"/>
                    <a:pt x="0" y="2988"/>
                    <a:pt x="0" y="3558"/>
                  </a:cubicBezTo>
                  <a:cubicBezTo>
                    <a:pt x="6" y="4692"/>
                    <a:pt x="814" y="6075"/>
                    <a:pt x="1812" y="6639"/>
                  </a:cubicBezTo>
                  <a:cubicBezTo>
                    <a:pt x="2099" y="6798"/>
                    <a:pt x="2369" y="6874"/>
                    <a:pt x="2607" y="6874"/>
                  </a:cubicBezTo>
                  <a:cubicBezTo>
                    <a:pt x="2788" y="6874"/>
                    <a:pt x="2950" y="6831"/>
                    <a:pt x="3088" y="6746"/>
                  </a:cubicBezTo>
                  <a:lnTo>
                    <a:pt x="3076" y="6746"/>
                  </a:lnTo>
                  <a:lnTo>
                    <a:pt x="6983" y="4472"/>
                  </a:lnTo>
                  <a:cubicBezTo>
                    <a:pt x="7304" y="4276"/>
                    <a:pt x="7500" y="3884"/>
                    <a:pt x="7494" y="3320"/>
                  </a:cubicBezTo>
                  <a:cubicBezTo>
                    <a:pt x="7488" y="3296"/>
                    <a:pt x="7488" y="3267"/>
                    <a:pt x="7488" y="3231"/>
                  </a:cubicBezTo>
                  <a:lnTo>
                    <a:pt x="7488" y="3201"/>
                  </a:lnTo>
                  <a:cubicBezTo>
                    <a:pt x="7488" y="3178"/>
                    <a:pt x="7488" y="3154"/>
                    <a:pt x="7482" y="3136"/>
                  </a:cubicBezTo>
                  <a:lnTo>
                    <a:pt x="7482" y="3100"/>
                  </a:lnTo>
                  <a:cubicBezTo>
                    <a:pt x="7482" y="3071"/>
                    <a:pt x="7470" y="3053"/>
                    <a:pt x="7470" y="3023"/>
                  </a:cubicBezTo>
                  <a:lnTo>
                    <a:pt x="7470" y="2999"/>
                  </a:lnTo>
                  <a:cubicBezTo>
                    <a:pt x="7464" y="2970"/>
                    <a:pt x="7464" y="2934"/>
                    <a:pt x="7459" y="2904"/>
                  </a:cubicBezTo>
                  <a:cubicBezTo>
                    <a:pt x="7459" y="2893"/>
                    <a:pt x="7459" y="2881"/>
                    <a:pt x="7453" y="2875"/>
                  </a:cubicBezTo>
                  <a:cubicBezTo>
                    <a:pt x="7441" y="2851"/>
                    <a:pt x="7441" y="2827"/>
                    <a:pt x="7435" y="2798"/>
                  </a:cubicBezTo>
                  <a:cubicBezTo>
                    <a:pt x="7435" y="2786"/>
                    <a:pt x="7429" y="2774"/>
                    <a:pt x="7429" y="2762"/>
                  </a:cubicBezTo>
                  <a:cubicBezTo>
                    <a:pt x="7423" y="2738"/>
                    <a:pt x="7423" y="2708"/>
                    <a:pt x="7411" y="2685"/>
                  </a:cubicBezTo>
                  <a:cubicBezTo>
                    <a:pt x="7411" y="2679"/>
                    <a:pt x="7405" y="2673"/>
                    <a:pt x="7405" y="2655"/>
                  </a:cubicBezTo>
                  <a:cubicBezTo>
                    <a:pt x="7399" y="2625"/>
                    <a:pt x="7393" y="2590"/>
                    <a:pt x="7381" y="2560"/>
                  </a:cubicBezTo>
                  <a:cubicBezTo>
                    <a:pt x="7381" y="2554"/>
                    <a:pt x="7375" y="2548"/>
                    <a:pt x="7375" y="2530"/>
                  </a:cubicBezTo>
                  <a:cubicBezTo>
                    <a:pt x="7369" y="2507"/>
                    <a:pt x="7364" y="2477"/>
                    <a:pt x="7352" y="2459"/>
                  </a:cubicBezTo>
                  <a:cubicBezTo>
                    <a:pt x="7352" y="2441"/>
                    <a:pt x="7346" y="2435"/>
                    <a:pt x="7346" y="2418"/>
                  </a:cubicBezTo>
                  <a:lnTo>
                    <a:pt x="7322" y="2352"/>
                  </a:lnTo>
                  <a:cubicBezTo>
                    <a:pt x="7322" y="2346"/>
                    <a:pt x="7316" y="2328"/>
                    <a:pt x="7316" y="2323"/>
                  </a:cubicBezTo>
                  <a:cubicBezTo>
                    <a:pt x="7304" y="2293"/>
                    <a:pt x="7292" y="2257"/>
                    <a:pt x="7280" y="2228"/>
                  </a:cubicBezTo>
                  <a:cubicBezTo>
                    <a:pt x="7280" y="2222"/>
                    <a:pt x="7274" y="2210"/>
                    <a:pt x="7274" y="2210"/>
                  </a:cubicBezTo>
                  <a:cubicBezTo>
                    <a:pt x="7263" y="2180"/>
                    <a:pt x="7251" y="2162"/>
                    <a:pt x="7245" y="2133"/>
                  </a:cubicBezTo>
                  <a:cubicBezTo>
                    <a:pt x="7233" y="2115"/>
                    <a:pt x="7233" y="2109"/>
                    <a:pt x="7227" y="2091"/>
                  </a:cubicBezTo>
                  <a:cubicBezTo>
                    <a:pt x="7221" y="2073"/>
                    <a:pt x="7203" y="2049"/>
                    <a:pt x="7197" y="2026"/>
                  </a:cubicBezTo>
                  <a:cubicBezTo>
                    <a:pt x="7191" y="2014"/>
                    <a:pt x="7191" y="2002"/>
                    <a:pt x="7185" y="1990"/>
                  </a:cubicBezTo>
                  <a:cubicBezTo>
                    <a:pt x="7185" y="1984"/>
                    <a:pt x="7174" y="1984"/>
                    <a:pt x="7174" y="1972"/>
                  </a:cubicBezTo>
                  <a:cubicBezTo>
                    <a:pt x="7168" y="1966"/>
                    <a:pt x="7168" y="1960"/>
                    <a:pt x="7162" y="1943"/>
                  </a:cubicBezTo>
                  <a:cubicBezTo>
                    <a:pt x="7144" y="1913"/>
                    <a:pt x="7138" y="1895"/>
                    <a:pt x="7126" y="1865"/>
                  </a:cubicBezTo>
                  <a:lnTo>
                    <a:pt x="7102" y="1818"/>
                  </a:lnTo>
                  <a:cubicBezTo>
                    <a:pt x="7084" y="1788"/>
                    <a:pt x="7073" y="1764"/>
                    <a:pt x="7067" y="1735"/>
                  </a:cubicBezTo>
                  <a:lnTo>
                    <a:pt x="7043" y="1693"/>
                  </a:lnTo>
                  <a:cubicBezTo>
                    <a:pt x="7025" y="1663"/>
                    <a:pt x="7013" y="1634"/>
                    <a:pt x="6995" y="1610"/>
                  </a:cubicBezTo>
                  <a:cubicBezTo>
                    <a:pt x="6989" y="1598"/>
                    <a:pt x="6983" y="1586"/>
                    <a:pt x="6978" y="1574"/>
                  </a:cubicBezTo>
                  <a:lnTo>
                    <a:pt x="6906" y="1462"/>
                  </a:lnTo>
                  <a:cubicBezTo>
                    <a:pt x="6906" y="1456"/>
                    <a:pt x="6900" y="1450"/>
                    <a:pt x="6900" y="1450"/>
                  </a:cubicBezTo>
                  <a:cubicBezTo>
                    <a:pt x="6877" y="1420"/>
                    <a:pt x="6865" y="1378"/>
                    <a:pt x="6841" y="1349"/>
                  </a:cubicBezTo>
                  <a:cubicBezTo>
                    <a:pt x="6835" y="1337"/>
                    <a:pt x="6829" y="1319"/>
                    <a:pt x="6811" y="1313"/>
                  </a:cubicBezTo>
                  <a:cubicBezTo>
                    <a:pt x="6799" y="1289"/>
                    <a:pt x="6782" y="1272"/>
                    <a:pt x="6758" y="1248"/>
                  </a:cubicBezTo>
                  <a:cubicBezTo>
                    <a:pt x="6752" y="1230"/>
                    <a:pt x="6740" y="1218"/>
                    <a:pt x="6728" y="1200"/>
                  </a:cubicBezTo>
                  <a:cubicBezTo>
                    <a:pt x="6716" y="1182"/>
                    <a:pt x="6698" y="1159"/>
                    <a:pt x="6681" y="1135"/>
                  </a:cubicBezTo>
                  <a:cubicBezTo>
                    <a:pt x="6669" y="1123"/>
                    <a:pt x="6657" y="1105"/>
                    <a:pt x="6651" y="1093"/>
                  </a:cubicBezTo>
                  <a:cubicBezTo>
                    <a:pt x="6633" y="1070"/>
                    <a:pt x="6609" y="1046"/>
                    <a:pt x="6598" y="1022"/>
                  </a:cubicBezTo>
                  <a:cubicBezTo>
                    <a:pt x="6592" y="1016"/>
                    <a:pt x="6580" y="1004"/>
                    <a:pt x="6574" y="992"/>
                  </a:cubicBezTo>
                  <a:cubicBezTo>
                    <a:pt x="6574" y="986"/>
                    <a:pt x="6568" y="986"/>
                    <a:pt x="6562" y="981"/>
                  </a:cubicBezTo>
                  <a:lnTo>
                    <a:pt x="6550" y="975"/>
                  </a:lnTo>
                  <a:cubicBezTo>
                    <a:pt x="6532" y="945"/>
                    <a:pt x="6508" y="921"/>
                    <a:pt x="6485" y="891"/>
                  </a:cubicBezTo>
                  <a:lnTo>
                    <a:pt x="6479" y="886"/>
                  </a:lnTo>
                  <a:cubicBezTo>
                    <a:pt x="6455" y="856"/>
                    <a:pt x="6431" y="832"/>
                    <a:pt x="6402" y="802"/>
                  </a:cubicBezTo>
                  <a:lnTo>
                    <a:pt x="6390" y="791"/>
                  </a:lnTo>
                  <a:lnTo>
                    <a:pt x="6241" y="642"/>
                  </a:lnTo>
                  <a:lnTo>
                    <a:pt x="6223" y="624"/>
                  </a:lnTo>
                  <a:cubicBezTo>
                    <a:pt x="6206" y="601"/>
                    <a:pt x="6176" y="583"/>
                    <a:pt x="6152" y="559"/>
                  </a:cubicBezTo>
                  <a:lnTo>
                    <a:pt x="6146" y="553"/>
                  </a:lnTo>
                  <a:cubicBezTo>
                    <a:pt x="6122" y="529"/>
                    <a:pt x="6099" y="511"/>
                    <a:pt x="6075" y="494"/>
                  </a:cubicBezTo>
                  <a:lnTo>
                    <a:pt x="6063" y="476"/>
                  </a:lnTo>
                  <a:cubicBezTo>
                    <a:pt x="6039" y="452"/>
                    <a:pt x="6010" y="440"/>
                    <a:pt x="5986" y="416"/>
                  </a:cubicBezTo>
                  <a:lnTo>
                    <a:pt x="5974" y="405"/>
                  </a:lnTo>
                  <a:cubicBezTo>
                    <a:pt x="5950" y="387"/>
                    <a:pt x="5927" y="363"/>
                    <a:pt x="5897" y="351"/>
                  </a:cubicBezTo>
                  <a:cubicBezTo>
                    <a:pt x="5891" y="351"/>
                    <a:pt x="5891" y="345"/>
                    <a:pt x="5885" y="345"/>
                  </a:cubicBezTo>
                  <a:cubicBezTo>
                    <a:pt x="5855" y="327"/>
                    <a:pt x="5832" y="304"/>
                    <a:pt x="5802" y="292"/>
                  </a:cubicBezTo>
                  <a:cubicBezTo>
                    <a:pt x="5796" y="286"/>
                    <a:pt x="5790" y="286"/>
                    <a:pt x="5790" y="274"/>
                  </a:cubicBezTo>
                  <a:cubicBezTo>
                    <a:pt x="5760" y="262"/>
                    <a:pt x="5737" y="238"/>
                    <a:pt x="5707" y="226"/>
                  </a:cubicBezTo>
                  <a:cubicBezTo>
                    <a:pt x="5683" y="209"/>
                    <a:pt x="5659" y="203"/>
                    <a:pt x="5642" y="185"/>
                  </a:cubicBezTo>
                  <a:cubicBezTo>
                    <a:pt x="5630" y="185"/>
                    <a:pt x="5630" y="179"/>
                    <a:pt x="5624" y="179"/>
                  </a:cubicBezTo>
                  <a:cubicBezTo>
                    <a:pt x="5600" y="173"/>
                    <a:pt x="5582" y="155"/>
                    <a:pt x="5564" y="149"/>
                  </a:cubicBezTo>
                  <a:lnTo>
                    <a:pt x="5558" y="149"/>
                  </a:lnTo>
                  <a:cubicBezTo>
                    <a:pt x="5535" y="143"/>
                    <a:pt x="5523" y="137"/>
                    <a:pt x="5499" y="125"/>
                  </a:cubicBezTo>
                  <a:cubicBezTo>
                    <a:pt x="5493" y="125"/>
                    <a:pt x="5493" y="120"/>
                    <a:pt x="5481" y="120"/>
                  </a:cubicBezTo>
                  <a:cubicBezTo>
                    <a:pt x="5463" y="114"/>
                    <a:pt x="5446" y="108"/>
                    <a:pt x="5422" y="96"/>
                  </a:cubicBezTo>
                  <a:lnTo>
                    <a:pt x="5416" y="96"/>
                  </a:lnTo>
                  <a:cubicBezTo>
                    <a:pt x="5404" y="90"/>
                    <a:pt x="5380" y="84"/>
                    <a:pt x="5362" y="78"/>
                  </a:cubicBezTo>
                  <a:cubicBezTo>
                    <a:pt x="5357" y="78"/>
                    <a:pt x="5357" y="78"/>
                    <a:pt x="5351" y="66"/>
                  </a:cubicBezTo>
                  <a:cubicBezTo>
                    <a:pt x="5327" y="60"/>
                    <a:pt x="5315" y="54"/>
                    <a:pt x="5291" y="54"/>
                  </a:cubicBezTo>
                  <a:lnTo>
                    <a:pt x="5273" y="54"/>
                  </a:lnTo>
                  <a:cubicBezTo>
                    <a:pt x="5261" y="48"/>
                    <a:pt x="5244" y="48"/>
                    <a:pt x="5226" y="36"/>
                  </a:cubicBezTo>
                  <a:cubicBezTo>
                    <a:pt x="5214" y="36"/>
                    <a:pt x="5214" y="36"/>
                    <a:pt x="5208" y="30"/>
                  </a:cubicBezTo>
                  <a:cubicBezTo>
                    <a:pt x="5196" y="25"/>
                    <a:pt x="5172" y="25"/>
                    <a:pt x="5155" y="19"/>
                  </a:cubicBezTo>
                  <a:lnTo>
                    <a:pt x="5137" y="19"/>
                  </a:lnTo>
                  <a:cubicBezTo>
                    <a:pt x="5125" y="19"/>
                    <a:pt x="5119" y="19"/>
                    <a:pt x="5107" y="7"/>
                  </a:cubicBezTo>
                  <a:lnTo>
                    <a:pt x="5083" y="7"/>
                  </a:lnTo>
                  <a:cubicBezTo>
                    <a:pt x="5077" y="7"/>
                    <a:pt x="5066" y="7"/>
                    <a:pt x="50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815;p75">
              <a:extLst>
                <a:ext uri="{FF2B5EF4-FFF2-40B4-BE49-F238E27FC236}">
                  <a16:creationId xmlns:a16="http://schemas.microsoft.com/office/drawing/2014/main" id="{15939151-C865-4313-9330-6DAB134D87D0}"/>
                </a:ext>
              </a:extLst>
            </p:cNvPr>
            <p:cNvSpPr/>
            <p:nvPr/>
          </p:nvSpPr>
          <p:spPr>
            <a:xfrm>
              <a:off x="1998568" y="7177691"/>
              <a:ext cx="566040" cy="588828"/>
            </a:xfrm>
            <a:custGeom>
              <a:avLst/>
              <a:gdLst/>
              <a:ahLst/>
              <a:cxnLst/>
              <a:rect l="l" t="t" r="r" b="b"/>
              <a:pathLst>
                <a:path w="4645" h="4832" extrusionOk="0">
                  <a:moveTo>
                    <a:pt x="1064" y="885"/>
                  </a:moveTo>
                  <a:cubicBezTo>
                    <a:pt x="1076" y="891"/>
                    <a:pt x="1082" y="891"/>
                    <a:pt x="1093" y="891"/>
                  </a:cubicBezTo>
                  <a:cubicBezTo>
                    <a:pt x="1082" y="891"/>
                    <a:pt x="1070" y="891"/>
                    <a:pt x="1064" y="885"/>
                  </a:cubicBezTo>
                  <a:close/>
                  <a:moveTo>
                    <a:pt x="690" y="891"/>
                  </a:moveTo>
                  <a:cubicBezTo>
                    <a:pt x="684" y="891"/>
                    <a:pt x="678" y="897"/>
                    <a:pt x="666" y="897"/>
                  </a:cubicBezTo>
                  <a:cubicBezTo>
                    <a:pt x="666" y="891"/>
                    <a:pt x="672" y="891"/>
                    <a:pt x="690" y="891"/>
                  </a:cubicBezTo>
                  <a:close/>
                  <a:moveTo>
                    <a:pt x="624" y="903"/>
                  </a:moveTo>
                  <a:cubicBezTo>
                    <a:pt x="618" y="903"/>
                    <a:pt x="607" y="909"/>
                    <a:pt x="601" y="909"/>
                  </a:cubicBezTo>
                  <a:cubicBezTo>
                    <a:pt x="607" y="903"/>
                    <a:pt x="618" y="903"/>
                    <a:pt x="624" y="903"/>
                  </a:cubicBezTo>
                  <a:close/>
                  <a:moveTo>
                    <a:pt x="553" y="927"/>
                  </a:moveTo>
                  <a:cubicBezTo>
                    <a:pt x="551" y="927"/>
                    <a:pt x="549" y="927"/>
                    <a:pt x="547" y="927"/>
                  </a:cubicBezTo>
                  <a:cubicBezTo>
                    <a:pt x="547" y="927"/>
                    <a:pt x="549" y="927"/>
                    <a:pt x="553" y="927"/>
                  </a:cubicBezTo>
                  <a:close/>
                  <a:moveTo>
                    <a:pt x="512" y="951"/>
                  </a:moveTo>
                  <a:cubicBezTo>
                    <a:pt x="512" y="951"/>
                    <a:pt x="500" y="957"/>
                    <a:pt x="488" y="957"/>
                  </a:cubicBezTo>
                  <a:cubicBezTo>
                    <a:pt x="500" y="957"/>
                    <a:pt x="506" y="951"/>
                    <a:pt x="512" y="951"/>
                  </a:cubicBezTo>
                  <a:close/>
                  <a:moveTo>
                    <a:pt x="2980" y="4408"/>
                  </a:moveTo>
                  <a:cubicBezTo>
                    <a:pt x="2979" y="4412"/>
                    <a:pt x="2978" y="4415"/>
                    <a:pt x="2976" y="4419"/>
                  </a:cubicBezTo>
                  <a:cubicBezTo>
                    <a:pt x="2977" y="4414"/>
                    <a:pt x="2979" y="4411"/>
                    <a:pt x="2980" y="4408"/>
                  </a:cubicBezTo>
                  <a:close/>
                  <a:moveTo>
                    <a:pt x="2887" y="4549"/>
                  </a:moveTo>
                  <a:cubicBezTo>
                    <a:pt x="2881" y="4555"/>
                    <a:pt x="2875" y="4567"/>
                    <a:pt x="2863" y="4579"/>
                  </a:cubicBezTo>
                  <a:cubicBezTo>
                    <a:pt x="2869" y="4573"/>
                    <a:pt x="2881" y="4555"/>
                    <a:pt x="2887" y="4549"/>
                  </a:cubicBezTo>
                  <a:close/>
                  <a:moveTo>
                    <a:pt x="2323" y="1"/>
                  </a:moveTo>
                  <a:cubicBezTo>
                    <a:pt x="2299" y="1"/>
                    <a:pt x="2287" y="1"/>
                    <a:pt x="2263" y="7"/>
                  </a:cubicBezTo>
                  <a:lnTo>
                    <a:pt x="2257" y="7"/>
                  </a:lnTo>
                  <a:cubicBezTo>
                    <a:pt x="2234" y="7"/>
                    <a:pt x="2222" y="13"/>
                    <a:pt x="2198" y="13"/>
                  </a:cubicBezTo>
                  <a:cubicBezTo>
                    <a:pt x="2180" y="24"/>
                    <a:pt x="2156" y="24"/>
                    <a:pt x="2144" y="30"/>
                  </a:cubicBezTo>
                  <a:lnTo>
                    <a:pt x="2139" y="30"/>
                  </a:lnTo>
                  <a:cubicBezTo>
                    <a:pt x="2121" y="36"/>
                    <a:pt x="2103" y="42"/>
                    <a:pt x="2085" y="42"/>
                  </a:cubicBezTo>
                  <a:lnTo>
                    <a:pt x="2079" y="42"/>
                  </a:lnTo>
                  <a:cubicBezTo>
                    <a:pt x="2061" y="54"/>
                    <a:pt x="2044" y="60"/>
                    <a:pt x="2026" y="66"/>
                  </a:cubicBezTo>
                  <a:lnTo>
                    <a:pt x="2020" y="66"/>
                  </a:lnTo>
                  <a:cubicBezTo>
                    <a:pt x="2014" y="72"/>
                    <a:pt x="2002" y="72"/>
                    <a:pt x="1996" y="84"/>
                  </a:cubicBezTo>
                  <a:cubicBezTo>
                    <a:pt x="1990" y="90"/>
                    <a:pt x="1984" y="90"/>
                    <a:pt x="1966" y="96"/>
                  </a:cubicBezTo>
                  <a:lnTo>
                    <a:pt x="452" y="975"/>
                  </a:lnTo>
                  <a:lnTo>
                    <a:pt x="446" y="975"/>
                  </a:lnTo>
                  <a:cubicBezTo>
                    <a:pt x="173" y="1135"/>
                    <a:pt x="1" y="1479"/>
                    <a:pt x="1" y="1966"/>
                  </a:cubicBezTo>
                  <a:cubicBezTo>
                    <a:pt x="7" y="2946"/>
                    <a:pt x="707" y="4139"/>
                    <a:pt x="1568" y="4626"/>
                  </a:cubicBezTo>
                  <a:cubicBezTo>
                    <a:pt x="1815" y="4765"/>
                    <a:pt x="2048" y="4832"/>
                    <a:pt x="2254" y="4832"/>
                  </a:cubicBezTo>
                  <a:cubicBezTo>
                    <a:pt x="2420" y="4832"/>
                    <a:pt x="2570" y="4788"/>
                    <a:pt x="2697" y="4704"/>
                  </a:cubicBezTo>
                  <a:lnTo>
                    <a:pt x="2697" y="4704"/>
                  </a:lnTo>
                  <a:cubicBezTo>
                    <a:pt x="2685" y="4715"/>
                    <a:pt x="2679" y="4715"/>
                    <a:pt x="2673" y="4721"/>
                  </a:cubicBezTo>
                  <a:lnTo>
                    <a:pt x="4193" y="3837"/>
                  </a:lnTo>
                  <a:cubicBezTo>
                    <a:pt x="4466" y="3676"/>
                    <a:pt x="4638" y="3332"/>
                    <a:pt x="4638" y="2839"/>
                  </a:cubicBezTo>
                  <a:cubicBezTo>
                    <a:pt x="4644" y="2827"/>
                    <a:pt x="4638" y="2797"/>
                    <a:pt x="4638" y="2768"/>
                  </a:cubicBezTo>
                  <a:lnTo>
                    <a:pt x="4638" y="2744"/>
                  </a:lnTo>
                  <a:cubicBezTo>
                    <a:pt x="4638" y="2720"/>
                    <a:pt x="4638" y="2702"/>
                    <a:pt x="4632" y="2685"/>
                  </a:cubicBezTo>
                  <a:lnTo>
                    <a:pt x="4632" y="2655"/>
                  </a:lnTo>
                  <a:cubicBezTo>
                    <a:pt x="4632" y="2631"/>
                    <a:pt x="4627" y="2602"/>
                    <a:pt x="4627" y="2584"/>
                  </a:cubicBezTo>
                  <a:lnTo>
                    <a:pt x="4627" y="2566"/>
                  </a:lnTo>
                  <a:cubicBezTo>
                    <a:pt x="4615" y="2536"/>
                    <a:pt x="4615" y="2507"/>
                    <a:pt x="4609" y="2477"/>
                  </a:cubicBezTo>
                  <a:cubicBezTo>
                    <a:pt x="4609" y="2471"/>
                    <a:pt x="4609" y="2465"/>
                    <a:pt x="4603" y="2453"/>
                  </a:cubicBezTo>
                  <a:cubicBezTo>
                    <a:pt x="4597" y="2435"/>
                    <a:pt x="4597" y="2411"/>
                    <a:pt x="4585" y="2388"/>
                  </a:cubicBezTo>
                  <a:cubicBezTo>
                    <a:pt x="4585" y="2382"/>
                    <a:pt x="4585" y="2376"/>
                    <a:pt x="4579" y="2358"/>
                  </a:cubicBezTo>
                  <a:cubicBezTo>
                    <a:pt x="4573" y="2334"/>
                    <a:pt x="4573" y="2316"/>
                    <a:pt x="4567" y="2293"/>
                  </a:cubicBezTo>
                  <a:cubicBezTo>
                    <a:pt x="4567" y="2287"/>
                    <a:pt x="4567" y="2275"/>
                    <a:pt x="4555" y="2269"/>
                  </a:cubicBezTo>
                  <a:lnTo>
                    <a:pt x="4537" y="2180"/>
                  </a:lnTo>
                  <a:cubicBezTo>
                    <a:pt x="4537" y="2174"/>
                    <a:pt x="4537" y="2168"/>
                    <a:pt x="4526" y="2168"/>
                  </a:cubicBezTo>
                  <a:lnTo>
                    <a:pt x="4508" y="2097"/>
                  </a:lnTo>
                  <a:cubicBezTo>
                    <a:pt x="4508" y="2091"/>
                    <a:pt x="4496" y="2085"/>
                    <a:pt x="4496" y="2067"/>
                  </a:cubicBezTo>
                  <a:lnTo>
                    <a:pt x="4478" y="2002"/>
                  </a:lnTo>
                  <a:cubicBezTo>
                    <a:pt x="4478" y="1996"/>
                    <a:pt x="4466" y="1990"/>
                    <a:pt x="4466" y="1978"/>
                  </a:cubicBezTo>
                  <a:cubicBezTo>
                    <a:pt x="4460" y="1948"/>
                    <a:pt x="4448" y="1919"/>
                    <a:pt x="4437" y="1889"/>
                  </a:cubicBezTo>
                  <a:lnTo>
                    <a:pt x="4437" y="1883"/>
                  </a:lnTo>
                  <a:cubicBezTo>
                    <a:pt x="4431" y="1853"/>
                    <a:pt x="4419" y="1830"/>
                    <a:pt x="4407" y="1800"/>
                  </a:cubicBezTo>
                  <a:cubicBezTo>
                    <a:pt x="4407" y="1794"/>
                    <a:pt x="4401" y="1788"/>
                    <a:pt x="4401" y="1782"/>
                  </a:cubicBezTo>
                  <a:cubicBezTo>
                    <a:pt x="4395" y="1758"/>
                    <a:pt x="4377" y="1735"/>
                    <a:pt x="4371" y="1711"/>
                  </a:cubicBezTo>
                  <a:cubicBezTo>
                    <a:pt x="4371" y="1705"/>
                    <a:pt x="4365" y="1699"/>
                    <a:pt x="4365" y="1693"/>
                  </a:cubicBezTo>
                  <a:cubicBezTo>
                    <a:pt x="4365" y="1681"/>
                    <a:pt x="4359" y="1675"/>
                    <a:pt x="4359" y="1675"/>
                  </a:cubicBezTo>
                  <a:cubicBezTo>
                    <a:pt x="4347" y="1669"/>
                    <a:pt x="4347" y="1651"/>
                    <a:pt x="4342" y="1646"/>
                  </a:cubicBezTo>
                  <a:cubicBezTo>
                    <a:pt x="4336" y="1622"/>
                    <a:pt x="4318" y="1604"/>
                    <a:pt x="4312" y="1586"/>
                  </a:cubicBezTo>
                  <a:lnTo>
                    <a:pt x="4288" y="1545"/>
                  </a:lnTo>
                  <a:cubicBezTo>
                    <a:pt x="4282" y="1521"/>
                    <a:pt x="4270" y="1497"/>
                    <a:pt x="4258" y="1485"/>
                  </a:cubicBezTo>
                  <a:lnTo>
                    <a:pt x="4241" y="1438"/>
                  </a:lnTo>
                  <a:cubicBezTo>
                    <a:pt x="4223" y="1414"/>
                    <a:pt x="4217" y="1396"/>
                    <a:pt x="4199" y="1372"/>
                  </a:cubicBezTo>
                  <a:cubicBezTo>
                    <a:pt x="4193" y="1355"/>
                    <a:pt x="4187" y="1349"/>
                    <a:pt x="4181" y="1337"/>
                  </a:cubicBezTo>
                  <a:cubicBezTo>
                    <a:pt x="4157" y="1307"/>
                    <a:pt x="4140" y="1265"/>
                    <a:pt x="4122" y="1236"/>
                  </a:cubicBezTo>
                  <a:cubicBezTo>
                    <a:pt x="4110" y="1230"/>
                    <a:pt x="4110" y="1224"/>
                    <a:pt x="4104" y="1218"/>
                  </a:cubicBezTo>
                  <a:cubicBezTo>
                    <a:pt x="4092" y="1194"/>
                    <a:pt x="4074" y="1165"/>
                    <a:pt x="4051" y="1141"/>
                  </a:cubicBezTo>
                  <a:cubicBezTo>
                    <a:pt x="4045" y="1129"/>
                    <a:pt x="4039" y="1117"/>
                    <a:pt x="4033" y="1105"/>
                  </a:cubicBezTo>
                  <a:cubicBezTo>
                    <a:pt x="4015" y="1081"/>
                    <a:pt x="4003" y="1070"/>
                    <a:pt x="3985" y="1046"/>
                  </a:cubicBezTo>
                  <a:cubicBezTo>
                    <a:pt x="3979" y="1028"/>
                    <a:pt x="3973" y="1022"/>
                    <a:pt x="3956" y="1010"/>
                  </a:cubicBezTo>
                  <a:cubicBezTo>
                    <a:pt x="3944" y="992"/>
                    <a:pt x="3926" y="969"/>
                    <a:pt x="3914" y="957"/>
                  </a:cubicBezTo>
                  <a:cubicBezTo>
                    <a:pt x="3902" y="939"/>
                    <a:pt x="3890" y="933"/>
                    <a:pt x="3884" y="921"/>
                  </a:cubicBezTo>
                  <a:cubicBezTo>
                    <a:pt x="3866" y="903"/>
                    <a:pt x="3855" y="880"/>
                    <a:pt x="3837" y="868"/>
                  </a:cubicBezTo>
                  <a:cubicBezTo>
                    <a:pt x="3831" y="862"/>
                    <a:pt x="3825" y="850"/>
                    <a:pt x="3813" y="838"/>
                  </a:cubicBezTo>
                  <a:cubicBezTo>
                    <a:pt x="3813" y="832"/>
                    <a:pt x="3807" y="832"/>
                    <a:pt x="3807" y="820"/>
                  </a:cubicBezTo>
                  <a:lnTo>
                    <a:pt x="3801" y="814"/>
                  </a:lnTo>
                  <a:cubicBezTo>
                    <a:pt x="3777" y="790"/>
                    <a:pt x="3766" y="773"/>
                    <a:pt x="3742" y="749"/>
                  </a:cubicBezTo>
                  <a:lnTo>
                    <a:pt x="3676" y="684"/>
                  </a:lnTo>
                  <a:cubicBezTo>
                    <a:pt x="3676" y="672"/>
                    <a:pt x="3665" y="672"/>
                    <a:pt x="3665" y="666"/>
                  </a:cubicBezTo>
                  <a:lnTo>
                    <a:pt x="3540" y="541"/>
                  </a:lnTo>
                  <a:lnTo>
                    <a:pt x="3528" y="523"/>
                  </a:lnTo>
                  <a:cubicBezTo>
                    <a:pt x="3504" y="505"/>
                    <a:pt x="3481" y="488"/>
                    <a:pt x="3457" y="464"/>
                  </a:cubicBezTo>
                  <a:lnTo>
                    <a:pt x="3451" y="458"/>
                  </a:lnTo>
                  <a:cubicBezTo>
                    <a:pt x="3427" y="446"/>
                    <a:pt x="3415" y="422"/>
                    <a:pt x="3391" y="404"/>
                  </a:cubicBezTo>
                  <a:cubicBezTo>
                    <a:pt x="3385" y="404"/>
                    <a:pt x="3385" y="399"/>
                    <a:pt x="3380" y="399"/>
                  </a:cubicBezTo>
                  <a:cubicBezTo>
                    <a:pt x="3356" y="387"/>
                    <a:pt x="3332" y="363"/>
                    <a:pt x="3308" y="345"/>
                  </a:cubicBezTo>
                  <a:cubicBezTo>
                    <a:pt x="3302" y="345"/>
                    <a:pt x="3302" y="339"/>
                    <a:pt x="3296" y="339"/>
                  </a:cubicBezTo>
                  <a:cubicBezTo>
                    <a:pt x="3273" y="327"/>
                    <a:pt x="3261" y="309"/>
                    <a:pt x="3237" y="298"/>
                  </a:cubicBezTo>
                  <a:lnTo>
                    <a:pt x="3231" y="286"/>
                  </a:lnTo>
                  <a:lnTo>
                    <a:pt x="3160" y="244"/>
                  </a:lnTo>
                  <a:cubicBezTo>
                    <a:pt x="3154" y="244"/>
                    <a:pt x="3154" y="238"/>
                    <a:pt x="3148" y="238"/>
                  </a:cubicBezTo>
                  <a:cubicBezTo>
                    <a:pt x="3124" y="220"/>
                    <a:pt x="3100" y="209"/>
                    <a:pt x="3071" y="191"/>
                  </a:cubicBezTo>
                  <a:cubicBezTo>
                    <a:pt x="3053" y="179"/>
                    <a:pt x="3023" y="161"/>
                    <a:pt x="3000" y="155"/>
                  </a:cubicBezTo>
                  <a:cubicBezTo>
                    <a:pt x="2994" y="155"/>
                    <a:pt x="2982" y="149"/>
                    <a:pt x="2976" y="149"/>
                  </a:cubicBezTo>
                  <a:cubicBezTo>
                    <a:pt x="2964" y="143"/>
                    <a:pt x="2940" y="131"/>
                    <a:pt x="2922" y="119"/>
                  </a:cubicBezTo>
                  <a:cubicBezTo>
                    <a:pt x="2916" y="119"/>
                    <a:pt x="2910" y="114"/>
                    <a:pt x="2905" y="114"/>
                  </a:cubicBezTo>
                  <a:cubicBezTo>
                    <a:pt x="2881" y="102"/>
                    <a:pt x="2857" y="90"/>
                    <a:pt x="2833" y="84"/>
                  </a:cubicBezTo>
                  <a:lnTo>
                    <a:pt x="2827" y="84"/>
                  </a:lnTo>
                  <a:cubicBezTo>
                    <a:pt x="2804" y="72"/>
                    <a:pt x="2786" y="66"/>
                    <a:pt x="2756" y="60"/>
                  </a:cubicBezTo>
                  <a:cubicBezTo>
                    <a:pt x="2744" y="60"/>
                    <a:pt x="2744" y="60"/>
                    <a:pt x="2738" y="54"/>
                  </a:cubicBezTo>
                  <a:cubicBezTo>
                    <a:pt x="2726" y="42"/>
                    <a:pt x="2703" y="36"/>
                    <a:pt x="2685" y="36"/>
                  </a:cubicBezTo>
                  <a:cubicBezTo>
                    <a:pt x="2679" y="36"/>
                    <a:pt x="2673" y="36"/>
                    <a:pt x="2667" y="30"/>
                  </a:cubicBezTo>
                  <a:cubicBezTo>
                    <a:pt x="2643" y="24"/>
                    <a:pt x="2625" y="24"/>
                    <a:pt x="2608" y="13"/>
                  </a:cubicBezTo>
                  <a:lnTo>
                    <a:pt x="2590" y="13"/>
                  </a:lnTo>
                  <a:cubicBezTo>
                    <a:pt x="2566" y="7"/>
                    <a:pt x="2554" y="7"/>
                    <a:pt x="2530" y="7"/>
                  </a:cubicBezTo>
                  <a:lnTo>
                    <a:pt x="2524" y="7"/>
                  </a:lnTo>
                  <a:cubicBezTo>
                    <a:pt x="2501" y="7"/>
                    <a:pt x="2477" y="1"/>
                    <a:pt x="2465" y="1"/>
                  </a:cubicBezTo>
                  <a:close/>
                </a:path>
              </a:pathLst>
            </a:custGeom>
            <a:solidFill>
              <a:srgbClr val="CCD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816;p75">
              <a:extLst>
                <a:ext uri="{FF2B5EF4-FFF2-40B4-BE49-F238E27FC236}">
                  <a16:creationId xmlns:a16="http://schemas.microsoft.com/office/drawing/2014/main" id="{7D6BB121-963D-47AF-8626-6FD684D0D700}"/>
                </a:ext>
              </a:extLst>
            </p:cNvPr>
            <p:cNvSpPr/>
            <p:nvPr/>
          </p:nvSpPr>
          <p:spPr>
            <a:xfrm>
              <a:off x="2563032" y="7079349"/>
              <a:ext cx="539231" cy="582613"/>
            </a:xfrm>
            <a:custGeom>
              <a:avLst/>
              <a:gdLst/>
              <a:ahLst/>
              <a:cxnLst/>
              <a:rect l="l" t="t" r="r" b="b"/>
              <a:pathLst>
                <a:path w="4425" h="4781" extrusionOk="0">
                  <a:moveTo>
                    <a:pt x="4092" y="0"/>
                  </a:moveTo>
                  <a:lnTo>
                    <a:pt x="185" y="2274"/>
                  </a:lnTo>
                  <a:cubicBezTo>
                    <a:pt x="386" y="2720"/>
                    <a:pt x="511" y="3195"/>
                    <a:pt x="511" y="3628"/>
                  </a:cubicBezTo>
                  <a:cubicBezTo>
                    <a:pt x="511" y="4186"/>
                    <a:pt x="321" y="4584"/>
                    <a:pt x="0" y="4780"/>
                  </a:cubicBezTo>
                  <a:lnTo>
                    <a:pt x="3902" y="2500"/>
                  </a:lnTo>
                  <a:cubicBezTo>
                    <a:pt x="4222" y="2304"/>
                    <a:pt x="4424" y="1912"/>
                    <a:pt x="4418" y="1348"/>
                  </a:cubicBezTo>
                  <a:cubicBezTo>
                    <a:pt x="4418" y="909"/>
                    <a:pt x="4300" y="445"/>
                    <a:pt x="4092" y="0"/>
                  </a:cubicBezTo>
                  <a:close/>
                </a:path>
              </a:pathLst>
            </a:custGeom>
            <a:solidFill>
              <a:srgbClr val="979797">
                <a:alpha val="4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817;p75">
              <a:extLst>
                <a:ext uri="{FF2B5EF4-FFF2-40B4-BE49-F238E27FC236}">
                  <a16:creationId xmlns:a16="http://schemas.microsoft.com/office/drawing/2014/main" id="{BBFBC552-2DD1-44B1-99B9-5CD418C0DDCA}"/>
                </a:ext>
              </a:extLst>
            </p:cNvPr>
            <p:cNvSpPr/>
            <p:nvPr/>
          </p:nvSpPr>
          <p:spPr>
            <a:xfrm>
              <a:off x="4259275" y="4994275"/>
              <a:ext cx="1381700" cy="897325"/>
            </a:xfrm>
            <a:custGeom>
              <a:avLst/>
              <a:gdLst/>
              <a:ahLst/>
              <a:cxnLst/>
              <a:rect l="l" t="t" r="r" b="b"/>
              <a:pathLst>
                <a:path w="55268" h="35893" extrusionOk="0">
                  <a:moveTo>
                    <a:pt x="0" y="12240"/>
                  </a:moveTo>
                  <a:lnTo>
                    <a:pt x="9501" y="13335"/>
                  </a:lnTo>
                  <a:lnTo>
                    <a:pt x="46839" y="4000"/>
                  </a:lnTo>
                  <a:lnTo>
                    <a:pt x="55268" y="0"/>
                  </a:lnTo>
                  <a:lnTo>
                    <a:pt x="54744" y="3429"/>
                  </a:lnTo>
                  <a:lnTo>
                    <a:pt x="40314" y="12335"/>
                  </a:lnTo>
                  <a:lnTo>
                    <a:pt x="18359" y="23178"/>
                  </a:lnTo>
                  <a:lnTo>
                    <a:pt x="17621" y="35893"/>
                  </a:lnTo>
                  <a:lnTo>
                    <a:pt x="15335" y="22749"/>
                  </a:lnTo>
                  <a:lnTo>
                    <a:pt x="285" y="12883"/>
                  </a:lnTo>
                  <a:close/>
                </a:path>
              </a:pathLst>
            </a:custGeom>
            <a:solidFill>
              <a:schemeClr val="lt1"/>
            </a:solidFill>
            <a:ln>
              <a:noFill/>
            </a:ln>
          </p:spPr>
        </p:sp>
        <p:sp>
          <p:nvSpPr>
            <p:cNvPr id="84" name="Google Shape;2818;p75">
              <a:extLst>
                <a:ext uri="{FF2B5EF4-FFF2-40B4-BE49-F238E27FC236}">
                  <a16:creationId xmlns:a16="http://schemas.microsoft.com/office/drawing/2014/main" id="{01F6906F-2013-4348-B0EA-CEDFD2813872}"/>
                </a:ext>
              </a:extLst>
            </p:cNvPr>
            <p:cNvSpPr/>
            <p:nvPr/>
          </p:nvSpPr>
          <p:spPr>
            <a:xfrm>
              <a:off x="4257765" y="5301384"/>
              <a:ext cx="441499" cy="589193"/>
            </a:xfrm>
            <a:custGeom>
              <a:avLst/>
              <a:gdLst/>
              <a:ahLst/>
              <a:cxnLst/>
              <a:rect l="l" t="t" r="r" b="b"/>
              <a:pathLst>
                <a:path w="3623" h="4835" extrusionOk="0">
                  <a:moveTo>
                    <a:pt x="0" y="1"/>
                  </a:moveTo>
                  <a:lnTo>
                    <a:pt x="30" y="2780"/>
                  </a:lnTo>
                  <a:lnTo>
                    <a:pt x="3622" y="4834"/>
                  </a:lnTo>
                  <a:lnTo>
                    <a:pt x="3622" y="4834"/>
                  </a:lnTo>
                  <a:lnTo>
                    <a:pt x="3593" y="2055"/>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819;p75">
              <a:extLst>
                <a:ext uri="{FF2B5EF4-FFF2-40B4-BE49-F238E27FC236}">
                  <a16:creationId xmlns:a16="http://schemas.microsoft.com/office/drawing/2014/main" id="{4ADE4671-71A9-4159-9D27-83C1444C43E5}"/>
                </a:ext>
              </a:extLst>
            </p:cNvPr>
            <p:cNvSpPr/>
            <p:nvPr/>
          </p:nvSpPr>
          <p:spPr>
            <a:xfrm>
              <a:off x="4257765" y="4743500"/>
              <a:ext cx="1388595" cy="808419"/>
            </a:xfrm>
            <a:custGeom>
              <a:avLst/>
              <a:gdLst/>
              <a:ahLst/>
              <a:cxnLst/>
              <a:rect l="l" t="t" r="r" b="b"/>
              <a:pathLst>
                <a:path w="11395" h="6634" extrusionOk="0">
                  <a:moveTo>
                    <a:pt x="7803" y="0"/>
                  </a:moveTo>
                  <a:lnTo>
                    <a:pt x="0" y="4579"/>
                  </a:lnTo>
                  <a:lnTo>
                    <a:pt x="3593" y="6633"/>
                  </a:lnTo>
                  <a:lnTo>
                    <a:pt x="11395" y="2049"/>
                  </a:lnTo>
                  <a:lnTo>
                    <a:pt x="78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820;p75">
              <a:extLst>
                <a:ext uri="{FF2B5EF4-FFF2-40B4-BE49-F238E27FC236}">
                  <a16:creationId xmlns:a16="http://schemas.microsoft.com/office/drawing/2014/main" id="{E1E5BDE3-B822-4D13-A2DF-7F2BA95755EA}"/>
                </a:ext>
              </a:extLst>
            </p:cNvPr>
            <p:cNvSpPr/>
            <p:nvPr/>
          </p:nvSpPr>
          <p:spPr>
            <a:xfrm>
              <a:off x="4695493" y="4993195"/>
              <a:ext cx="954529" cy="897377"/>
            </a:xfrm>
            <a:custGeom>
              <a:avLst/>
              <a:gdLst/>
              <a:ahLst/>
              <a:cxnLst/>
              <a:rect l="l" t="t" r="r" b="b"/>
              <a:pathLst>
                <a:path w="7833" h="7364" extrusionOk="0">
                  <a:moveTo>
                    <a:pt x="7803" y="0"/>
                  </a:moveTo>
                  <a:lnTo>
                    <a:pt x="1" y="4584"/>
                  </a:lnTo>
                  <a:lnTo>
                    <a:pt x="30" y="7363"/>
                  </a:lnTo>
                  <a:lnTo>
                    <a:pt x="7833" y="2779"/>
                  </a:lnTo>
                  <a:lnTo>
                    <a:pt x="78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821;p75">
              <a:extLst>
                <a:ext uri="{FF2B5EF4-FFF2-40B4-BE49-F238E27FC236}">
                  <a16:creationId xmlns:a16="http://schemas.microsoft.com/office/drawing/2014/main" id="{0E461201-C92F-43C5-B9C6-9ADD406B372F}"/>
                </a:ext>
              </a:extLst>
            </p:cNvPr>
            <p:cNvSpPr/>
            <p:nvPr/>
          </p:nvSpPr>
          <p:spPr>
            <a:xfrm>
              <a:off x="3927032" y="7823194"/>
              <a:ext cx="746149" cy="484150"/>
            </a:xfrm>
            <a:custGeom>
              <a:avLst/>
              <a:gdLst/>
              <a:ahLst/>
              <a:cxnLst/>
              <a:rect l="l" t="t" r="r" b="b"/>
              <a:pathLst>
                <a:path w="6123" h="3973" extrusionOk="0">
                  <a:moveTo>
                    <a:pt x="0" y="0"/>
                  </a:moveTo>
                  <a:lnTo>
                    <a:pt x="0" y="410"/>
                  </a:lnTo>
                  <a:lnTo>
                    <a:pt x="6122" y="3973"/>
                  </a:lnTo>
                  <a:lnTo>
                    <a:pt x="6122" y="355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822;p75">
              <a:extLst>
                <a:ext uri="{FF2B5EF4-FFF2-40B4-BE49-F238E27FC236}">
                  <a16:creationId xmlns:a16="http://schemas.microsoft.com/office/drawing/2014/main" id="{842FA002-8F25-4610-856D-01B1EA9AD392}"/>
                </a:ext>
              </a:extLst>
            </p:cNvPr>
            <p:cNvSpPr/>
            <p:nvPr/>
          </p:nvSpPr>
          <p:spPr>
            <a:xfrm>
              <a:off x="4673070" y="7437501"/>
              <a:ext cx="1421253" cy="869837"/>
            </a:xfrm>
            <a:custGeom>
              <a:avLst/>
              <a:gdLst/>
              <a:ahLst/>
              <a:cxnLst/>
              <a:rect l="l" t="t" r="r" b="b"/>
              <a:pathLst>
                <a:path w="11663" h="7138" extrusionOk="0">
                  <a:moveTo>
                    <a:pt x="11657" y="0"/>
                  </a:moveTo>
                  <a:lnTo>
                    <a:pt x="0" y="6722"/>
                  </a:lnTo>
                  <a:lnTo>
                    <a:pt x="0" y="7138"/>
                  </a:lnTo>
                  <a:lnTo>
                    <a:pt x="11663" y="404"/>
                  </a:lnTo>
                  <a:lnTo>
                    <a:pt x="116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823;p75">
              <a:extLst>
                <a:ext uri="{FF2B5EF4-FFF2-40B4-BE49-F238E27FC236}">
                  <a16:creationId xmlns:a16="http://schemas.microsoft.com/office/drawing/2014/main" id="{936D3CD9-504E-40B6-8EA8-D5D88154DA47}"/>
                </a:ext>
              </a:extLst>
            </p:cNvPr>
            <p:cNvSpPr/>
            <p:nvPr/>
          </p:nvSpPr>
          <p:spPr>
            <a:xfrm>
              <a:off x="3927032" y="7003307"/>
              <a:ext cx="2166549" cy="1253452"/>
            </a:xfrm>
            <a:custGeom>
              <a:avLst/>
              <a:gdLst/>
              <a:ahLst/>
              <a:cxnLst/>
              <a:rect l="l" t="t" r="r" b="b"/>
              <a:pathLst>
                <a:path w="17779" h="10286" extrusionOk="0">
                  <a:moveTo>
                    <a:pt x="11663" y="1"/>
                  </a:moveTo>
                  <a:lnTo>
                    <a:pt x="0" y="6728"/>
                  </a:lnTo>
                  <a:lnTo>
                    <a:pt x="6122" y="10285"/>
                  </a:lnTo>
                  <a:lnTo>
                    <a:pt x="17779" y="3563"/>
                  </a:lnTo>
                  <a:lnTo>
                    <a:pt x="116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824;p75">
              <a:extLst>
                <a:ext uri="{FF2B5EF4-FFF2-40B4-BE49-F238E27FC236}">
                  <a16:creationId xmlns:a16="http://schemas.microsoft.com/office/drawing/2014/main" id="{D8D0C030-F0A6-4EE0-8A30-8FA64CE16748}"/>
                </a:ext>
              </a:extLst>
            </p:cNvPr>
            <p:cNvSpPr/>
            <p:nvPr/>
          </p:nvSpPr>
          <p:spPr>
            <a:xfrm>
              <a:off x="4693672" y="4993195"/>
              <a:ext cx="954529" cy="897377"/>
            </a:xfrm>
            <a:custGeom>
              <a:avLst/>
              <a:gdLst/>
              <a:ahLst/>
              <a:cxnLst/>
              <a:rect l="l" t="t" r="r" b="b"/>
              <a:pathLst>
                <a:path w="7833" h="7364" extrusionOk="0">
                  <a:moveTo>
                    <a:pt x="7803" y="0"/>
                  </a:moveTo>
                  <a:lnTo>
                    <a:pt x="1" y="4584"/>
                  </a:lnTo>
                  <a:lnTo>
                    <a:pt x="30" y="7363"/>
                  </a:lnTo>
                  <a:lnTo>
                    <a:pt x="7833" y="2779"/>
                  </a:lnTo>
                  <a:lnTo>
                    <a:pt x="7803"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825;p75">
              <a:extLst>
                <a:ext uri="{FF2B5EF4-FFF2-40B4-BE49-F238E27FC236}">
                  <a16:creationId xmlns:a16="http://schemas.microsoft.com/office/drawing/2014/main" id="{305FC2B0-2705-4488-AF3C-5C10576FD1C5}"/>
                </a:ext>
              </a:extLst>
            </p:cNvPr>
            <p:cNvSpPr/>
            <p:nvPr/>
          </p:nvSpPr>
          <p:spPr>
            <a:xfrm>
              <a:off x="3964687" y="7029385"/>
              <a:ext cx="2076860" cy="1199102"/>
            </a:xfrm>
            <a:custGeom>
              <a:avLst/>
              <a:gdLst/>
              <a:ahLst/>
              <a:cxnLst/>
              <a:rect l="l" t="t" r="r" b="b"/>
              <a:pathLst>
                <a:path w="17043" h="9840" extrusionOk="0">
                  <a:moveTo>
                    <a:pt x="11324" y="0"/>
                  </a:moveTo>
                  <a:lnTo>
                    <a:pt x="5873" y="3148"/>
                  </a:lnTo>
                  <a:lnTo>
                    <a:pt x="2577" y="5048"/>
                  </a:lnTo>
                  <a:lnTo>
                    <a:pt x="0" y="6538"/>
                  </a:lnTo>
                  <a:lnTo>
                    <a:pt x="962" y="7090"/>
                  </a:lnTo>
                  <a:lnTo>
                    <a:pt x="5724" y="9840"/>
                  </a:lnTo>
                  <a:lnTo>
                    <a:pt x="10481" y="7090"/>
                  </a:lnTo>
                  <a:lnTo>
                    <a:pt x="14026" y="5048"/>
                  </a:lnTo>
                  <a:lnTo>
                    <a:pt x="17042" y="3302"/>
                  </a:lnTo>
                  <a:lnTo>
                    <a:pt x="16775" y="3148"/>
                  </a:lnTo>
                  <a:lnTo>
                    <a:pt x="113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826;p75">
              <a:extLst>
                <a:ext uri="{FF2B5EF4-FFF2-40B4-BE49-F238E27FC236}">
                  <a16:creationId xmlns:a16="http://schemas.microsoft.com/office/drawing/2014/main" id="{75DAEE0D-79F0-4A1C-87FD-4CE0F12BE42A}"/>
                </a:ext>
              </a:extLst>
            </p:cNvPr>
            <p:cNvSpPr/>
            <p:nvPr/>
          </p:nvSpPr>
          <p:spPr>
            <a:xfrm>
              <a:off x="4123225" y="7124200"/>
              <a:ext cx="1762832" cy="1012888"/>
            </a:xfrm>
            <a:custGeom>
              <a:avLst/>
              <a:gdLst/>
              <a:ahLst/>
              <a:cxnLst/>
              <a:rect l="l" t="t" r="r" b="b"/>
              <a:pathLst>
                <a:path w="14318" h="8255" extrusionOk="0">
                  <a:moveTo>
                    <a:pt x="9579" y="1087"/>
                  </a:moveTo>
                  <a:lnTo>
                    <a:pt x="10980" y="1894"/>
                  </a:lnTo>
                  <a:lnTo>
                    <a:pt x="9104" y="2975"/>
                  </a:lnTo>
                  <a:lnTo>
                    <a:pt x="7702" y="2168"/>
                  </a:lnTo>
                  <a:lnTo>
                    <a:pt x="9579" y="1087"/>
                  </a:lnTo>
                  <a:close/>
                  <a:moveTo>
                    <a:pt x="11051" y="1936"/>
                  </a:moveTo>
                  <a:lnTo>
                    <a:pt x="12453" y="2750"/>
                  </a:lnTo>
                  <a:lnTo>
                    <a:pt x="10570" y="3830"/>
                  </a:lnTo>
                  <a:lnTo>
                    <a:pt x="9169" y="3023"/>
                  </a:lnTo>
                  <a:lnTo>
                    <a:pt x="11051" y="1936"/>
                  </a:lnTo>
                  <a:close/>
                  <a:moveTo>
                    <a:pt x="7625" y="2203"/>
                  </a:moveTo>
                  <a:lnTo>
                    <a:pt x="9032" y="3017"/>
                  </a:lnTo>
                  <a:lnTo>
                    <a:pt x="7150" y="4097"/>
                  </a:lnTo>
                  <a:lnTo>
                    <a:pt x="5749" y="3290"/>
                  </a:lnTo>
                  <a:lnTo>
                    <a:pt x="7625" y="2203"/>
                  </a:lnTo>
                  <a:close/>
                  <a:moveTo>
                    <a:pt x="9104" y="3058"/>
                  </a:moveTo>
                  <a:lnTo>
                    <a:pt x="10505" y="3866"/>
                  </a:lnTo>
                  <a:lnTo>
                    <a:pt x="8629" y="4953"/>
                  </a:lnTo>
                  <a:lnTo>
                    <a:pt x="7227" y="4139"/>
                  </a:lnTo>
                  <a:lnTo>
                    <a:pt x="9104" y="3058"/>
                  </a:lnTo>
                  <a:close/>
                  <a:moveTo>
                    <a:pt x="5683" y="3331"/>
                  </a:moveTo>
                  <a:lnTo>
                    <a:pt x="7085" y="4145"/>
                  </a:lnTo>
                  <a:lnTo>
                    <a:pt x="5208" y="5226"/>
                  </a:lnTo>
                  <a:lnTo>
                    <a:pt x="3807" y="4418"/>
                  </a:lnTo>
                  <a:lnTo>
                    <a:pt x="5683" y="3331"/>
                  </a:lnTo>
                  <a:close/>
                  <a:moveTo>
                    <a:pt x="7150" y="4187"/>
                  </a:moveTo>
                  <a:lnTo>
                    <a:pt x="8557" y="4994"/>
                  </a:lnTo>
                  <a:lnTo>
                    <a:pt x="6675" y="6081"/>
                  </a:lnTo>
                  <a:lnTo>
                    <a:pt x="5274" y="5273"/>
                  </a:lnTo>
                  <a:lnTo>
                    <a:pt x="7150" y="4187"/>
                  </a:lnTo>
                  <a:close/>
                  <a:moveTo>
                    <a:pt x="3730" y="4454"/>
                  </a:moveTo>
                  <a:lnTo>
                    <a:pt x="5131" y="5261"/>
                  </a:lnTo>
                  <a:lnTo>
                    <a:pt x="3255" y="6348"/>
                  </a:lnTo>
                  <a:lnTo>
                    <a:pt x="1854" y="5540"/>
                  </a:lnTo>
                  <a:lnTo>
                    <a:pt x="3730" y="4454"/>
                  </a:lnTo>
                  <a:close/>
                  <a:moveTo>
                    <a:pt x="5208" y="5309"/>
                  </a:moveTo>
                  <a:lnTo>
                    <a:pt x="6610" y="6116"/>
                  </a:lnTo>
                  <a:lnTo>
                    <a:pt x="4733" y="7203"/>
                  </a:lnTo>
                  <a:lnTo>
                    <a:pt x="3332" y="6390"/>
                  </a:lnTo>
                  <a:lnTo>
                    <a:pt x="5208" y="5309"/>
                  </a:lnTo>
                  <a:close/>
                  <a:moveTo>
                    <a:pt x="11307" y="0"/>
                  </a:moveTo>
                  <a:lnTo>
                    <a:pt x="9579" y="1004"/>
                  </a:lnTo>
                  <a:lnTo>
                    <a:pt x="8231" y="226"/>
                  </a:lnTo>
                  <a:lnTo>
                    <a:pt x="8160" y="262"/>
                  </a:lnTo>
                  <a:lnTo>
                    <a:pt x="9513" y="1039"/>
                  </a:lnTo>
                  <a:lnTo>
                    <a:pt x="7631" y="2126"/>
                  </a:lnTo>
                  <a:lnTo>
                    <a:pt x="6283" y="1342"/>
                  </a:lnTo>
                  <a:lnTo>
                    <a:pt x="6218" y="1384"/>
                  </a:lnTo>
                  <a:lnTo>
                    <a:pt x="7566" y="2162"/>
                  </a:lnTo>
                  <a:lnTo>
                    <a:pt x="5689" y="3242"/>
                  </a:lnTo>
                  <a:lnTo>
                    <a:pt x="4336" y="2465"/>
                  </a:lnTo>
                  <a:lnTo>
                    <a:pt x="4270" y="2500"/>
                  </a:lnTo>
                  <a:lnTo>
                    <a:pt x="5624" y="3278"/>
                  </a:lnTo>
                  <a:lnTo>
                    <a:pt x="3742" y="4365"/>
                  </a:lnTo>
                  <a:lnTo>
                    <a:pt x="2394" y="3587"/>
                  </a:lnTo>
                  <a:lnTo>
                    <a:pt x="2329" y="3622"/>
                  </a:lnTo>
                  <a:lnTo>
                    <a:pt x="3676" y="4400"/>
                  </a:lnTo>
                  <a:lnTo>
                    <a:pt x="1800" y="5487"/>
                  </a:lnTo>
                  <a:lnTo>
                    <a:pt x="446" y="4703"/>
                  </a:lnTo>
                  <a:lnTo>
                    <a:pt x="381" y="4745"/>
                  </a:lnTo>
                  <a:lnTo>
                    <a:pt x="1735" y="5523"/>
                  </a:lnTo>
                  <a:lnTo>
                    <a:pt x="1" y="6526"/>
                  </a:lnTo>
                  <a:lnTo>
                    <a:pt x="72" y="6562"/>
                  </a:lnTo>
                  <a:lnTo>
                    <a:pt x="1800" y="5558"/>
                  </a:lnTo>
                  <a:lnTo>
                    <a:pt x="3201" y="6366"/>
                  </a:lnTo>
                  <a:lnTo>
                    <a:pt x="1473" y="7369"/>
                  </a:lnTo>
                  <a:lnTo>
                    <a:pt x="1539" y="7405"/>
                  </a:lnTo>
                  <a:lnTo>
                    <a:pt x="3267" y="6407"/>
                  </a:lnTo>
                  <a:lnTo>
                    <a:pt x="4674" y="7215"/>
                  </a:lnTo>
                  <a:lnTo>
                    <a:pt x="2940" y="8218"/>
                  </a:lnTo>
                  <a:lnTo>
                    <a:pt x="3011" y="8254"/>
                  </a:lnTo>
                  <a:lnTo>
                    <a:pt x="4739" y="7251"/>
                  </a:lnTo>
                  <a:lnTo>
                    <a:pt x="6087" y="8028"/>
                  </a:lnTo>
                  <a:lnTo>
                    <a:pt x="6159" y="7993"/>
                  </a:lnTo>
                  <a:lnTo>
                    <a:pt x="4805" y="7215"/>
                  </a:lnTo>
                  <a:lnTo>
                    <a:pt x="6681" y="6134"/>
                  </a:lnTo>
                  <a:lnTo>
                    <a:pt x="8035" y="6912"/>
                  </a:lnTo>
                  <a:lnTo>
                    <a:pt x="8100" y="6876"/>
                  </a:lnTo>
                  <a:lnTo>
                    <a:pt x="6752" y="6093"/>
                  </a:lnTo>
                  <a:lnTo>
                    <a:pt x="8629" y="5012"/>
                  </a:lnTo>
                  <a:lnTo>
                    <a:pt x="9977" y="5790"/>
                  </a:lnTo>
                  <a:lnTo>
                    <a:pt x="10048" y="5754"/>
                  </a:lnTo>
                  <a:lnTo>
                    <a:pt x="8694" y="4976"/>
                  </a:lnTo>
                  <a:lnTo>
                    <a:pt x="10570" y="3890"/>
                  </a:lnTo>
                  <a:lnTo>
                    <a:pt x="11924" y="4668"/>
                  </a:lnTo>
                  <a:lnTo>
                    <a:pt x="11990" y="4632"/>
                  </a:lnTo>
                  <a:lnTo>
                    <a:pt x="10642" y="3854"/>
                  </a:lnTo>
                  <a:lnTo>
                    <a:pt x="12518" y="2767"/>
                  </a:lnTo>
                  <a:lnTo>
                    <a:pt x="13872" y="3551"/>
                  </a:lnTo>
                  <a:lnTo>
                    <a:pt x="13937" y="3510"/>
                  </a:lnTo>
                  <a:lnTo>
                    <a:pt x="12583" y="2732"/>
                  </a:lnTo>
                  <a:lnTo>
                    <a:pt x="14317" y="1728"/>
                  </a:lnTo>
                  <a:lnTo>
                    <a:pt x="14246" y="1693"/>
                  </a:lnTo>
                  <a:lnTo>
                    <a:pt x="12518" y="2696"/>
                  </a:lnTo>
                  <a:lnTo>
                    <a:pt x="11117" y="1889"/>
                  </a:lnTo>
                  <a:lnTo>
                    <a:pt x="12845" y="885"/>
                  </a:lnTo>
                  <a:lnTo>
                    <a:pt x="12779" y="849"/>
                  </a:lnTo>
                  <a:lnTo>
                    <a:pt x="11051" y="1847"/>
                  </a:lnTo>
                  <a:lnTo>
                    <a:pt x="9644" y="1039"/>
                  </a:lnTo>
                  <a:lnTo>
                    <a:pt x="11378" y="36"/>
                  </a:lnTo>
                  <a:lnTo>
                    <a:pt x="113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827;p75">
              <a:extLst>
                <a:ext uri="{FF2B5EF4-FFF2-40B4-BE49-F238E27FC236}">
                  <a16:creationId xmlns:a16="http://schemas.microsoft.com/office/drawing/2014/main" id="{D86A76A8-D491-49E5-BF1C-50860E9B28CB}"/>
                </a:ext>
              </a:extLst>
            </p:cNvPr>
            <p:cNvSpPr/>
            <p:nvPr/>
          </p:nvSpPr>
          <p:spPr>
            <a:xfrm>
              <a:off x="4715722" y="8282613"/>
              <a:ext cx="745418" cy="484272"/>
            </a:xfrm>
            <a:custGeom>
              <a:avLst/>
              <a:gdLst/>
              <a:ahLst/>
              <a:cxnLst/>
              <a:rect l="l" t="t" r="r" b="b"/>
              <a:pathLst>
                <a:path w="6117" h="3974" extrusionOk="0">
                  <a:moveTo>
                    <a:pt x="1" y="1"/>
                  </a:moveTo>
                  <a:lnTo>
                    <a:pt x="1" y="417"/>
                  </a:lnTo>
                  <a:lnTo>
                    <a:pt x="6117" y="3973"/>
                  </a:lnTo>
                  <a:lnTo>
                    <a:pt x="6117" y="355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828;p75">
              <a:extLst>
                <a:ext uri="{FF2B5EF4-FFF2-40B4-BE49-F238E27FC236}">
                  <a16:creationId xmlns:a16="http://schemas.microsoft.com/office/drawing/2014/main" id="{9AEF5625-BC8D-487F-A914-1AB43A852A15}"/>
                </a:ext>
              </a:extLst>
            </p:cNvPr>
            <p:cNvSpPr/>
            <p:nvPr/>
          </p:nvSpPr>
          <p:spPr>
            <a:xfrm>
              <a:off x="5461029" y="7897042"/>
              <a:ext cx="1421253" cy="869837"/>
            </a:xfrm>
            <a:custGeom>
              <a:avLst/>
              <a:gdLst/>
              <a:ahLst/>
              <a:cxnLst/>
              <a:rect l="l" t="t" r="r" b="b"/>
              <a:pathLst>
                <a:path w="11663" h="7138" extrusionOk="0">
                  <a:moveTo>
                    <a:pt x="11663" y="0"/>
                  </a:moveTo>
                  <a:lnTo>
                    <a:pt x="1" y="6722"/>
                  </a:lnTo>
                  <a:lnTo>
                    <a:pt x="1" y="7137"/>
                  </a:lnTo>
                  <a:lnTo>
                    <a:pt x="11663" y="404"/>
                  </a:lnTo>
                  <a:lnTo>
                    <a:pt x="116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829;p75">
              <a:extLst>
                <a:ext uri="{FF2B5EF4-FFF2-40B4-BE49-F238E27FC236}">
                  <a16:creationId xmlns:a16="http://schemas.microsoft.com/office/drawing/2014/main" id="{312C8859-FF2E-4B30-BED9-C444724C4DBD}"/>
                </a:ext>
              </a:extLst>
            </p:cNvPr>
            <p:cNvSpPr/>
            <p:nvPr/>
          </p:nvSpPr>
          <p:spPr>
            <a:xfrm>
              <a:off x="4715722" y="7462848"/>
              <a:ext cx="2166549" cy="1253330"/>
            </a:xfrm>
            <a:custGeom>
              <a:avLst/>
              <a:gdLst/>
              <a:ahLst/>
              <a:cxnLst/>
              <a:rect l="l" t="t" r="r" b="b"/>
              <a:pathLst>
                <a:path w="17779" h="10285" extrusionOk="0">
                  <a:moveTo>
                    <a:pt x="11651" y="0"/>
                  </a:moveTo>
                  <a:lnTo>
                    <a:pt x="1" y="6728"/>
                  </a:lnTo>
                  <a:lnTo>
                    <a:pt x="6117" y="10285"/>
                  </a:lnTo>
                  <a:lnTo>
                    <a:pt x="17779" y="3563"/>
                  </a:lnTo>
                  <a:lnTo>
                    <a:pt x="116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830;p75">
              <a:extLst>
                <a:ext uri="{FF2B5EF4-FFF2-40B4-BE49-F238E27FC236}">
                  <a16:creationId xmlns:a16="http://schemas.microsoft.com/office/drawing/2014/main" id="{EF9658B9-8850-486E-9923-014ED068A816}"/>
                </a:ext>
              </a:extLst>
            </p:cNvPr>
            <p:cNvSpPr/>
            <p:nvPr/>
          </p:nvSpPr>
          <p:spPr>
            <a:xfrm>
              <a:off x="4752646" y="7488927"/>
              <a:ext cx="2077591" cy="1199102"/>
            </a:xfrm>
            <a:custGeom>
              <a:avLst/>
              <a:gdLst/>
              <a:ahLst/>
              <a:cxnLst/>
              <a:rect l="l" t="t" r="r" b="b"/>
              <a:pathLst>
                <a:path w="17049" h="9840" extrusionOk="0">
                  <a:moveTo>
                    <a:pt x="11330" y="0"/>
                  </a:moveTo>
                  <a:lnTo>
                    <a:pt x="9115" y="1277"/>
                  </a:lnTo>
                  <a:lnTo>
                    <a:pt x="5576" y="3319"/>
                  </a:lnTo>
                  <a:lnTo>
                    <a:pt x="1" y="6538"/>
                  </a:lnTo>
                  <a:lnTo>
                    <a:pt x="648" y="6912"/>
                  </a:lnTo>
                  <a:lnTo>
                    <a:pt x="5725" y="9839"/>
                  </a:lnTo>
                  <a:lnTo>
                    <a:pt x="10796" y="6912"/>
                  </a:lnTo>
                  <a:lnTo>
                    <a:pt x="17019" y="3319"/>
                  </a:lnTo>
                  <a:lnTo>
                    <a:pt x="17048" y="3302"/>
                  </a:lnTo>
                  <a:lnTo>
                    <a:pt x="13539" y="1277"/>
                  </a:lnTo>
                  <a:lnTo>
                    <a:pt x="11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831;p75">
              <a:extLst>
                <a:ext uri="{FF2B5EF4-FFF2-40B4-BE49-F238E27FC236}">
                  <a16:creationId xmlns:a16="http://schemas.microsoft.com/office/drawing/2014/main" id="{ACDF63C4-3700-47C4-94D4-586489219745}"/>
                </a:ext>
              </a:extLst>
            </p:cNvPr>
            <p:cNvSpPr/>
            <p:nvPr/>
          </p:nvSpPr>
          <p:spPr>
            <a:xfrm>
              <a:off x="4912525" y="7583500"/>
              <a:ext cx="1757355" cy="1011031"/>
            </a:xfrm>
            <a:custGeom>
              <a:avLst/>
              <a:gdLst/>
              <a:ahLst/>
              <a:cxnLst/>
              <a:rect l="l" t="t" r="r" b="b"/>
              <a:pathLst>
                <a:path w="14311" h="8255" extrusionOk="0">
                  <a:moveTo>
                    <a:pt x="9578" y="1082"/>
                  </a:moveTo>
                  <a:lnTo>
                    <a:pt x="10980" y="1889"/>
                  </a:lnTo>
                  <a:lnTo>
                    <a:pt x="9103" y="2970"/>
                  </a:lnTo>
                  <a:lnTo>
                    <a:pt x="7702" y="2162"/>
                  </a:lnTo>
                  <a:lnTo>
                    <a:pt x="9578" y="1082"/>
                  </a:lnTo>
                  <a:close/>
                  <a:moveTo>
                    <a:pt x="11045" y="1931"/>
                  </a:moveTo>
                  <a:lnTo>
                    <a:pt x="12452" y="2744"/>
                  </a:lnTo>
                  <a:lnTo>
                    <a:pt x="10570" y="3825"/>
                  </a:lnTo>
                  <a:lnTo>
                    <a:pt x="9168" y="3017"/>
                  </a:lnTo>
                  <a:lnTo>
                    <a:pt x="11045" y="1931"/>
                  </a:lnTo>
                  <a:close/>
                  <a:moveTo>
                    <a:pt x="7625" y="2210"/>
                  </a:moveTo>
                  <a:lnTo>
                    <a:pt x="9026" y="3017"/>
                  </a:lnTo>
                  <a:lnTo>
                    <a:pt x="7150" y="4098"/>
                  </a:lnTo>
                  <a:lnTo>
                    <a:pt x="5748" y="3290"/>
                  </a:lnTo>
                  <a:lnTo>
                    <a:pt x="7625" y="2210"/>
                  </a:lnTo>
                  <a:close/>
                  <a:moveTo>
                    <a:pt x="9103" y="3053"/>
                  </a:moveTo>
                  <a:lnTo>
                    <a:pt x="10504" y="3860"/>
                  </a:lnTo>
                  <a:lnTo>
                    <a:pt x="8628" y="4947"/>
                  </a:lnTo>
                  <a:lnTo>
                    <a:pt x="7221" y="4140"/>
                  </a:lnTo>
                  <a:lnTo>
                    <a:pt x="9103" y="3053"/>
                  </a:lnTo>
                  <a:close/>
                  <a:moveTo>
                    <a:pt x="5683" y="3326"/>
                  </a:moveTo>
                  <a:lnTo>
                    <a:pt x="7084" y="4140"/>
                  </a:lnTo>
                  <a:lnTo>
                    <a:pt x="5208" y="5220"/>
                  </a:lnTo>
                  <a:lnTo>
                    <a:pt x="3801" y="4413"/>
                  </a:lnTo>
                  <a:lnTo>
                    <a:pt x="5683" y="3326"/>
                  </a:lnTo>
                  <a:close/>
                  <a:moveTo>
                    <a:pt x="7155" y="4181"/>
                  </a:moveTo>
                  <a:lnTo>
                    <a:pt x="8563" y="4989"/>
                  </a:lnTo>
                  <a:lnTo>
                    <a:pt x="6680" y="6075"/>
                  </a:lnTo>
                  <a:lnTo>
                    <a:pt x="5279" y="5262"/>
                  </a:lnTo>
                  <a:lnTo>
                    <a:pt x="7155" y="4181"/>
                  </a:lnTo>
                  <a:close/>
                  <a:moveTo>
                    <a:pt x="3735" y="4454"/>
                  </a:moveTo>
                  <a:lnTo>
                    <a:pt x="5137" y="5268"/>
                  </a:lnTo>
                  <a:lnTo>
                    <a:pt x="3260" y="6348"/>
                  </a:lnTo>
                  <a:lnTo>
                    <a:pt x="1859" y="5541"/>
                  </a:lnTo>
                  <a:lnTo>
                    <a:pt x="3735" y="4454"/>
                  </a:lnTo>
                  <a:close/>
                  <a:moveTo>
                    <a:pt x="5208" y="5303"/>
                  </a:moveTo>
                  <a:lnTo>
                    <a:pt x="6609" y="6111"/>
                  </a:lnTo>
                  <a:lnTo>
                    <a:pt x="4733" y="7192"/>
                  </a:lnTo>
                  <a:lnTo>
                    <a:pt x="3326" y="6384"/>
                  </a:lnTo>
                  <a:lnTo>
                    <a:pt x="5208" y="5303"/>
                  </a:lnTo>
                  <a:close/>
                  <a:moveTo>
                    <a:pt x="11306" y="1"/>
                  </a:moveTo>
                  <a:lnTo>
                    <a:pt x="9578" y="1004"/>
                  </a:lnTo>
                  <a:lnTo>
                    <a:pt x="8224" y="226"/>
                  </a:lnTo>
                  <a:lnTo>
                    <a:pt x="8159" y="262"/>
                  </a:lnTo>
                  <a:lnTo>
                    <a:pt x="9513" y="1040"/>
                  </a:lnTo>
                  <a:lnTo>
                    <a:pt x="7631" y="2127"/>
                  </a:lnTo>
                  <a:lnTo>
                    <a:pt x="6283" y="1349"/>
                  </a:lnTo>
                  <a:lnTo>
                    <a:pt x="6217" y="1384"/>
                  </a:lnTo>
                  <a:lnTo>
                    <a:pt x="7565" y="2162"/>
                  </a:lnTo>
                  <a:lnTo>
                    <a:pt x="5689" y="3249"/>
                  </a:lnTo>
                  <a:lnTo>
                    <a:pt x="4335" y="2465"/>
                  </a:lnTo>
                  <a:lnTo>
                    <a:pt x="4270" y="2507"/>
                  </a:lnTo>
                  <a:lnTo>
                    <a:pt x="5618" y="3284"/>
                  </a:lnTo>
                  <a:lnTo>
                    <a:pt x="3741" y="4365"/>
                  </a:lnTo>
                  <a:lnTo>
                    <a:pt x="2393" y="3587"/>
                  </a:lnTo>
                  <a:lnTo>
                    <a:pt x="2322" y="3623"/>
                  </a:lnTo>
                  <a:lnTo>
                    <a:pt x="3676" y="4401"/>
                  </a:lnTo>
                  <a:lnTo>
                    <a:pt x="1799" y="5487"/>
                  </a:lnTo>
                  <a:lnTo>
                    <a:pt x="446" y="4710"/>
                  </a:lnTo>
                  <a:lnTo>
                    <a:pt x="380" y="4745"/>
                  </a:lnTo>
                  <a:lnTo>
                    <a:pt x="1728" y="5523"/>
                  </a:lnTo>
                  <a:lnTo>
                    <a:pt x="0" y="6527"/>
                  </a:lnTo>
                  <a:lnTo>
                    <a:pt x="66" y="6562"/>
                  </a:lnTo>
                  <a:lnTo>
                    <a:pt x="1799" y="5559"/>
                  </a:lnTo>
                  <a:lnTo>
                    <a:pt x="3201" y="6372"/>
                  </a:lnTo>
                  <a:lnTo>
                    <a:pt x="1473" y="7370"/>
                  </a:lnTo>
                  <a:lnTo>
                    <a:pt x="1538" y="7411"/>
                  </a:lnTo>
                  <a:lnTo>
                    <a:pt x="3266" y="6408"/>
                  </a:lnTo>
                  <a:lnTo>
                    <a:pt x="4668" y="7215"/>
                  </a:lnTo>
                  <a:lnTo>
                    <a:pt x="2940" y="8219"/>
                  </a:lnTo>
                  <a:lnTo>
                    <a:pt x="3005" y="8255"/>
                  </a:lnTo>
                  <a:lnTo>
                    <a:pt x="4739" y="7257"/>
                  </a:lnTo>
                  <a:lnTo>
                    <a:pt x="6087" y="8035"/>
                  </a:lnTo>
                  <a:lnTo>
                    <a:pt x="6152" y="7999"/>
                  </a:lnTo>
                  <a:lnTo>
                    <a:pt x="4804" y="7215"/>
                  </a:lnTo>
                  <a:lnTo>
                    <a:pt x="6680" y="6135"/>
                  </a:lnTo>
                  <a:lnTo>
                    <a:pt x="8034" y="6913"/>
                  </a:lnTo>
                  <a:lnTo>
                    <a:pt x="8100" y="6877"/>
                  </a:lnTo>
                  <a:lnTo>
                    <a:pt x="6746" y="6099"/>
                  </a:lnTo>
                  <a:lnTo>
                    <a:pt x="8628" y="5012"/>
                  </a:lnTo>
                  <a:lnTo>
                    <a:pt x="9976" y="5790"/>
                  </a:lnTo>
                  <a:lnTo>
                    <a:pt x="10041" y="5755"/>
                  </a:lnTo>
                  <a:lnTo>
                    <a:pt x="8693" y="4977"/>
                  </a:lnTo>
                  <a:lnTo>
                    <a:pt x="10570" y="3890"/>
                  </a:lnTo>
                  <a:lnTo>
                    <a:pt x="11924" y="4674"/>
                  </a:lnTo>
                  <a:lnTo>
                    <a:pt x="11989" y="4632"/>
                  </a:lnTo>
                  <a:lnTo>
                    <a:pt x="10641" y="3855"/>
                  </a:lnTo>
                  <a:lnTo>
                    <a:pt x="12517" y="2774"/>
                  </a:lnTo>
                  <a:lnTo>
                    <a:pt x="13865" y="3552"/>
                  </a:lnTo>
                  <a:lnTo>
                    <a:pt x="13937" y="3516"/>
                  </a:lnTo>
                  <a:lnTo>
                    <a:pt x="12583" y="2732"/>
                  </a:lnTo>
                  <a:lnTo>
                    <a:pt x="14311" y="1735"/>
                  </a:lnTo>
                  <a:lnTo>
                    <a:pt x="14245" y="1693"/>
                  </a:lnTo>
                  <a:lnTo>
                    <a:pt x="12517" y="2697"/>
                  </a:lnTo>
                  <a:lnTo>
                    <a:pt x="11116" y="1889"/>
                  </a:lnTo>
                  <a:lnTo>
                    <a:pt x="12844" y="886"/>
                  </a:lnTo>
                  <a:lnTo>
                    <a:pt x="12779" y="850"/>
                  </a:lnTo>
                  <a:lnTo>
                    <a:pt x="11045" y="1853"/>
                  </a:lnTo>
                  <a:lnTo>
                    <a:pt x="9643" y="1040"/>
                  </a:lnTo>
                  <a:lnTo>
                    <a:pt x="11371" y="42"/>
                  </a:lnTo>
                  <a:lnTo>
                    <a:pt x="113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832;p75">
              <a:extLst>
                <a:ext uri="{FF2B5EF4-FFF2-40B4-BE49-F238E27FC236}">
                  <a16:creationId xmlns:a16="http://schemas.microsoft.com/office/drawing/2014/main" id="{DB932726-DD22-41B1-B56F-7A94FDEF8F69}"/>
                </a:ext>
              </a:extLst>
            </p:cNvPr>
            <p:cNvSpPr/>
            <p:nvPr/>
          </p:nvSpPr>
          <p:spPr>
            <a:xfrm>
              <a:off x="5509530" y="8737036"/>
              <a:ext cx="745418" cy="484272"/>
            </a:xfrm>
            <a:custGeom>
              <a:avLst/>
              <a:gdLst/>
              <a:ahLst/>
              <a:cxnLst/>
              <a:rect l="l" t="t" r="r" b="b"/>
              <a:pathLst>
                <a:path w="6117" h="3974" extrusionOk="0">
                  <a:moveTo>
                    <a:pt x="1" y="1"/>
                  </a:moveTo>
                  <a:lnTo>
                    <a:pt x="1" y="417"/>
                  </a:lnTo>
                  <a:lnTo>
                    <a:pt x="6117" y="3973"/>
                  </a:lnTo>
                  <a:lnTo>
                    <a:pt x="6117" y="3552"/>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833;p75">
              <a:extLst>
                <a:ext uri="{FF2B5EF4-FFF2-40B4-BE49-F238E27FC236}">
                  <a16:creationId xmlns:a16="http://schemas.microsoft.com/office/drawing/2014/main" id="{013B82B2-3F6D-44C2-A826-A534C3D15A68}"/>
                </a:ext>
              </a:extLst>
            </p:cNvPr>
            <p:cNvSpPr/>
            <p:nvPr/>
          </p:nvSpPr>
          <p:spPr>
            <a:xfrm>
              <a:off x="6254837" y="8350734"/>
              <a:ext cx="1421253" cy="870568"/>
            </a:xfrm>
            <a:custGeom>
              <a:avLst/>
              <a:gdLst/>
              <a:ahLst/>
              <a:cxnLst/>
              <a:rect l="l" t="t" r="r" b="b"/>
              <a:pathLst>
                <a:path w="11663" h="7144" extrusionOk="0">
                  <a:moveTo>
                    <a:pt x="11663" y="0"/>
                  </a:moveTo>
                  <a:lnTo>
                    <a:pt x="1" y="6722"/>
                  </a:lnTo>
                  <a:lnTo>
                    <a:pt x="1" y="7143"/>
                  </a:lnTo>
                  <a:lnTo>
                    <a:pt x="11663" y="416"/>
                  </a:lnTo>
                  <a:lnTo>
                    <a:pt x="116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834;p75">
              <a:extLst>
                <a:ext uri="{FF2B5EF4-FFF2-40B4-BE49-F238E27FC236}">
                  <a16:creationId xmlns:a16="http://schemas.microsoft.com/office/drawing/2014/main" id="{73079830-331B-422B-9E39-E8730D6BB6F9}"/>
                </a:ext>
              </a:extLst>
            </p:cNvPr>
            <p:cNvSpPr/>
            <p:nvPr/>
          </p:nvSpPr>
          <p:spPr>
            <a:xfrm>
              <a:off x="5509530" y="7917271"/>
              <a:ext cx="2166549" cy="1252599"/>
            </a:xfrm>
            <a:custGeom>
              <a:avLst/>
              <a:gdLst/>
              <a:ahLst/>
              <a:cxnLst/>
              <a:rect l="l" t="t" r="r" b="b"/>
              <a:pathLst>
                <a:path w="17779" h="10279" extrusionOk="0">
                  <a:moveTo>
                    <a:pt x="11657" y="0"/>
                  </a:moveTo>
                  <a:lnTo>
                    <a:pt x="1" y="6728"/>
                  </a:lnTo>
                  <a:lnTo>
                    <a:pt x="6117" y="10279"/>
                  </a:lnTo>
                  <a:lnTo>
                    <a:pt x="17779" y="3557"/>
                  </a:lnTo>
                  <a:lnTo>
                    <a:pt x="116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835;p75">
              <a:extLst>
                <a:ext uri="{FF2B5EF4-FFF2-40B4-BE49-F238E27FC236}">
                  <a16:creationId xmlns:a16="http://schemas.microsoft.com/office/drawing/2014/main" id="{7583939E-9884-40AB-B4F4-1D24C0CB9D4E}"/>
                </a:ext>
              </a:extLst>
            </p:cNvPr>
            <p:cNvSpPr/>
            <p:nvPr/>
          </p:nvSpPr>
          <p:spPr>
            <a:xfrm>
              <a:off x="5547186" y="7942618"/>
              <a:ext cx="2077591" cy="1199834"/>
            </a:xfrm>
            <a:custGeom>
              <a:avLst/>
              <a:gdLst/>
              <a:ahLst/>
              <a:cxnLst/>
              <a:rect l="l" t="t" r="r" b="b"/>
              <a:pathLst>
                <a:path w="17049" h="9846" extrusionOk="0">
                  <a:moveTo>
                    <a:pt x="11324" y="0"/>
                  </a:moveTo>
                  <a:lnTo>
                    <a:pt x="5802" y="3189"/>
                  </a:lnTo>
                  <a:lnTo>
                    <a:pt x="0" y="6544"/>
                  </a:lnTo>
                  <a:lnTo>
                    <a:pt x="5719" y="9845"/>
                  </a:lnTo>
                  <a:lnTo>
                    <a:pt x="17048" y="3308"/>
                  </a:lnTo>
                  <a:lnTo>
                    <a:pt x="16840" y="3189"/>
                  </a:lnTo>
                  <a:lnTo>
                    <a:pt x="113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836;p75">
              <a:extLst>
                <a:ext uri="{FF2B5EF4-FFF2-40B4-BE49-F238E27FC236}">
                  <a16:creationId xmlns:a16="http://schemas.microsoft.com/office/drawing/2014/main" id="{6774322E-6FF6-4549-9551-A31D5DE612D2}"/>
                </a:ext>
              </a:extLst>
            </p:cNvPr>
            <p:cNvSpPr/>
            <p:nvPr/>
          </p:nvSpPr>
          <p:spPr>
            <a:xfrm>
              <a:off x="5707850" y="8037575"/>
              <a:ext cx="1754063" cy="1011568"/>
            </a:xfrm>
            <a:custGeom>
              <a:avLst/>
              <a:gdLst/>
              <a:ahLst/>
              <a:cxnLst/>
              <a:rect l="l" t="t" r="r" b="b"/>
              <a:pathLst>
                <a:path w="14311" h="8255" extrusionOk="0">
                  <a:moveTo>
                    <a:pt x="9572" y="1076"/>
                  </a:moveTo>
                  <a:lnTo>
                    <a:pt x="10979" y="1883"/>
                  </a:lnTo>
                  <a:lnTo>
                    <a:pt x="9097" y="2970"/>
                  </a:lnTo>
                  <a:lnTo>
                    <a:pt x="7696" y="2156"/>
                  </a:lnTo>
                  <a:lnTo>
                    <a:pt x="9572" y="1076"/>
                  </a:lnTo>
                  <a:close/>
                  <a:moveTo>
                    <a:pt x="11045" y="1931"/>
                  </a:moveTo>
                  <a:lnTo>
                    <a:pt x="12446" y="2738"/>
                  </a:lnTo>
                  <a:lnTo>
                    <a:pt x="10570" y="3825"/>
                  </a:lnTo>
                  <a:lnTo>
                    <a:pt x="9162" y="3011"/>
                  </a:lnTo>
                  <a:lnTo>
                    <a:pt x="11045" y="1931"/>
                  </a:lnTo>
                  <a:close/>
                  <a:moveTo>
                    <a:pt x="7624" y="2204"/>
                  </a:moveTo>
                  <a:lnTo>
                    <a:pt x="9026" y="3011"/>
                  </a:lnTo>
                  <a:lnTo>
                    <a:pt x="7149" y="4098"/>
                  </a:lnTo>
                  <a:lnTo>
                    <a:pt x="5742" y="3285"/>
                  </a:lnTo>
                  <a:lnTo>
                    <a:pt x="7624" y="2204"/>
                  </a:lnTo>
                  <a:close/>
                  <a:moveTo>
                    <a:pt x="9097" y="3047"/>
                  </a:moveTo>
                  <a:lnTo>
                    <a:pt x="10504" y="3861"/>
                  </a:lnTo>
                  <a:lnTo>
                    <a:pt x="8622" y="4941"/>
                  </a:lnTo>
                  <a:lnTo>
                    <a:pt x="7221" y="4134"/>
                  </a:lnTo>
                  <a:lnTo>
                    <a:pt x="9097" y="3047"/>
                  </a:lnTo>
                  <a:close/>
                  <a:moveTo>
                    <a:pt x="5677" y="3326"/>
                  </a:moveTo>
                  <a:lnTo>
                    <a:pt x="7078" y="4134"/>
                  </a:lnTo>
                  <a:lnTo>
                    <a:pt x="5202" y="5220"/>
                  </a:lnTo>
                  <a:lnTo>
                    <a:pt x="3800" y="4407"/>
                  </a:lnTo>
                  <a:lnTo>
                    <a:pt x="5677" y="3326"/>
                  </a:lnTo>
                  <a:close/>
                  <a:moveTo>
                    <a:pt x="7155" y="4181"/>
                  </a:moveTo>
                  <a:lnTo>
                    <a:pt x="8557" y="4989"/>
                  </a:lnTo>
                  <a:lnTo>
                    <a:pt x="6680" y="6069"/>
                  </a:lnTo>
                  <a:lnTo>
                    <a:pt x="5273" y="5262"/>
                  </a:lnTo>
                  <a:lnTo>
                    <a:pt x="7155" y="4181"/>
                  </a:lnTo>
                  <a:close/>
                  <a:moveTo>
                    <a:pt x="3735" y="4454"/>
                  </a:moveTo>
                  <a:lnTo>
                    <a:pt x="5136" y="5262"/>
                  </a:lnTo>
                  <a:lnTo>
                    <a:pt x="3260" y="6349"/>
                  </a:lnTo>
                  <a:lnTo>
                    <a:pt x="1853" y="5535"/>
                  </a:lnTo>
                  <a:lnTo>
                    <a:pt x="3735" y="4454"/>
                  </a:lnTo>
                  <a:close/>
                  <a:moveTo>
                    <a:pt x="5202" y="5297"/>
                  </a:moveTo>
                  <a:lnTo>
                    <a:pt x="6603" y="6111"/>
                  </a:lnTo>
                  <a:lnTo>
                    <a:pt x="4727" y="7192"/>
                  </a:lnTo>
                  <a:lnTo>
                    <a:pt x="3325" y="6384"/>
                  </a:lnTo>
                  <a:lnTo>
                    <a:pt x="5202" y="5297"/>
                  </a:lnTo>
                  <a:close/>
                  <a:moveTo>
                    <a:pt x="11306" y="1"/>
                  </a:moveTo>
                  <a:lnTo>
                    <a:pt x="9572" y="1004"/>
                  </a:lnTo>
                  <a:lnTo>
                    <a:pt x="8224" y="221"/>
                  </a:lnTo>
                  <a:lnTo>
                    <a:pt x="8159" y="262"/>
                  </a:lnTo>
                  <a:lnTo>
                    <a:pt x="9507" y="1040"/>
                  </a:lnTo>
                  <a:lnTo>
                    <a:pt x="7630" y="2121"/>
                  </a:lnTo>
                  <a:lnTo>
                    <a:pt x="6277" y="1343"/>
                  </a:lnTo>
                  <a:lnTo>
                    <a:pt x="6211" y="1378"/>
                  </a:lnTo>
                  <a:lnTo>
                    <a:pt x="7559" y="2156"/>
                  </a:lnTo>
                  <a:lnTo>
                    <a:pt x="5683" y="3243"/>
                  </a:lnTo>
                  <a:lnTo>
                    <a:pt x="4335" y="2465"/>
                  </a:lnTo>
                  <a:lnTo>
                    <a:pt x="4264" y="2501"/>
                  </a:lnTo>
                  <a:lnTo>
                    <a:pt x="5617" y="3279"/>
                  </a:lnTo>
                  <a:lnTo>
                    <a:pt x="3741" y="4365"/>
                  </a:lnTo>
                  <a:lnTo>
                    <a:pt x="2387" y="3581"/>
                  </a:lnTo>
                  <a:lnTo>
                    <a:pt x="2322" y="3623"/>
                  </a:lnTo>
                  <a:lnTo>
                    <a:pt x="3670" y="4401"/>
                  </a:lnTo>
                  <a:lnTo>
                    <a:pt x="1793" y="5482"/>
                  </a:lnTo>
                  <a:lnTo>
                    <a:pt x="445" y="4704"/>
                  </a:lnTo>
                  <a:lnTo>
                    <a:pt x="374" y="4739"/>
                  </a:lnTo>
                  <a:lnTo>
                    <a:pt x="1728" y="5523"/>
                  </a:lnTo>
                  <a:lnTo>
                    <a:pt x="0" y="6521"/>
                  </a:lnTo>
                  <a:lnTo>
                    <a:pt x="65" y="6562"/>
                  </a:lnTo>
                  <a:lnTo>
                    <a:pt x="1793" y="5559"/>
                  </a:lnTo>
                  <a:lnTo>
                    <a:pt x="3195" y="6366"/>
                  </a:lnTo>
                  <a:lnTo>
                    <a:pt x="1467" y="7370"/>
                  </a:lnTo>
                  <a:lnTo>
                    <a:pt x="1532" y="7405"/>
                  </a:lnTo>
                  <a:lnTo>
                    <a:pt x="3266" y="6402"/>
                  </a:lnTo>
                  <a:lnTo>
                    <a:pt x="4667" y="7215"/>
                  </a:lnTo>
                  <a:lnTo>
                    <a:pt x="2939" y="8213"/>
                  </a:lnTo>
                  <a:lnTo>
                    <a:pt x="3005" y="8255"/>
                  </a:lnTo>
                  <a:lnTo>
                    <a:pt x="4733" y="7251"/>
                  </a:lnTo>
                  <a:lnTo>
                    <a:pt x="6087" y="8029"/>
                  </a:lnTo>
                  <a:lnTo>
                    <a:pt x="6152" y="7993"/>
                  </a:lnTo>
                  <a:lnTo>
                    <a:pt x="4798" y="7215"/>
                  </a:lnTo>
                  <a:lnTo>
                    <a:pt x="6680" y="6129"/>
                  </a:lnTo>
                  <a:lnTo>
                    <a:pt x="8028" y="6907"/>
                  </a:lnTo>
                  <a:lnTo>
                    <a:pt x="8094" y="6871"/>
                  </a:lnTo>
                  <a:lnTo>
                    <a:pt x="6746" y="6093"/>
                  </a:lnTo>
                  <a:lnTo>
                    <a:pt x="8622" y="5012"/>
                  </a:lnTo>
                  <a:lnTo>
                    <a:pt x="9976" y="5790"/>
                  </a:lnTo>
                  <a:lnTo>
                    <a:pt x="10041" y="5755"/>
                  </a:lnTo>
                  <a:lnTo>
                    <a:pt x="8687" y="4971"/>
                  </a:lnTo>
                  <a:lnTo>
                    <a:pt x="10570" y="3890"/>
                  </a:lnTo>
                  <a:lnTo>
                    <a:pt x="11918" y="4668"/>
                  </a:lnTo>
                  <a:lnTo>
                    <a:pt x="11983" y="4632"/>
                  </a:lnTo>
                  <a:lnTo>
                    <a:pt x="10635" y="3855"/>
                  </a:lnTo>
                  <a:lnTo>
                    <a:pt x="12511" y="2768"/>
                  </a:lnTo>
                  <a:lnTo>
                    <a:pt x="13865" y="3546"/>
                  </a:lnTo>
                  <a:lnTo>
                    <a:pt x="13931" y="3510"/>
                  </a:lnTo>
                  <a:lnTo>
                    <a:pt x="12583" y="2732"/>
                  </a:lnTo>
                  <a:lnTo>
                    <a:pt x="14311" y="1729"/>
                  </a:lnTo>
                  <a:lnTo>
                    <a:pt x="14245" y="1693"/>
                  </a:lnTo>
                  <a:lnTo>
                    <a:pt x="12511" y="2697"/>
                  </a:lnTo>
                  <a:lnTo>
                    <a:pt x="11110" y="1883"/>
                  </a:lnTo>
                  <a:lnTo>
                    <a:pt x="12838" y="886"/>
                  </a:lnTo>
                  <a:lnTo>
                    <a:pt x="12773" y="844"/>
                  </a:lnTo>
                  <a:lnTo>
                    <a:pt x="11045" y="1848"/>
                  </a:lnTo>
                  <a:lnTo>
                    <a:pt x="9643" y="1040"/>
                  </a:lnTo>
                  <a:lnTo>
                    <a:pt x="11371" y="36"/>
                  </a:lnTo>
                  <a:lnTo>
                    <a:pt x="113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837;p75">
              <a:extLst>
                <a:ext uri="{FF2B5EF4-FFF2-40B4-BE49-F238E27FC236}">
                  <a16:creationId xmlns:a16="http://schemas.microsoft.com/office/drawing/2014/main" id="{1515CC87-5360-4893-ADC0-7640293680E3}"/>
                </a:ext>
              </a:extLst>
            </p:cNvPr>
            <p:cNvSpPr/>
            <p:nvPr/>
          </p:nvSpPr>
          <p:spPr>
            <a:xfrm>
              <a:off x="6298342" y="9196577"/>
              <a:ext cx="745418" cy="484272"/>
            </a:xfrm>
            <a:custGeom>
              <a:avLst/>
              <a:gdLst/>
              <a:ahLst/>
              <a:cxnLst/>
              <a:rect l="l" t="t" r="r" b="b"/>
              <a:pathLst>
                <a:path w="6117" h="3974" extrusionOk="0">
                  <a:moveTo>
                    <a:pt x="0" y="1"/>
                  </a:moveTo>
                  <a:lnTo>
                    <a:pt x="0" y="410"/>
                  </a:lnTo>
                  <a:lnTo>
                    <a:pt x="6116" y="3973"/>
                  </a:lnTo>
                  <a:lnTo>
                    <a:pt x="6116" y="3557"/>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838;p75">
              <a:extLst>
                <a:ext uri="{FF2B5EF4-FFF2-40B4-BE49-F238E27FC236}">
                  <a16:creationId xmlns:a16="http://schemas.microsoft.com/office/drawing/2014/main" id="{404B19BF-D741-490D-9D1B-A6A53B255331}"/>
                </a:ext>
              </a:extLst>
            </p:cNvPr>
            <p:cNvSpPr/>
            <p:nvPr/>
          </p:nvSpPr>
          <p:spPr>
            <a:xfrm>
              <a:off x="7043649" y="8810153"/>
              <a:ext cx="1421253" cy="870690"/>
            </a:xfrm>
            <a:custGeom>
              <a:avLst/>
              <a:gdLst/>
              <a:ahLst/>
              <a:cxnLst/>
              <a:rect l="l" t="t" r="r" b="b"/>
              <a:pathLst>
                <a:path w="11663" h="7145" extrusionOk="0">
                  <a:moveTo>
                    <a:pt x="11662" y="1"/>
                  </a:moveTo>
                  <a:lnTo>
                    <a:pt x="0" y="6728"/>
                  </a:lnTo>
                  <a:lnTo>
                    <a:pt x="0" y="7144"/>
                  </a:lnTo>
                  <a:lnTo>
                    <a:pt x="11662" y="410"/>
                  </a:lnTo>
                  <a:lnTo>
                    <a:pt x="116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839;p75">
              <a:extLst>
                <a:ext uri="{FF2B5EF4-FFF2-40B4-BE49-F238E27FC236}">
                  <a16:creationId xmlns:a16="http://schemas.microsoft.com/office/drawing/2014/main" id="{064FF9A9-3301-4AFD-AA24-0709B9171125}"/>
                </a:ext>
              </a:extLst>
            </p:cNvPr>
            <p:cNvSpPr/>
            <p:nvPr/>
          </p:nvSpPr>
          <p:spPr>
            <a:xfrm>
              <a:off x="6298342" y="8375959"/>
              <a:ext cx="2166549" cy="1254183"/>
            </a:xfrm>
            <a:custGeom>
              <a:avLst/>
              <a:gdLst/>
              <a:ahLst/>
              <a:cxnLst/>
              <a:rect l="l" t="t" r="r" b="b"/>
              <a:pathLst>
                <a:path w="17779" h="10292" extrusionOk="0">
                  <a:moveTo>
                    <a:pt x="11656" y="1"/>
                  </a:moveTo>
                  <a:lnTo>
                    <a:pt x="0" y="6735"/>
                  </a:lnTo>
                  <a:lnTo>
                    <a:pt x="6116" y="10291"/>
                  </a:lnTo>
                  <a:lnTo>
                    <a:pt x="17778" y="3564"/>
                  </a:lnTo>
                  <a:lnTo>
                    <a:pt x="116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840;p75">
              <a:extLst>
                <a:ext uri="{FF2B5EF4-FFF2-40B4-BE49-F238E27FC236}">
                  <a16:creationId xmlns:a16="http://schemas.microsoft.com/office/drawing/2014/main" id="{AEB36456-CEBE-462E-8015-D062FF6EB10F}"/>
                </a:ext>
              </a:extLst>
            </p:cNvPr>
            <p:cNvSpPr/>
            <p:nvPr/>
          </p:nvSpPr>
          <p:spPr>
            <a:xfrm>
              <a:off x="6335876" y="8402038"/>
              <a:ext cx="2077591" cy="1199834"/>
            </a:xfrm>
            <a:custGeom>
              <a:avLst/>
              <a:gdLst/>
              <a:ahLst/>
              <a:cxnLst/>
              <a:rect l="l" t="t" r="r" b="b"/>
              <a:pathLst>
                <a:path w="17049" h="9846" extrusionOk="0">
                  <a:moveTo>
                    <a:pt x="11324" y="1"/>
                  </a:moveTo>
                  <a:lnTo>
                    <a:pt x="1" y="6544"/>
                  </a:lnTo>
                  <a:lnTo>
                    <a:pt x="5719" y="9846"/>
                  </a:lnTo>
                  <a:lnTo>
                    <a:pt x="17049" y="3308"/>
                  </a:lnTo>
                  <a:lnTo>
                    <a:pt x="113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841;p75">
              <a:extLst>
                <a:ext uri="{FF2B5EF4-FFF2-40B4-BE49-F238E27FC236}">
                  <a16:creationId xmlns:a16="http://schemas.microsoft.com/office/drawing/2014/main" id="{50F7245B-C0AA-4513-AECB-F5DE82C62324}"/>
                </a:ext>
              </a:extLst>
            </p:cNvPr>
            <p:cNvSpPr/>
            <p:nvPr/>
          </p:nvSpPr>
          <p:spPr>
            <a:xfrm>
              <a:off x="6493675" y="8495250"/>
              <a:ext cx="1757355" cy="1012290"/>
            </a:xfrm>
            <a:custGeom>
              <a:avLst/>
              <a:gdLst/>
              <a:ahLst/>
              <a:cxnLst/>
              <a:rect l="l" t="t" r="r" b="b"/>
              <a:pathLst>
                <a:path w="14311" h="8255" extrusionOk="0">
                  <a:moveTo>
                    <a:pt x="9572" y="1081"/>
                  </a:moveTo>
                  <a:lnTo>
                    <a:pt x="10980" y="1889"/>
                  </a:lnTo>
                  <a:lnTo>
                    <a:pt x="9097" y="2975"/>
                  </a:lnTo>
                  <a:lnTo>
                    <a:pt x="7696" y="2168"/>
                  </a:lnTo>
                  <a:lnTo>
                    <a:pt x="9572" y="1081"/>
                  </a:lnTo>
                  <a:close/>
                  <a:moveTo>
                    <a:pt x="11045" y="1936"/>
                  </a:moveTo>
                  <a:lnTo>
                    <a:pt x="12446" y="2744"/>
                  </a:lnTo>
                  <a:lnTo>
                    <a:pt x="10570" y="3830"/>
                  </a:lnTo>
                  <a:lnTo>
                    <a:pt x="9169" y="3017"/>
                  </a:lnTo>
                  <a:lnTo>
                    <a:pt x="11045" y="1936"/>
                  </a:lnTo>
                  <a:close/>
                  <a:moveTo>
                    <a:pt x="7625" y="2203"/>
                  </a:moveTo>
                  <a:lnTo>
                    <a:pt x="9026" y="3011"/>
                  </a:lnTo>
                  <a:lnTo>
                    <a:pt x="7144" y="4098"/>
                  </a:lnTo>
                  <a:lnTo>
                    <a:pt x="5742" y="3284"/>
                  </a:lnTo>
                  <a:lnTo>
                    <a:pt x="7625" y="2203"/>
                  </a:lnTo>
                  <a:close/>
                  <a:moveTo>
                    <a:pt x="9097" y="3059"/>
                  </a:moveTo>
                  <a:lnTo>
                    <a:pt x="10505" y="3866"/>
                  </a:lnTo>
                  <a:lnTo>
                    <a:pt x="8622" y="4947"/>
                  </a:lnTo>
                  <a:lnTo>
                    <a:pt x="7221" y="4139"/>
                  </a:lnTo>
                  <a:lnTo>
                    <a:pt x="9097" y="3059"/>
                  </a:lnTo>
                  <a:close/>
                  <a:moveTo>
                    <a:pt x="5677" y="3332"/>
                  </a:moveTo>
                  <a:lnTo>
                    <a:pt x="7078" y="4139"/>
                  </a:lnTo>
                  <a:lnTo>
                    <a:pt x="5202" y="5220"/>
                  </a:lnTo>
                  <a:lnTo>
                    <a:pt x="3801" y="4412"/>
                  </a:lnTo>
                  <a:lnTo>
                    <a:pt x="5677" y="3332"/>
                  </a:lnTo>
                  <a:close/>
                  <a:moveTo>
                    <a:pt x="7156" y="4181"/>
                  </a:moveTo>
                  <a:lnTo>
                    <a:pt x="8557" y="4994"/>
                  </a:lnTo>
                  <a:lnTo>
                    <a:pt x="6681" y="6075"/>
                  </a:lnTo>
                  <a:lnTo>
                    <a:pt x="5279" y="5267"/>
                  </a:lnTo>
                  <a:lnTo>
                    <a:pt x="7156" y="4181"/>
                  </a:lnTo>
                  <a:close/>
                  <a:moveTo>
                    <a:pt x="3735" y="4448"/>
                  </a:moveTo>
                  <a:lnTo>
                    <a:pt x="5137" y="5262"/>
                  </a:lnTo>
                  <a:lnTo>
                    <a:pt x="3260" y="6342"/>
                  </a:lnTo>
                  <a:lnTo>
                    <a:pt x="1853" y="5535"/>
                  </a:lnTo>
                  <a:lnTo>
                    <a:pt x="3735" y="4448"/>
                  </a:lnTo>
                  <a:close/>
                  <a:moveTo>
                    <a:pt x="5202" y="5303"/>
                  </a:moveTo>
                  <a:lnTo>
                    <a:pt x="6603" y="6111"/>
                  </a:lnTo>
                  <a:lnTo>
                    <a:pt x="4727" y="7197"/>
                  </a:lnTo>
                  <a:lnTo>
                    <a:pt x="3326" y="6390"/>
                  </a:lnTo>
                  <a:lnTo>
                    <a:pt x="5202" y="5303"/>
                  </a:lnTo>
                  <a:close/>
                  <a:moveTo>
                    <a:pt x="11306" y="0"/>
                  </a:moveTo>
                  <a:lnTo>
                    <a:pt x="9572" y="998"/>
                  </a:lnTo>
                  <a:lnTo>
                    <a:pt x="8225" y="220"/>
                  </a:lnTo>
                  <a:lnTo>
                    <a:pt x="8159" y="256"/>
                  </a:lnTo>
                  <a:lnTo>
                    <a:pt x="9507" y="1040"/>
                  </a:lnTo>
                  <a:lnTo>
                    <a:pt x="7631" y="2120"/>
                  </a:lnTo>
                  <a:lnTo>
                    <a:pt x="6277" y="1342"/>
                  </a:lnTo>
                  <a:lnTo>
                    <a:pt x="6212" y="1378"/>
                  </a:lnTo>
                  <a:lnTo>
                    <a:pt x="7559" y="2156"/>
                  </a:lnTo>
                  <a:lnTo>
                    <a:pt x="5683" y="3243"/>
                  </a:lnTo>
                  <a:lnTo>
                    <a:pt x="4335" y="2465"/>
                  </a:lnTo>
                  <a:lnTo>
                    <a:pt x="4264" y="2500"/>
                  </a:lnTo>
                  <a:lnTo>
                    <a:pt x="5618" y="3278"/>
                  </a:lnTo>
                  <a:lnTo>
                    <a:pt x="3741" y="4365"/>
                  </a:lnTo>
                  <a:lnTo>
                    <a:pt x="2388" y="3581"/>
                  </a:lnTo>
                  <a:lnTo>
                    <a:pt x="2322" y="3623"/>
                  </a:lnTo>
                  <a:lnTo>
                    <a:pt x="3670" y="4401"/>
                  </a:lnTo>
                  <a:lnTo>
                    <a:pt x="1794" y="5481"/>
                  </a:lnTo>
                  <a:lnTo>
                    <a:pt x="446" y="4703"/>
                  </a:lnTo>
                  <a:lnTo>
                    <a:pt x="375" y="4739"/>
                  </a:lnTo>
                  <a:lnTo>
                    <a:pt x="1728" y="5517"/>
                  </a:lnTo>
                  <a:lnTo>
                    <a:pt x="0" y="6520"/>
                  </a:lnTo>
                  <a:lnTo>
                    <a:pt x="66" y="6556"/>
                  </a:lnTo>
                  <a:lnTo>
                    <a:pt x="1794" y="5558"/>
                  </a:lnTo>
                  <a:lnTo>
                    <a:pt x="3195" y="6366"/>
                  </a:lnTo>
                  <a:lnTo>
                    <a:pt x="1467" y="7369"/>
                  </a:lnTo>
                  <a:lnTo>
                    <a:pt x="1532" y="7405"/>
                  </a:lnTo>
                  <a:lnTo>
                    <a:pt x="3266" y="6402"/>
                  </a:lnTo>
                  <a:lnTo>
                    <a:pt x="4668" y="7215"/>
                  </a:lnTo>
                  <a:lnTo>
                    <a:pt x="2940" y="8213"/>
                  </a:lnTo>
                  <a:lnTo>
                    <a:pt x="3005" y="8254"/>
                  </a:lnTo>
                  <a:lnTo>
                    <a:pt x="4733" y="7251"/>
                  </a:lnTo>
                  <a:lnTo>
                    <a:pt x="6087" y="8029"/>
                  </a:lnTo>
                  <a:lnTo>
                    <a:pt x="6152" y="7993"/>
                  </a:lnTo>
                  <a:lnTo>
                    <a:pt x="4798" y="7215"/>
                  </a:lnTo>
                  <a:lnTo>
                    <a:pt x="6681" y="6128"/>
                  </a:lnTo>
                  <a:lnTo>
                    <a:pt x="8029" y="6906"/>
                  </a:lnTo>
                  <a:lnTo>
                    <a:pt x="8094" y="6871"/>
                  </a:lnTo>
                  <a:lnTo>
                    <a:pt x="6746" y="6093"/>
                  </a:lnTo>
                  <a:lnTo>
                    <a:pt x="8622" y="5006"/>
                  </a:lnTo>
                  <a:lnTo>
                    <a:pt x="9976" y="5790"/>
                  </a:lnTo>
                  <a:lnTo>
                    <a:pt x="10042" y="5748"/>
                  </a:lnTo>
                  <a:lnTo>
                    <a:pt x="8694" y="4971"/>
                  </a:lnTo>
                  <a:lnTo>
                    <a:pt x="10570" y="3890"/>
                  </a:lnTo>
                  <a:lnTo>
                    <a:pt x="11918" y="4668"/>
                  </a:lnTo>
                  <a:lnTo>
                    <a:pt x="11989" y="4632"/>
                  </a:lnTo>
                  <a:lnTo>
                    <a:pt x="10635" y="3848"/>
                  </a:lnTo>
                  <a:lnTo>
                    <a:pt x="12512" y="2768"/>
                  </a:lnTo>
                  <a:lnTo>
                    <a:pt x="13866" y="3545"/>
                  </a:lnTo>
                  <a:lnTo>
                    <a:pt x="13931" y="3510"/>
                  </a:lnTo>
                  <a:lnTo>
                    <a:pt x="12583" y="2732"/>
                  </a:lnTo>
                  <a:lnTo>
                    <a:pt x="14311" y="1728"/>
                  </a:lnTo>
                  <a:lnTo>
                    <a:pt x="14246" y="1693"/>
                  </a:lnTo>
                  <a:lnTo>
                    <a:pt x="12512" y="2690"/>
                  </a:lnTo>
                  <a:lnTo>
                    <a:pt x="11110" y="1883"/>
                  </a:lnTo>
                  <a:lnTo>
                    <a:pt x="12838" y="879"/>
                  </a:lnTo>
                  <a:lnTo>
                    <a:pt x="12773" y="844"/>
                  </a:lnTo>
                  <a:lnTo>
                    <a:pt x="11045" y="1847"/>
                  </a:lnTo>
                  <a:lnTo>
                    <a:pt x="9644" y="1040"/>
                  </a:lnTo>
                  <a:lnTo>
                    <a:pt x="11372" y="36"/>
                  </a:lnTo>
                  <a:lnTo>
                    <a:pt x="113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842;p75">
              <a:extLst>
                <a:ext uri="{FF2B5EF4-FFF2-40B4-BE49-F238E27FC236}">
                  <a16:creationId xmlns:a16="http://schemas.microsoft.com/office/drawing/2014/main" id="{CE5CEED2-57A2-4C37-9D88-A05209884F52}"/>
                </a:ext>
              </a:extLst>
            </p:cNvPr>
            <p:cNvSpPr/>
            <p:nvPr/>
          </p:nvSpPr>
          <p:spPr>
            <a:xfrm>
              <a:off x="7819300" y="6834772"/>
              <a:ext cx="486343" cy="353150"/>
            </a:xfrm>
            <a:custGeom>
              <a:avLst/>
              <a:gdLst/>
              <a:ahLst/>
              <a:cxnLst/>
              <a:rect l="l" t="t" r="r" b="b"/>
              <a:pathLst>
                <a:path w="3991" h="2898" extrusionOk="0">
                  <a:moveTo>
                    <a:pt x="3991" y="0"/>
                  </a:moveTo>
                  <a:lnTo>
                    <a:pt x="1" y="2322"/>
                  </a:lnTo>
                  <a:lnTo>
                    <a:pt x="1" y="2898"/>
                  </a:lnTo>
                  <a:lnTo>
                    <a:pt x="3991" y="570"/>
                  </a:lnTo>
                  <a:lnTo>
                    <a:pt x="39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843;p75">
              <a:extLst>
                <a:ext uri="{FF2B5EF4-FFF2-40B4-BE49-F238E27FC236}">
                  <a16:creationId xmlns:a16="http://schemas.microsoft.com/office/drawing/2014/main" id="{36A85D2E-E797-4774-A488-00A285914FF4}"/>
                </a:ext>
              </a:extLst>
            </p:cNvPr>
            <p:cNvSpPr/>
            <p:nvPr/>
          </p:nvSpPr>
          <p:spPr>
            <a:xfrm>
              <a:off x="5028298" y="5506843"/>
              <a:ext cx="2791081" cy="1681059"/>
            </a:xfrm>
            <a:custGeom>
              <a:avLst/>
              <a:gdLst/>
              <a:ahLst/>
              <a:cxnLst/>
              <a:rect l="l" t="t" r="r" b="b"/>
              <a:pathLst>
                <a:path w="22904" h="13795" extrusionOk="0">
                  <a:moveTo>
                    <a:pt x="1" y="1"/>
                  </a:moveTo>
                  <a:lnTo>
                    <a:pt x="1" y="571"/>
                  </a:lnTo>
                  <a:lnTo>
                    <a:pt x="22904" y="13795"/>
                  </a:lnTo>
                  <a:lnTo>
                    <a:pt x="22904" y="13219"/>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844;p75">
              <a:extLst>
                <a:ext uri="{FF2B5EF4-FFF2-40B4-BE49-F238E27FC236}">
                  <a16:creationId xmlns:a16="http://schemas.microsoft.com/office/drawing/2014/main" id="{DF06B25E-340B-40A9-9875-52BD201A57E3}"/>
                </a:ext>
              </a:extLst>
            </p:cNvPr>
            <p:cNvSpPr/>
            <p:nvPr/>
          </p:nvSpPr>
          <p:spPr>
            <a:xfrm>
              <a:off x="5028298" y="5224001"/>
              <a:ext cx="3277303" cy="1893704"/>
            </a:xfrm>
            <a:custGeom>
              <a:avLst/>
              <a:gdLst/>
              <a:ahLst/>
              <a:cxnLst/>
              <a:rect l="l" t="t" r="r" b="b"/>
              <a:pathLst>
                <a:path w="26894" h="15540" extrusionOk="0">
                  <a:moveTo>
                    <a:pt x="3997" y="0"/>
                  </a:moveTo>
                  <a:lnTo>
                    <a:pt x="1" y="2322"/>
                  </a:lnTo>
                  <a:lnTo>
                    <a:pt x="22904" y="15540"/>
                  </a:lnTo>
                  <a:lnTo>
                    <a:pt x="26894" y="13218"/>
                  </a:lnTo>
                  <a:lnTo>
                    <a:pt x="39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845;p75">
              <a:extLst>
                <a:ext uri="{FF2B5EF4-FFF2-40B4-BE49-F238E27FC236}">
                  <a16:creationId xmlns:a16="http://schemas.microsoft.com/office/drawing/2014/main" id="{72A58841-B8E1-40FF-815B-D19780C55D49}"/>
                </a:ext>
              </a:extLst>
            </p:cNvPr>
            <p:cNvSpPr/>
            <p:nvPr/>
          </p:nvSpPr>
          <p:spPr>
            <a:xfrm>
              <a:off x="5071802" y="5248617"/>
              <a:ext cx="3191148" cy="1843742"/>
            </a:xfrm>
            <a:custGeom>
              <a:avLst/>
              <a:gdLst/>
              <a:ahLst/>
              <a:cxnLst/>
              <a:rect l="l" t="t" r="r" b="b"/>
              <a:pathLst>
                <a:path w="26187" h="15130" extrusionOk="0">
                  <a:moveTo>
                    <a:pt x="3640" y="0"/>
                  </a:moveTo>
                  <a:lnTo>
                    <a:pt x="2476" y="683"/>
                  </a:lnTo>
                  <a:lnTo>
                    <a:pt x="2405" y="719"/>
                  </a:lnTo>
                  <a:lnTo>
                    <a:pt x="1271" y="1378"/>
                  </a:lnTo>
                  <a:lnTo>
                    <a:pt x="1200" y="1425"/>
                  </a:lnTo>
                  <a:lnTo>
                    <a:pt x="0" y="2120"/>
                  </a:lnTo>
                  <a:lnTo>
                    <a:pt x="1033" y="2714"/>
                  </a:lnTo>
                  <a:lnTo>
                    <a:pt x="1111" y="2761"/>
                  </a:lnTo>
                  <a:lnTo>
                    <a:pt x="2108" y="3337"/>
                  </a:lnTo>
                  <a:lnTo>
                    <a:pt x="2185" y="3373"/>
                  </a:lnTo>
                  <a:lnTo>
                    <a:pt x="3189" y="3955"/>
                  </a:lnTo>
                  <a:lnTo>
                    <a:pt x="3254" y="3996"/>
                  </a:lnTo>
                  <a:lnTo>
                    <a:pt x="4264" y="4578"/>
                  </a:lnTo>
                  <a:lnTo>
                    <a:pt x="4329" y="4614"/>
                  </a:lnTo>
                  <a:lnTo>
                    <a:pt x="5333" y="5196"/>
                  </a:lnTo>
                  <a:lnTo>
                    <a:pt x="5404" y="5237"/>
                  </a:lnTo>
                  <a:lnTo>
                    <a:pt x="6407" y="5819"/>
                  </a:lnTo>
                  <a:lnTo>
                    <a:pt x="6484" y="5861"/>
                  </a:lnTo>
                  <a:lnTo>
                    <a:pt x="7482" y="6443"/>
                  </a:lnTo>
                  <a:lnTo>
                    <a:pt x="7559" y="6478"/>
                  </a:lnTo>
                  <a:lnTo>
                    <a:pt x="8563" y="7054"/>
                  </a:lnTo>
                  <a:lnTo>
                    <a:pt x="8628" y="7102"/>
                  </a:lnTo>
                  <a:lnTo>
                    <a:pt x="9638" y="7678"/>
                  </a:lnTo>
                  <a:lnTo>
                    <a:pt x="9703" y="7719"/>
                  </a:lnTo>
                  <a:lnTo>
                    <a:pt x="10712" y="8301"/>
                  </a:lnTo>
                  <a:lnTo>
                    <a:pt x="10778" y="8343"/>
                  </a:lnTo>
                  <a:lnTo>
                    <a:pt x="11781" y="8919"/>
                  </a:lnTo>
                  <a:lnTo>
                    <a:pt x="11858" y="8966"/>
                  </a:lnTo>
                  <a:lnTo>
                    <a:pt x="12856" y="9542"/>
                  </a:lnTo>
                  <a:lnTo>
                    <a:pt x="12933" y="9578"/>
                  </a:lnTo>
                  <a:lnTo>
                    <a:pt x="13937" y="10160"/>
                  </a:lnTo>
                  <a:lnTo>
                    <a:pt x="14008" y="10202"/>
                  </a:lnTo>
                  <a:lnTo>
                    <a:pt x="15011" y="10783"/>
                  </a:lnTo>
                  <a:lnTo>
                    <a:pt x="15077" y="10825"/>
                  </a:lnTo>
                  <a:lnTo>
                    <a:pt x="16086" y="11407"/>
                  </a:lnTo>
                  <a:lnTo>
                    <a:pt x="16151" y="11443"/>
                  </a:lnTo>
                  <a:lnTo>
                    <a:pt x="17161" y="12024"/>
                  </a:lnTo>
                  <a:lnTo>
                    <a:pt x="17232" y="12066"/>
                  </a:lnTo>
                  <a:lnTo>
                    <a:pt x="18230" y="12648"/>
                  </a:lnTo>
                  <a:lnTo>
                    <a:pt x="18307" y="12684"/>
                  </a:lnTo>
                  <a:lnTo>
                    <a:pt x="19310" y="13271"/>
                  </a:lnTo>
                  <a:lnTo>
                    <a:pt x="19382" y="13307"/>
                  </a:lnTo>
                  <a:lnTo>
                    <a:pt x="20385" y="13883"/>
                  </a:lnTo>
                  <a:lnTo>
                    <a:pt x="20456" y="13931"/>
                  </a:lnTo>
                  <a:lnTo>
                    <a:pt x="21460" y="14507"/>
                  </a:lnTo>
                  <a:lnTo>
                    <a:pt x="21525" y="14548"/>
                  </a:lnTo>
                  <a:lnTo>
                    <a:pt x="22535" y="15124"/>
                  </a:lnTo>
                  <a:lnTo>
                    <a:pt x="22547" y="15130"/>
                  </a:lnTo>
                  <a:lnTo>
                    <a:pt x="23746" y="14435"/>
                  </a:lnTo>
                  <a:lnTo>
                    <a:pt x="23811" y="14400"/>
                  </a:lnTo>
                  <a:lnTo>
                    <a:pt x="24951" y="13735"/>
                  </a:lnTo>
                  <a:lnTo>
                    <a:pt x="25023" y="13699"/>
                  </a:lnTo>
                  <a:lnTo>
                    <a:pt x="26187" y="13016"/>
                  </a:lnTo>
                  <a:lnTo>
                    <a:pt x="25177" y="12434"/>
                  </a:lnTo>
                  <a:lnTo>
                    <a:pt x="25112" y="12399"/>
                  </a:lnTo>
                  <a:lnTo>
                    <a:pt x="24108" y="11817"/>
                  </a:lnTo>
                  <a:lnTo>
                    <a:pt x="24037" y="11775"/>
                  </a:lnTo>
                  <a:lnTo>
                    <a:pt x="23033" y="11199"/>
                  </a:lnTo>
                  <a:lnTo>
                    <a:pt x="22962" y="11152"/>
                  </a:lnTo>
                  <a:lnTo>
                    <a:pt x="21959" y="10576"/>
                  </a:lnTo>
                  <a:lnTo>
                    <a:pt x="21882" y="10540"/>
                  </a:lnTo>
                  <a:lnTo>
                    <a:pt x="20884" y="9958"/>
                  </a:lnTo>
                  <a:lnTo>
                    <a:pt x="20813" y="9911"/>
                  </a:lnTo>
                  <a:lnTo>
                    <a:pt x="19803" y="9335"/>
                  </a:lnTo>
                  <a:lnTo>
                    <a:pt x="19738" y="9299"/>
                  </a:lnTo>
                  <a:lnTo>
                    <a:pt x="18734" y="8711"/>
                  </a:lnTo>
                  <a:lnTo>
                    <a:pt x="18663" y="8675"/>
                  </a:lnTo>
                  <a:lnTo>
                    <a:pt x="17660" y="8094"/>
                  </a:lnTo>
                  <a:lnTo>
                    <a:pt x="17588" y="8052"/>
                  </a:lnTo>
                  <a:lnTo>
                    <a:pt x="16585" y="7470"/>
                  </a:lnTo>
                  <a:lnTo>
                    <a:pt x="16508" y="7434"/>
                  </a:lnTo>
                  <a:lnTo>
                    <a:pt x="15510" y="6858"/>
                  </a:lnTo>
                  <a:lnTo>
                    <a:pt x="15439" y="6811"/>
                  </a:lnTo>
                  <a:lnTo>
                    <a:pt x="14429" y="6235"/>
                  </a:lnTo>
                  <a:lnTo>
                    <a:pt x="14364" y="6187"/>
                  </a:lnTo>
                  <a:lnTo>
                    <a:pt x="13355" y="5606"/>
                  </a:lnTo>
                  <a:lnTo>
                    <a:pt x="13289" y="5570"/>
                  </a:lnTo>
                  <a:lnTo>
                    <a:pt x="12286" y="4994"/>
                  </a:lnTo>
                  <a:lnTo>
                    <a:pt x="12215" y="4946"/>
                  </a:lnTo>
                  <a:lnTo>
                    <a:pt x="11211" y="4370"/>
                  </a:lnTo>
                  <a:lnTo>
                    <a:pt x="11134" y="4335"/>
                  </a:lnTo>
                  <a:lnTo>
                    <a:pt x="10136" y="3747"/>
                  </a:lnTo>
                  <a:lnTo>
                    <a:pt x="10059" y="3711"/>
                  </a:lnTo>
                  <a:lnTo>
                    <a:pt x="9056" y="3129"/>
                  </a:lnTo>
                  <a:lnTo>
                    <a:pt x="8990" y="3082"/>
                  </a:lnTo>
                  <a:lnTo>
                    <a:pt x="7981" y="2506"/>
                  </a:lnTo>
                  <a:lnTo>
                    <a:pt x="7916" y="2470"/>
                  </a:lnTo>
                  <a:lnTo>
                    <a:pt x="6906" y="1888"/>
                  </a:lnTo>
                  <a:lnTo>
                    <a:pt x="6841" y="1847"/>
                  </a:lnTo>
                  <a:lnTo>
                    <a:pt x="5837" y="1265"/>
                  </a:lnTo>
                  <a:lnTo>
                    <a:pt x="5760" y="1229"/>
                  </a:lnTo>
                  <a:lnTo>
                    <a:pt x="4762" y="641"/>
                  </a:lnTo>
                  <a:lnTo>
                    <a:pt x="4685" y="606"/>
                  </a:lnTo>
                  <a:lnTo>
                    <a:pt x="36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846;p75">
              <a:extLst>
                <a:ext uri="{FF2B5EF4-FFF2-40B4-BE49-F238E27FC236}">
                  <a16:creationId xmlns:a16="http://schemas.microsoft.com/office/drawing/2014/main" id="{1C219E15-C856-4BEB-8FAC-F509A1FCEBCA}"/>
                </a:ext>
              </a:extLst>
            </p:cNvPr>
            <p:cNvSpPr/>
            <p:nvPr/>
          </p:nvSpPr>
          <p:spPr>
            <a:xfrm>
              <a:off x="7686836" y="6759461"/>
              <a:ext cx="453197" cy="262121"/>
            </a:xfrm>
            <a:custGeom>
              <a:avLst/>
              <a:gdLst/>
              <a:ahLst/>
              <a:cxnLst/>
              <a:rect l="l" t="t" r="r" b="b"/>
              <a:pathLst>
                <a:path w="3719" h="2151" extrusionOk="0">
                  <a:moveTo>
                    <a:pt x="3653" y="1"/>
                  </a:moveTo>
                  <a:lnTo>
                    <a:pt x="2483" y="677"/>
                  </a:lnTo>
                  <a:lnTo>
                    <a:pt x="2412" y="713"/>
                  </a:lnTo>
                  <a:lnTo>
                    <a:pt x="1272" y="1372"/>
                  </a:lnTo>
                  <a:lnTo>
                    <a:pt x="1206" y="1414"/>
                  </a:lnTo>
                  <a:lnTo>
                    <a:pt x="1" y="2109"/>
                  </a:lnTo>
                  <a:lnTo>
                    <a:pt x="66" y="2150"/>
                  </a:lnTo>
                  <a:lnTo>
                    <a:pt x="1272" y="1455"/>
                  </a:lnTo>
                  <a:lnTo>
                    <a:pt x="1343" y="1414"/>
                  </a:lnTo>
                  <a:lnTo>
                    <a:pt x="2483" y="761"/>
                  </a:lnTo>
                  <a:lnTo>
                    <a:pt x="2554" y="713"/>
                  </a:lnTo>
                  <a:lnTo>
                    <a:pt x="3718" y="36"/>
                  </a:lnTo>
                  <a:lnTo>
                    <a:pt x="36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847;p75">
              <a:extLst>
                <a:ext uri="{FF2B5EF4-FFF2-40B4-BE49-F238E27FC236}">
                  <a16:creationId xmlns:a16="http://schemas.microsoft.com/office/drawing/2014/main" id="{26148ADA-EBBB-4D85-AF09-D9838B66D3D2}"/>
                </a:ext>
              </a:extLst>
            </p:cNvPr>
            <p:cNvSpPr/>
            <p:nvPr/>
          </p:nvSpPr>
          <p:spPr>
            <a:xfrm>
              <a:off x="7293223" y="6532920"/>
              <a:ext cx="454538" cy="261390"/>
            </a:xfrm>
            <a:custGeom>
              <a:avLst/>
              <a:gdLst/>
              <a:ahLst/>
              <a:cxnLst/>
              <a:rect l="l" t="t" r="r" b="b"/>
              <a:pathLst>
                <a:path w="3730" h="2145" extrusionOk="0">
                  <a:moveTo>
                    <a:pt x="3653" y="1"/>
                  </a:moveTo>
                  <a:lnTo>
                    <a:pt x="2489" y="672"/>
                  </a:lnTo>
                  <a:lnTo>
                    <a:pt x="2417" y="708"/>
                  </a:lnTo>
                  <a:lnTo>
                    <a:pt x="1277" y="1373"/>
                  </a:lnTo>
                  <a:lnTo>
                    <a:pt x="1206" y="1408"/>
                  </a:lnTo>
                  <a:lnTo>
                    <a:pt x="1" y="2109"/>
                  </a:lnTo>
                  <a:lnTo>
                    <a:pt x="78" y="2145"/>
                  </a:lnTo>
                  <a:lnTo>
                    <a:pt x="1277" y="1450"/>
                  </a:lnTo>
                  <a:lnTo>
                    <a:pt x="1349" y="1408"/>
                  </a:lnTo>
                  <a:lnTo>
                    <a:pt x="2489" y="755"/>
                  </a:lnTo>
                  <a:lnTo>
                    <a:pt x="2554" y="708"/>
                  </a:lnTo>
                  <a:lnTo>
                    <a:pt x="3730" y="37"/>
                  </a:lnTo>
                  <a:lnTo>
                    <a:pt x="36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848;p75">
              <a:extLst>
                <a:ext uri="{FF2B5EF4-FFF2-40B4-BE49-F238E27FC236}">
                  <a16:creationId xmlns:a16="http://schemas.microsoft.com/office/drawing/2014/main" id="{64EB29C7-05C6-4693-94D1-BEC2B898F375}"/>
                </a:ext>
              </a:extLst>
            </p:cNvPr>
            <p:cNvSpPr/>
            <p:nvPr/>
          </p:nvSpPr>
          <p:spPr>
            <a:xfrm>
              <a:off x="7162952" y="6456269"/>
              <a:ext cx="453807" cy="262852"/>
            </a:xfrm>
            <a:custGeom>
              <a:avLst/>
              <a:gdLst/>
              <a:ahLst/>
              <a:cxnLst/>
              <a:rect l="l" t="t" r="r" b="b"/>
              <a:pathLst>
                <a:path w="3724" h="2157" extrusionOk="0">
                  <a:moveTo>
                    <a:pt x="3653" y="1"/>
                  </a:moveTo>
                  <a:lnTo>
                    <a:pt x="2483" y="677"/>
                  </a:lnTo>
                  <a:lnTo>
                    <a:pt x="2418" y="725"/>
                  </a:lnTo>
                  <a:lnTo>
                    <a:pt x="1272" y="1378"/>
                  </a:lnTo>
                  <a:lnTo>
                    <a:pt x="1206" y="1420"/>
                  </a:lnTo>
                  <a:lnTo>
                    <a:pt x="1" y="2114"/>
                  </a:lnTo>
                  <a:lnTo>
                    <a:pt x="72" y="2156"/>
                  </a:lnTo>
                  <a:lnTo>
                    <a:pt x="1272" y="1461"/>
                  </a:lnTo>
                  <a:lnTo>
                    <a:pt x="1349" y="1420"/>
                  </a:lnTo>
                  <a:lnTo>
                    <a:pt x="2483" y="761"/>
                  </a:lnTo>
                  <a:lnTo>
                    <a:pt x="2554" y="725"/>
                  </a:lnTo>
                  <a:lnTo>
                    <a:pt x="3724" y="48"/>
                  </a:lnTo>
                  <a:lnTo>
                    <a:pt x="36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849;p75">
              <a:extLst>
                <a:ext uri="{FF2B5EF4-FFF2-40B4-BE49-F238E27FC236}">
                  <a16:creationId xmlns:a16="http://schemas.microsoft.com/office/drawing/2014/main" id="{FD8BFD69-B449-4E91-A323-56AED46B0850}"/>
                </a:ext>
              </a:extLst>
            </p:cNvPr>
            <p:cNvSpPr/>
            <p:nvPr/>
          </p:nvSpPr>
          <p:spPr>
            <a:xfrm>
              <a:off x="6901071" y="6305769"/>
              <a:ext cx="453807" cy="261999"/>
            </a:xfrm>
            <a:custGeom>
              <a:avLst/>
              <a:gdLst/>
              <a:ahLst/>
              <a:cxnLst/>
              <a:rect l="l" t="t" r="r" b="b"/>
              <a:pathLst>
                <a:path w="3724" h="2150" extrusionOk="0">
                  <a:moveTo>
                    <a:pt x="3652" y="0"/>
                  </a:moveTo>
                  <a:lnTo>
                    <a:pt x="2476" y="677"/>
                  </a:lnTo>
                  <a:lnTo>
                    <a:pt x="2411" y="713"/>
                  </a:lnTo>
                  <a:lnTo>
                    <a:pt x="1271" y="1372"/>
                  </a:lnTo>
                  <a:lnTo>
                    <a:pt x="1200" y="1408"/>
                  </a:lnTo>
                  <a:lnTo>
                    <a:pt x="0" y="2108"/>
                  </a:lnTo>
                  <a:lnTo>
                    <a:pt x="66" y="2150"/>
                  </a:lnTo>
                  <a:lnTo>
                    <a:pt x="1271" y="1455"/>
                  </a:lnTo>
                  <a:lnTo>
                    <a:pt x="1342" y="1408"/>
                  </a:lnTo>
                  <a:lnTo>
                    <a:pt x="2476" y="755"/>
                  </a:lnTo>
                  <a:lnTo>
                    <a:pt x="2554" y="713"/>
                  </a:lnTo>
                  <a:lnTo>
                    <a:pt x="3723" y="36"/>
                  </a:lnTo>
                  <a:lnTo>
                    <a:pt x="3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850;p75">
              <a:extLst>
                <a:ext uri="{FF2B5EF4-FFF2-40B4-BE49-F238E27FC236}">
                  <a16:creationId xmlns:a16="http://schemas.microsoft.com/office/drawing/2014/main" id="{AC16AE29-D684-4023-92D4-06592C35686D}"/>
                </a:ext>
              </a:extLst>
            </p:cNvPr>
            <p:cNvSpPr/>
            <p:nvPr/>
          </p:nvSpPr>
          <p:spPr>
            <a:xfrm>
              <a:off x="6115184" y="5851346"/>
              <a:ext cx="453807" cy="262730"/>
            </a:xfrm>
            <a:custGeom>
              <a:avLst/>
              <a:gdLst/>
              <a:ahLst/>
              <a:cxnLst/>
              <a:rect l="l" t="t" r="r" b="b"/>
              <a:pathLst>
                <a:path w="3724" h="2156" extrusionOk="0">
                  <a:moveTo>
                    <a:pt x="3653" y="0"/>
                  </a:moveTo>
                  <a:lnTo>
                    <a:pt x="2483" y="677"/>
                  </a:lnTo>
                  <a:lnTo>
                    <a:pt x="2412" y="725"/>
                  </a:lnTo>
                  <a:lnTo>
                    <a:pt x="1277" y="1378"/>
                  </a:lnTo>
                  <a:lnTo>
                    <a:pt x="1200" y="1420"/>
                  </a:lnTo>
                  <a:lnTo>
                    <a:pt x="1" y="2108"/>
                  </a:lnTo>
                  <a:lnTo>
                    <a:pt x="66" y="2156"/>
                  </a:lnTo>
                  <a:lnTo>
                    <a:pt x="1277" y="1455"/>
                  </a:lnTo>
                  <a:lnTo>
                    <a:pt x="1343" y="1420"/>
                  </a:lnTo>
                  <a:lnTo>
                    <a:pt x="2483" y="760"/>
                  </a:lnTo>
                  <a:lnTo>
                    <a:pt x="2554" y="725"/>
                  </a:lnTo>
                  <a:lnTo>
                    <a:pt x="3724" y="48"/>
                  </a:lnTo>
                  <a:lnTo>
                    <a:pt x="36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851;p75">
              <a:extLst>
                <a:ext uri="{FF2B5EF4-FFF2-40B4-BE49-F238E27FC236}">
                  <a16:creationId xmlns:a16="http://schemas.microsoft.com/office/drawing/2014/main" id="{6BBCA3FD-786B-46C2-8E83-E8FC9F3D4FB4}"/>
                </a:ext>
              </a:extLst>
            </p:cNvPr>
            <p:cNvSpPr/>
            <p:nvPr/>
          </p:nvSpPr>
          <p:spPr>
            <a:xfrm>
              <a:off x="5460298" y="5473574"/>
              <a:ext cx="453197" cy="262121"/>
            </a:xfrm>
            <a:custGeom>
              <a:avLst/>
              <a:gdLst/>
              <a:ahLst/>
              <a:cxnLst/>
              <a:rect l="l" t="t" r="r" b="b"/>
              <a:pathLst>
                <a:path w="3719" h="2151" extrusionOk="0">
                  <a:moveTo>
                    <a:pt x="3653" y="1"/>
                  </a:moveTo>
                  <a:lnTo>
                    <a:pt x="2477" y="678"/>
                  </a:lnTo>
                  <a:lnTo>
                    <a:pt x="2412" y="719"/>
                  </a:lnTo>
                  <a:lnTo>
                    <a:pt x="1266" y="1372"/>
                  </a:lnTo>
                  <a:lnTo>
                    <a:pt x="1200" y="1420"/>
                  </a:lnTo>
                  <a:lnTo>
                    <a:pt x="1" y="2109"/>
                  </a:lnTo>
                  <a:lnTo>
                    <a:pt x="66" y="2150"/>
                  </a:lnTo>
                  <a:lnTo>
                    <a:pt x="1266" y="1456"/>
                  </a:lnTo>
                  <a:lnTo>
                    <a:pt x="1343" y="1420"/>
                  </a:lnTo>
                  <a:lnTo>
                    <a:pt x="2477" y="755"/>
                  </a:lnTo>
                  <a:lnTo>
                    <a:pt x="2554" y="719"/>
                  </a:lnTo>
                  <a:lnTo>
                    <a:pt x="3718" y="42"/>
                  </a:lnTo>
                  <a:lnTo>
                    <a:pt x="36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852;p75">
              <a:extLst>
                <a:ext uri="{FF2B5EF4-FFF2-40B4-BE49-F238E27FC236}">
                  <a16:creationId xmlns:a16="http://schemas.microsoft.com/office/drawing/2014/main" id="{E48D9C49-5E78-43C7-9CF8-6019AC1032C1}"/>
                </a:ext>
              </a:extLst>
            </p:cNvPr>
            <p:cNvSpPr/>
            <p:nvPr/>
          </p:nvSpPr>
          <p:spPr>
            <a:xfrm>
              <a:off x="7424955" y="6607499"/>
              <a:ext cx="453807" cy="262852"/>
            </a:xfrm>
            <a:custGeom>
              <a:avLst/>
              <a:gdLst/>
              <a:ahLst/>
              <a:cxnLst/>
              <a:rect l="l" t="t" r="r" b="b"/>
              <a:pathLst>
                <a:path w="3724" h="2157" extrusionOk="0">
                  <a:moveTo>
                    <a:pt x="3652" y="1"/>
                  </a:moveTo>
                  <a:lnTo>
                    <a:pt x="2482" y="678"/>
                  </a:lnTo>
                  <a:lnTo>
                    <a:pt x="2411" y="725"/>
                  </a:lnTo>
                  <a:lnTo>
                    <a:pt x="1277" y="1378"/>
                  </a:lnTo>
                  <a:lnTo>
                    <a:pt x="1200" y="1420"/>
                  </a:lnTo>
                  <a:lnTo>
                    <a:pt x="0" y="2120"/>
                  </a:lnTo>
                  <a:lnTo>
                    <a:pt x="72" y="2156"/>
                  </a:lnTo>
                  <a:lnTo>
                    <a:pt x="1277" y="1455"/>
                  </a:lnTo>
                  <a:lnTo>
                    <a:pt x="1342" y="1420"/>
                  </a:lnTo>
                  <a:lnTo>
                    <a:pt x="2482" y="761"/>
                  </a:lnTo>
                  <a:lnTo>
                    <a:pt x="2554" y="725"/>
                  </a:lnTo>
                  <a:lnTo>
                    <a:pt x="3723" y="48"/>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853;p75">
              <a:extLst>
                <a:ext uri="{FF2B5EF4-FFF2-40B4-BE49-F238E27FC236}">
                  <a16:creationId xmlns:a16="http://schemas.microsoft.com/office/drawing/2014/main" id="{0E64469C-3DCC-4CD3-B2BD-638938A182BB}"/>
                </a:ext>
              </a:extLst>
            </p:cNvPr>
            <p:cNvSpPr/>
            <p:nvPr/>
          </p:nvSpPr>
          <p:spPr>
            <a:xfrm>
              <a:off x="7032073" y="6381689"/>
              <a:ext cx="453075" cy="261390"/>
            </a:xfrm>
            <a:custGeom>
              <a:avLst/>
              <a:gdLst/>
              <a:ahLst/>
              <a:cxnLst/>
              <a:rect l="l" t="t" r="r" b="b"/>
              <a:pathLst>
                <a:path w="3718" h="2145" extrusionOk="0">
                  <a:moveTo>
                    <a:pt x="3652" y="1"/>
                  </a:moveTo>
                  <a:lnTo>
                    <a:pt x="2482" y="666"/>
                  </a:lnTo>
                  <a:lnTo>
                    <a:pt x="2411" y="714"/>
                  </a:lnTo>
                  <a:lnTo>
                    <a:pt x="1271" y="1373"/>
                  </a:lnTo>
                  <a:lnTo>
                    <a:pt x="1206" y="1408"/>
                  </a:lnTo>
                  <a:lnTo>
                    <a:pt x="0" y="2109"/>
                  </a:lnTo>
                  <a:lnTo>
                    <a:pt x="65" y="2145"/>
                  </a:lnTo>
                  <a:lnTo>
                    <a:pt x="1271" y="1456"/>
                  </a:lnTo>
                  <a:lnTo>
                    <a:pt x="1342" y="1408"/>
                  </a:lnTo>
                  <a:lnTo>
                    <a:pt x="2482" y="749"/>
                  </a:lnTo>
                  <a:lnTo>
                    <a:pt x="2553" y="714"/>
                  </a:lnTo>
                  <a:lnTo>
                    <a:pt x="3717" y="37"/>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854;p75">
              <a:extLst>
                <a:ext uri="{FF2B5EF4-FFF2-40B4-BE49-F238E27FC236}">
                  <a16:creationId xmlns:a16="http://schemas.microsoft.com/office/drawing/2014/main" id="{D1B04E14-19B3-4E9A-B46C-A60C468E0C0D}"/>
                </a:ext>
              </a:extLst>
            </p:cNvPr>
            <p:cNvSpPr/>
            <p:nvPr/>
          </p:nvSpPr>
          <p:spPr>
            <a:xfrm>
              <a:off x="7817838" y="6834772"/>
              <a:ext cx="445155" cy="257612"/>
            </a:xfrm>
            <a:custGeom>
              <a:avLst/>
              <a:gdLst/>
              <a:ahLst/>
              <a:cxnLst/>
              <a:rect l="l" t="t" r="r" b="b"/>
              <a:pathLst>
                <a:path w="3653" h="2114" extrusionOk="0">
                  <a:moveTo>
                    <a:pt x="3653" y="0"/>
                  </a:moveTo>
                  <a:lnTo>
                    <a:pt x="2483" y="677"/>
                  </a:lnTo>
                  <a:lnTo>
                    <a:pt x="2417" y="719"/>
                  </a:lnTo>
                  <a:lnTo>
                    <a:pt x="1271" y="1372"/>
                  </a:lnTo>
                  <a:lnTo>
                    <a:pt x="1206" y="1419"/>
                  </a:lnTo>
                  <a:lnTo>
                    <a:pt x="1" y="2108"/>
                  </a:lnTo>
                  <a:lnTo>
                    <a:pt x="13" y="2114"/>
                  </a:lnTo>
                  <a:lnTo>
                    <a:pt x="1212" y="1419"/>
                  </a:lnTo>
                  <a:lnTo>
                    <a:pt x="1271" y="1455"/>
                  </a:lnTo>
                  <a:lnTo>
                    <a:pt x="1349" y="1419"/>
                  </a:lnTo>
                  <a:lnTo>
                    <a:pt x="2483" y="754"/>
                  </a:lnTo>
                  <a:lnTo>
                    <a:pt x="2554" y="719"/>
                  </a:lnTo>
                  <a:lnTo>
                    <a:pt x="2489" y="683"/>
                  </a:lnTo>
                  <a:lnTo>
                    <a:pt x="36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855;p75">
              <a:extLst>
                <a:ext uri="{FF2B5EF4-FFF2-40B4-BE49-F238E27FC236}">
                  <a16:creationId xmlns:a16="http://schemas.microsoft.com/office/drawing/2014/main" id="{DB79A0F4-CCAA-442D-AB8B-E377338927D5}"/>
                </a:ext>
              </a:extLst>
            </p:cNvPr>
            <p:cNvSpPr/>
            <p:nvPr/>
          </p:nvSpPr>
          <p:spPr>
            <a:xfrm>
              <a:off x="7555957" y="6683541"/>
              <a:ext cx="453807" cy="262730"/>
            </a:xfrm>
            <a:custGeom>
              <a:avLst/>
              <a:gdLst/>
              <a:ahLst/>
              <a:cxnLst/>
              <a:rect l="l" t="t" r="r" b="b"/>
              <a:pathLst>
                <a:path w="3724" h="2156" extrusionOk="0">
                  <a:moveTo>
                    <a:pt x="3652" y="0"/>
                  </a:moveTo>
                  <a:lnTo>
                    <a:pt x="2488" y="677"/>
                  </a:lnTo>
                  <a:lnTo>
                    <a:pt x="2411" y="713"/>
                  </a:lnTo>
                  <a:lnTo>
                    <a:pt x="1277" y="1378"/>
                  </a:lnTo>
                  <a:lnTo>
                    <a:pt x="1200" y="1419"/>
                  </a:lnTo>
                  <a:lnTo>
                    <a:pt x="0" y="2108"/>
                  </a:lnTo>
                  <a:lnTo>
                    <a:pt x="71" y="2156"/>
                  </a:lnTo>
                  <a:lnTo>
                    <a:pt x="1277" y="1455"/>
                  </a:lnTo>
                  <a:lnTo>
                    <a:pt x="1342" y="1419"/>
                  </a:lnTo>
                  <a:lnTo>
                    <a:pt x="2488" y="760"/>
                  </a:lnTo>
                  <a:lnTo>
                    <a:pt x="2553" y="713"/>
                  </a:lnTo>
                  <a:lnTo>
                    <a:pt x="3723" y="42"/>
                  </a:lnTo>
                  <a:lnTo>
                    <a:pt x="3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856;p75">
              <a:extLst>
                <a:ext uri="{FF2B5EF4-FFF2-40B4-BE49-F238E27FC236}">
                  <a16:creationId xmlns:a16="http://schemas.microsoft.com/office/drawing/2014/main" id="{2D9FC00C-A339-43E5-B976-19C87D9DC4F7}"/>
                </a:ext>
              </a:extLst>
            </p:cNvPr>
            <p:cNvSpPr/>
            <p:nvPr/>
          </p:nvSpPr>
          <p:spPr>
            <a:xfrm>
              <a:off x="6770070" y="6229728"/>
              <a:ext cx="453807" cy="262121"/>
            </a:xfrm>
            <a:custGeom>
              <a:avLst/>
              <a:gdLst/>
              <a:ahLst/>
              <a:cxnLst/>
              <a:rect l="l" t="t" r="r" b="b"/>
              <a:pathLst>
                <a:path w="3724" h="2151" extrusionOk="0">
                  <a:moveTo>
                    <a:pt x="3652" y="1"/>
                  </a:moveTo>
                  <a:lnTo>
                    <a:pt x="2483" y="672"/>
                  </a:lnTo>
                  <a:lnTo>
                    <a:pt x="2411" y="719"/>
                  </a:lnTo>
                  <a:lnTo>
                    <a:pt x="1277" y="1373"/>
                  </a:lnTo>
                  <a:lnTo>
                    <a:pt x="1200" y="1414"/>
                  </a:lnTo>
                  <a:lnTo>
                    <a:pt x="1" y="2109"/>
                  </a:lnTo>
                  <a:lnTo>
                    <a:pt x="72" y="2151"/>
                  </a:lnTo>
                  <a:lnTo>
                    <a:pt x="1277" y="1456"/>
                  </a:lnTo>
                  <a:lnTo>
                    <a:pt x="1343" y="1414"/>
                  </a:lnTo>
                  <a:lnTo>
                    <a:pt x="2483" y="755"/>
                  </a:lnTo>
                  <a:lnTo>
                    <a:pt x="2554" y="719"/>
                  </a:lnTo>
                  <a:lnTo>
                    <a:pt x="3724" y="43"/>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857;p75">
              <a:extLst>
                <a:ext uri="{FF2B5EF4-FFF2-40B4-BE49-F238E27FC236}">
                  <a16:creationId xmlns:a16="http://schemas.microsoft.com/office/drawing/2014/main" id="{1B36F2A6-6B2C-4DAD-808A-1849231346BD}"/>
                </a:ext>
              </a:extLst>
            </p:cNvPr>
            <p:cNvSpPr/>
            <p:nvPr/>
          </p:nvSpPr>
          <p:spPr>
            <a:xfrm>
              <a:off x="5989200" y="2362175"/>
              <a:ext cx="977000" cy="964925"/>
            </a:xfrm>
            <a:custGeom>
              <a:avLst/>
              <a:gdLst/>
              <a:ahLst/>
              <a:cxnLst/>
              <a:rect l="l" t="t" r="r" b="b"/>
              <a:pathLst>
                <a:path w="39080" h="38597" extrusionOk="0">
                  <a:moveTo>
                    <a:pt x="39080" y="0"/>
                  </a:moveTo>
                  <a:lnTo>
                    <a:pt x="37820" y="5483"/>
                  </a:lnTo>
                  <a:lnTo>
                    <a:pt x="32935" y="15254"/>
                  </a:lnTo>
                  <a:lnTo>
                    <a:pt x="25181" y="22471"/>
                  </a:lnTo>
                  <a:lnTo>
                    <a:pt x="10558" y="32924"/>
                  </a:lnTo>
                  <a:lnTo>
                    <a:pt x="0" y="38597"/>
                  </a:lnTo>
                  <a:lnTo>
                    <a:pt x="21589" y="15327"/>
                  </a:lnTo>
                  <a:lnTo>
                    <a:pt x="34384" y="840"/>
                  </a:lnTo>
                  <a:close/>
                </a:path>
              </a:pathLst>
            </a:custGeom>
            <a:solidFill>
              <a:schemeClr val="lt1"/>
            </a:solidFill>
            <a:ln>
              <a:noFill/>
            </a:ln>
          </p:spPr>
        </p:sp>
        <p:sp>
          <p:nvSpPr>
            <p:cNvPr id="124" name="Google Shape;2858;p75">
              <a:extLst>
                <a:ext uri="{FF2B5EF4-FFF2-40B4-BE49-F238E27FC236}">
                  <a16:creationId xmlns:a16="http://schemas.microsoft.com/office/drawing/2014/main" id="{43F68D4E-FBD7-4658-B9A2-BC89936C9BD0}"/>
                </a:ext>
              </a:extLst>
            </p:cNvPr>
            <p:cNvSpPr/>
            <p:nvPr/>
          </p:nvSpPr>
          <p:spPr>
            <a:xfrm>
              <a:off x="6507457" y="6078497"/>
              <a:ext cx="454538" cy="262852"/>
            </a:xfrm>
            <a:custGeom>
              <a:avLst/>
              <a:gdLst/>
              <a:ahLst/>
              <a:cxnLst/>
              <a:rect l="l" t="t" r="r" b="b"/>
              <a:pathLst>
                <a:path w="3730" h="2157" extrusionOk="0">
                  <a:moveTo>
                    <a:pt x="3658" y="1"/>
                  </a:moveTo>
                  <a:lnTo>
                    <a:pt x="2488" y="678"/>
                  </a:lnTo>
                  <a:lnTo>
                    <a:pt x="2423" y="719"/>
                  </a:lnTo>
                  <a:lnTo>
                    <a:pt x="1277" y="1373"/>
                  </a:lnTo>
                  <a:lnTo>
                    <a:pt x="1211" y="1420"/>
                  </a:lnTo>
                  <a:lnTo>
                    <a:pt x="0" y="2109"/>
                  </a:lnTo>
                  <a:lnTo>
                    <a:pt x="77" y="2156"/>
                  </a:lnTo>
                  <a:lnTo>
                    <a:pt x="1277" y="1456"/>
                  </a:lnTo>
                  <a:lnTo>
                    <a:pt x="1342" y="1420"/>
                  </a:lnTo>
                  <a:lnTo>
                    <a:pt x="2488" y="761"/>
                  </a:lnTo>
                  <a:lnTo>
                    <a:pt x="2553" y="719"/>
                  </a:lnTo>
                  <a:lnTo>
                    <a:pt x="3729" y="48"/>
                  </a:lnTo>
                  <a:lnTo>
                    <a:pt x="36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859;p75">
              <a:extLst>
                <a:ext uri="{FF2B5EF4-FFF2-40B4-BE49-F238E27FC236}">
                  <a16:creationId xmlns:a16="http://schemas.microsoft.com/office/drawing/2014/main" id="{5C8FAE59-8C7C-4291-AC52-8FA62B8AA4E4}"/>
                </a:ext>
              </a:extLst>
            </p:cNvPr>
            <p:cNvSpPr/>
            <p:nvPr/>
          </p:nvSpPr>
          <p:spPr>
            <a:xfrm>
              <a:off x="6246185" y="5927266"/>
              <a:ext cx="453075" cy="262121"/>
            </a:xfrm>
            <a:custGeom>
              <a:avLst/>
              <a:gdLst/>
              <a:ahLst/>
              <a:cxnLst/>
              <a:rect l="l" t="t" r="r" b="b"/>
              <a:pathLst>
                <a:path w="3718" h="2151" extrusionOk="0">
                  <a:moveTo>
                    <a:pt x="3652" y="1"/>
                  </a:moveTo>
                  <a:lnTo>
                    <a:pt x="2477" y="678"/>
                  </a:lnTo>
                  <a:lnTo>
                    <a:pt x="2411" y="713"/>
                  </a:lnTo>
                  <a:lnTo>
                    <a:pt x="1271" y="1373"/>
                  </a:lnTo>
                  <a:lnTo>
                    <a:pt x="1200" y="1414"/>
                  </a:lnTo>
                  <a:lnTo>
                    <a:pt x="1" y="2109"/>
                  </a:lnTo>
                  <a:lnTo>
                    <a:pt x="66" y="2150"/>
                  </a:lnTo>
                  <a:lnTo>
                    <a:pt x="1271" y="1456"/>
                  </a:lnTo>
                  <a:lnTo>
                    <a:pt x="1342" y="1414"/>
                  </a:lnTo>
                  <a:lnTo>
                    <a:pt x="2477" y="761"/>
                  </a:lnTo>
                  <a:lnTo>
                    <a:pt x="2554" y="713"/>
                  </a:lnTo>
                  <a:lnTo>
                    <a:pt x="3718" y="37"/>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860;p75">
              <a:extLst>
                <a:ext uri="{FF2B5EF4-FFF2-40B4-BE49-F238E27FC236}">
                  <a16:creationId xmlns:a16="http://schemas.microsoft.com/office/drawing/2014/main" id="{F2C88EFA-ECC2-4369-A4EA-699BCA3BA769}"/>
                </a:ext>
              </a:extLst>
            </p:cNvPr>
            <p:cNvSpPr/>
            <p:nvPr/>
          </p:nvSpPr>
          <p:spPr>
            <a:xfrm>
              <a:off x="5721570" y="5624074"/>
              <a:ext cx="453807" cy="262852"/>
            </a:xfrm>
            <a:custGeom>
              <a:avLst/>
              <a:gdLst/>
              <a:ahLst/>
              <a:cxnLst/>
              <a:rect l="l" t="t" r="r" b="b"/>
              <a:pathLst>
                <a:path w="3724" h="2157" extrusionOk="0">
                  <a:moveTo>
                    <a:pt x="3658" y="1"/>
                  </a:moveTo>
                  <a:lnTo>
                    <a:pt x="2489" y="678"/>
                  </a:lnTo>
                  <a:lnTo>
                    <a:pt x="2417" y="725"/>
                  </a:lnTo>
                  <a:lnTo>
                    <a:pt x="1277" y="1379"/>
                  </a:lnTo>
                  <a:lnTo>
                    <a:pt x="1212" y="1420"/>
                  </a:lnTo>
                  <a:lnTo>
                    <a:pt x="1" y="2115"/>
                  </a:lnTo>
                  <a:lnTo>
                    <a:pt x="72" y="2156"/>
                  </a:lnTo>
                  <a:lnTo>
                    <a:pt x="1277" y="1462"/>
                  </a:lnTo>
                  <a:lnTo>
                    <a:pt x="1348" y="1420"/>
                  </a:lnTo>
                  <a:lnTo>
                    <a:pt x="2489" y="761"/>
                  </a:lnTo>
                  <a:lnTo>
                    <a:pt x="2554" y="725"/>
                  </a:lnTo>
                  <a:lnTo>
                    <a:pt x="3724" y="48"/>
                  </a:lnTo>
                  <a:lnTo>
                    <a:pt x="36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861;p75">
              <a:extLst>
                <a:ext uri="{FF2B5EF4-FFF2-40B4-BE49-F238E27FC236}">
                  <a16:creationId xmlns:a16="http://schemas.microsoft.com/office/drawing/2014/main" id="{F0263039-F7D2-4709-83F2-408AE36169A9}"/>
                </a:ext>
              </a:extLst>
            </p:cNvPr>
            <p:cNvSpPr/>
            <p:nvPr/>
          </p:nvSpPr>
          <p:spPr>
            <a:xfrm>
              <a:off x="6638337" y="6154539"/>
              <a:ext cx="454538" cy="261390"/>
            </a:xfrm>
            <a:custGeom>
              <a:avLst/>
              <a:gdLst/>
              <a:ahLst/>
              <a:cxnLst/>
              <a:rect l="l" t="t" r="r" b="b"/>
              <a:pathLst>
                <a:path w="3730" h="2145" extrusionOk="0">
                  <a:moveTo>
                    <a:pt x="3653" y="0"/>
                  </a:moveTo>
                  <a:lnTo>
                    <a:pt x="2489" y="677"/>
                  </a:lnTo>
                  <a:lnTo>
                    <a:pt x="2418" y="713"/>
                  </a:lnTo>
                  <a:lnTo>
                    <a:pt x="1278" y="1372"/>
                  </a:lnTo>
                  <a:lnTo>
                    <a:pt x="1206" y="1414"/>
                  </a:lnTo>
                  <a:lnTo>
                    <a:pt x="1" y="2108"/>
                  </a:lnTo>
                  <a:lnTo>
                    <a:pt x="78" y="2144"/>
                  </a:lnTo>
                  <a:lnTo>
                    <a:pt x="1278" y="1455"/>
                  </a:lnTo>
                  <a:lnTo>
                    <a:pt x="1349" y="1414"/>
                  </a:lnTo>
                  <a:lnTo>
                    <a:pt x="2489" y="760"/>
                  </a:lnTo>
                  <a:lnTo>
                    <a:pt x="2554" y="713"/>
                  </a:lnTo>
                  <a:lnTo>
                    <a:pt x="3730" y="36"/>
                  </a:lnTo>
                  <a:lnTo>
                    <a:pt x="36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862;p75">
              <a:extLst>
                <a:ext uri="{FF2B5EF4-FFF2-40B4-BE49-F238E27FC236}">
                  <a16:creationId xmlns:a16="http://schemas.microsoft.com/office/drawing/2014/main" id="{CA403904-CB7A-4C0C-B3E4-740A8696F181}"/>
                </a:ext>
              </a:extLst>
            </p:cNvPr>
            <p:cNvSpPr/>
            <p:nvPr/>
          </p:nvSpPr>
          <p:spPr>
            <a:xfrm>
              <a:off x="5983573" y="5776767"/>
              <a:ext cx="454538" cy="261390"/>
            </a:xfrm>
            <a:custGeom>
              <a:avLst/>
              <a:gdLst/>
              <a:ahLst/>
              <a:cxnLst/>
              <a:rect l="l" t="t" r="r" b="b"/>
              <a:pathLst>
                <a:path w="3730" h="2145" extrusionOk="0">
                  <a:moveTo>
                    <a:pt x="3652" y="1"/>
                  </a:moveTo>
                  <a:lnTo>
                    <a:pt x="2488" y="672"/>
                  </a:lnTo>
                  <a:lnTo>
                    <a:pt x="2417" y="713"/>
                  </a:lnTo>
                  <a:lnTo>
                    <a:pt x="1277" y="1372"/>
                  </a:lnTo>
                  <a:lnTo>
                    <a:pt x="1205" y="1408"/>
                  </a:lnTo>
                  <a:lnTo>
                    <a:pt x="0" y="2109"/>
                  </a:lnTo>
                  <a:lnTo>
                    <a:pt x="77" y="2144"/>
                  </a:lnTo>
                  <a:lnTo>
                    <a:pt x="1277" y="1456"/>
                  </a:lnTo>
                  <a:lnTo>
                    <a:pt x="1348" y="1408"/>
                  </a:lnTo>
                  <a:lnTo>
                    <a:pt x="2488" y="749"/>
                  </a:lnTo>
                  <a:lnTo>
                    <a:pt x="2553" y="713"/>
                  </a:lnTo>
                  <a:lnTo>
                    <a:pt x="3729" y="36"/>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863;p75">
              <a:extLst>
                <a:ext uri="{FF2B5EF4-FFF2-40B4-BE49-F238E27FC236}">
                  <a16:creationId xmlns:a16="http://schemas.microsoft.com/office/drawing/2014/main" id="{5A9AB08B-4CAD-4604-9FFA-31AF721394CE}"/>
                </a:ext>
              </a:extLst>
            </p:cNvPr>
            <p:cNvSpPr/>
            <p:nvPr/>
          </p:nvSpPr>
          <p:spPr>
            <a:xfrm>
              <a:off x="6377187" y="6002577"/>
              <a:ext cx="453075" cy="262730"/>
            </a:xfrm>
            <a:custGeom>
              <a:avLst/>
              <a:gdLst/>
              <a:ahLst/>
              <a:cxnLst/>
              <a:rect l="l" t="t" r="r" b="b"/>
              <a:pathLst>
                <a:path w="3718" h="2156" extrusionOk="0">
                  <a:moveTo>
                    <a:pt x="3652" y="0"/>
                  </a:moveTo>
                  <a:lnTo>
                    <a:pt x="2482" y="677"/>
                  </a:lnTo>
                  <a:lnTo>
                    <a:pt x="2411" y="719"/>
                  </a:lnTo>
                  <a:lnTo>
                    <a:pt x="1271" y="1384"/>
                  </a:lnTo>
                  <a:lnTo>
                    <a:pt x="1206" y="1420"/>
                  </a:lnTo>
                  <a:lnTo>
                    <a:pt x="0" y="2114"/>
                  </a:lnTo>
                  <a:lnTo>
                    <a:pt x="66" y="2156"/>
                  </a:lnTo>
                  <a:lnTo>
                    <a:pt x="1271" y="1455"/>
                  </a:lnTo>
                  <a:lnTo>
                    <a:pt x="1342" y="1420"/>
                  </a:lnTo>
                  <a:lnTo>
                    <a:pt x="2482" y="755"/>
                  </a:lnTo>
                  <a:lnTo>
                    <a:pt x="2554" y="719"/>
                  </a:lnTo>
                  <a:lnTo>
                    <a:pt x="3717" y="48"/>
                  </a:lnTo>
                  <a:lnTo>
                    <a:pt x="3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864;p75">
              <a:extLst>
                <a:ext uri="{FF2B5EF4-FFF2-40B4-BE49-F238E27FC236}">
                  <a16:creationId xmlns:a16="http://schemas.microsoft.com/office/drawing/2014/main" id="{C553E1EC-629F-421F-86F3-493E6E4FCE85}"/>
                </a:ext>
              </a:extLst>
            </p:cNvPr>
            <p:cNvSpPr/>
            <p:nvPr/>
          </p:nvSpPr>
          <p:spPr>
            <a:xfrm>
              <a:off x="5852571" y="5700847"/>
              <a:ext cx="454538" cy="261999"/>
            </a:xfrm>
            <a:custGeom>
              <a:avLst/>
              <a:gdLst/>
              <a:ahLst/>
              <a:cxnLst/>
              <a:rect l="l" t="t" r="r" b="b"/>
              <a:pathLst>
                <a:path w="3730" h="2150" extrusionOk="0">
                  <a:moveTo>
                    <a:pt x="3652" y="0"/>
                  </a:moveTo>
                  <a:lnTo>
                    <a:pt x="2488" y="671"/>
                  </a:lnTo>
                  <a:lnTo>
                    <a:pt x="2411" y="707"/>
                  </a:lnTo>
                  <a:lnTo>
                    <a:pt x="1277" y="1372"/>
                  </a:lnTo>
                  <a:lnTo>
                    <a:pt x="1206" y="1414"/>
                  </a:lnTo>
                  <a:lnTo>
                    <a:pt x="0" y="2108"/>
                  </a:lnTo>
                  <a:lnTo>
                    <a:pt x="77" y="2150"/>
                  </a:lnTo>
                  <a:lnTo>
                    <a:pt x="1277" y="1449"/>
                  </a:lnTo>
                  <a:lnTo>
                    <a:pt x="1342" y="1414"/>
                  </a:lnTo>
                  <a:lnTo>
                    <a:pt x="2488" y="754"/>
                  </a:lnTo>
                  <a:lnTo>
                    <a:pt x="2554" y="707"/>
                  </a:lnTo>
                  <a:lnTo>
                    <a:pt x="3729" y="36"/>
                  </a:lnTo>
                  <a:lnTo>
                    <a:pt x="3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865;p75">
              <a:extLst>
                <a:ext uri="{FF2B5EF4-FFF2-40B4-BE49-F238E27FC236}">
                  <a16:creationId xmlns:a16="http://schemas.microsoft.com/office/drawing/2014/main" id="{E042CCB8-0A3D-4FCB-898A-B4AB1DE9C291}"/>
                </a:ext>
              </a:extLst>
            </p:cNvPr>
            <p:cNvSpPr/>
            <p:nvPr/>
          </p:nvSpPr>
          <p:spPr>
            <a:xfrm>
              <a:off x="5591300" y="5549616"/>
              <a:ext cx="453075" cy="261268"/>
            </a:xfrm>
            <a:custGeom>
              <a:avLst/>
              <a:gdLst/>
              <a:ahLst/>
              <a:cxnLst/>
              <a:rect l="l" t="t" r="r" b="b"/>
              <a:pathLst>
                <a:path w="3718" h="2144" extrusionOk="0">
                  <a:moveTo>
                    <a:pt x="3653" y="0"/>
                  </a:moveTo>
                  <a:lnTo>
                    <a:pt x="2477" y="677"/>
                  </a:lnTo>
                  <a:lnTo>
                    <a:pt x="2411" y="713"/>
                  </a:lnTo>
                  <a:lnTo>
                    <a:pt x="1271" y="1372"/>
                  </a:lnTo>
                  <a:lnTo>
                    <a:pt x="1200" y="1408"/>
                  </a:lnTo>
                  <a:lnTo>
                    <a:pt x="1" y="2108"/>
                  </a:lnTo>
                  <a:lnTo>
                    <a:pt x="66" y="2144"/>
                  </a:lnTo>
                  <a:lnTo>
                    <a:pt x="1271" y="1455"/>
                  </a:lnTo>
                  <a:lnTo>
                    <a:pt x="1343" y="1408"/>
                  </a:lnTo>
                  <a:lnTo>
                    <a:pt x="2477" y="754"/>
                  </a:lnTo>
                  <a:lnTo>
                    <a:pt x="2554" y="713"/>
                  </a:lnTo>
                  <a:lnTo>
                    <a:pt x="3718" y="36"/>
                  </a:lnTo>
                  <a:lnTo>
                    <a:pt x="36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866;p75">
              <a:extLst>
                <a:ext uri="{FF2B5EF4-FFF2-40B4-BE49-F238E27FC236}">
                  <a16:creationId xmlns:a16="http://schemas.microsoft.com/office/drawing/2014/main" id="{28A04A08-7655-4BC2-8933-548BC0C79853}"/>
                </a:ext>
              </a:extLst>
            </p:cNvPr>
            <p:cNvSpPr/>
            <p:nvPr/>
          </p:nvSpPr>
          <p:spPr>
            <a:xfrm>
              <a:off x="5328687" y="5398386"/>
              <a:ext cx="454538" cy="261268"/>
            </a:xfrm>
            <a:custGeom>
              <a:avLst/>
              <a:gdLst/>
              <a:ahLst/>
              <a:cxnLst/>
              <a:rect l="l" t="t" r="r" b="b"/>
              <a:pathLst>
                <a:path w="3730" h="2144" extrusionOk="0">
                  <a:moveTo>
                    <a:pt x="3652" y="0"/>
                  </a:moveTo>
                  <a:lnTo>
                    <a:pt x="2488" y="677"/>
                  </a:lnTo>
                  <a:lnTo>
                    <a:pt x="2417" y="713"/>
                  </a:lnTo>
                  <a:lnTo>
                    <a:pt x="1277" y="1372"/>
                  </a:lnTo>
                  <a:lnTo>
                    <a:pt x="1206" y="1408"/>
                  </a:lnTo>
                  <a:lnTo>
                    <a:pt x="0" y="2108"/>
                  </a:lnTo>
                  <a:lnTo>
                    <a:pt x="77" y="2144"/>
                  </a:lnTo>
                  <a:lnTo>
                    <a:pt x="1277" y="1455"/>
                  </a:lnTo>
                  <a:lnTo>
                    <a:pt x="1348" y="1408"/>
                  </a:lnTo>
                  <a:lnTo>
                    <a:pt x="2488" y="748"/>
                  </a:lnTo>
                  <a:lnTo>
                    <a:pt x="2554" y="713"/>
                  </a:lnTo>
                  <a:lnTo>
                    <a:pt x="3729" y="36"/>
                  </a:lnTo>
                  <a:lnTo>
                    <a:pt x="3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867;p75">
              <a:extLst>
                <a:ext uri="{FF2B5EF4-FFF2-40B4-BE49-F238E27FC236}">
                  <a16:creationId xmlns:a16="http://schemas.microsoft.com/office/drawing/2014/main" id="{51C575E4-7B39-410E-88BF-FFD4D0084008}"/>
                </a:ext>
              </a:extLst>
            </p:cNvPr>
            <p:cNvSpPr/>
            <p:nvPr/>
          </p:nvSpPr>
          <p:spPr>
            <a:xfrm>
              <a:off x="5197686" y="5322344"/>
              <a:ext cx="454538" cy="262852"/>
            </a:xfrm>
            <a:custGeom>
              <a:avLst/>
              <a:gdLst/>
              <a:ahLst/>
              <a:cxnLst/>
              <a:rect l="l" t="t" r="r" b="b"/>
              <a:pathLst>
                <a:path w="3730" h="2157" extrusionOk="0">
                  <a:moveTo>
                    <a:pt x="3652" y="1"/>
                  </a:moveTo>
                  <a:lnTo>
                    <a:pt x="2488" y="678"/>
                  </a:lnTo>
                  <a:lnTo>
                    <a:pt x="2411" y="713"/>
                  </a:lnTo>
                  <a:lnTo>
                    <a:pt x="1277" y="1372"/>
                  </a:lnTo>
                  <a:lnTo>
                    <a:pt x="1206" y="1414"/>
                  </a:lnTo>
                  <a:lnTo>
                    <a:pt x="0" y="2109"/>
                  </a:lnTo>
                  <a:lnTo>
                    <a:pt x="78" y="2156"/>
                  </a:lnTo>
                  <a:lnTo>
                    <a:pt x="1277" y="1456"/>
                  </a:lnTo>
                  <a:lnTo>
                    <a:pt x="1342" y="1414"/>
                  </a:lnTo>
                  <a:lnTo>
                    <a:pt x="2488" y="761"/>
                  </a:lnTo>
                  <a:lnTo>
                    <a:pt x="2554" y="713"/>
                  </a:lnTo>
                  <a:lnTo>
                    <a:pt x="3729" y="36"/>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868;p75">
              <a:extLst>
                <a:ext uri="{FF2B5EF4-FFF2-40B4-BE49-F238E27FC236}">
                  <a16:creationId xmlns:a16="http://schemas.microsoft.com/office/drawing/2014/main" id="{20AD65DF-F834-43A1-B10E-144E7E24DB37}"/>
                </a:ext>
              </a:extLst>
            </p:cNvPr>
            <p:cNvSpPr/>
            <p:nvPr/>
          </p:nvSpPr>
          <p:spPr>
            <a:xfrm>
              <a:off x="5217915" y="5416421"/>
              <a:ext cx="2764272" cy="1595635"/>
            </a:xfrm>
            <a:custGeom>
              <a:avLst/>
              <a:gdLst/>
              <a:ahLst/>
              <a:cxnLst/>
              <a:rect l="l" t="t" r="r" b="b"/>
              <a:pathLst>
                <a:path w="22684" h="13094" extrusionOk="0">
                  <a:moveTo>
                    <a:pt x="72" y="1"/>
                  </a:moveTo>
                  <a:lnTo>
                    <a:pt x="1" y="48"/>
                  </a:lnTo>
                  <a:lnTo>
                    <a:pt x="1040" y="642"/>
                  </a:lnTo>
                  <a:lnTo>
                    <a:pt x="1111" y="684"/>
                  </a:lnTo>
                  <a:lnTo>
                    <a:pt x="2115" y="1260"/>
                  </a:lnTo>
                  <a:lnTo>
                    <a:pt x="2186" y="1307"/>
                  </a:lnTo>
                  <a:lnTo>
                    <a:pt x="3189" y="1889"/>
                  </a:lnTo>
                  <a:lnTo>
                    <a:pt x="3255" y="1925"/>
                  </a:lnTo>
                  <a:lnTo>
                    <a:pt x="4264" y="2501"/>
                  </a:lnTo>
                  <a:lnTo>
                    <a:pt x="4335" y="2548"/>
                  </a:lnTo>
                  <a:lnTo>
                    <a:pt x="5345" y="3124"/>
                  </a:lnTo>
                  <a:lnTo>
                    <a:pt x="5410" y="3166"/>
                  </a:lnTo>
                  <a:lnTo>
                    <a:pt x="6414" y="3748"/>
                  </a:lnTo>
                  <a:lnTo>
                    <a:pt x="6485" y="3783"/>
                  </a:lnTo>
                  <a:lnTo>
                    <a:pt x="7488" y="4365"/>
                  </a:lnTo>
                  <a:lnTo>
                    <a:pt x="7560" y="4413"/>
                  </a:lnTo>
                  <a:lnTo>
                    <a:pt x="8563" y="4989"/>
                  </a:lnTo>
                  <a:lnTo>
                    <a:pt x="8640" y="5024"/>
                  </a:lnTo>
                  <a:lnTo>
                    <a:pt x="9638" y="5606"/>
                  </a:lnTo>
                  <a:lnTo>
                    <a:pt x="9709" y="5648"/>
                  </a:lnTo>
                  <a:lnTo>
                    <a:pt x="10719" y="6230"/>
                  </a:lnTo>
                  <a:lnTo>
                    <a:pt x="10784" y="6265"/>
                  </a:lnTo>
                  <a:lnTo>
                    <a:pt x="11793" y="6853"/>
                  </a:lnTo>
                  <a:lnTo>
                    <a:pt x="11859" y="6889"/>
                  </a:lnTo>
                  <a:lnTo>
                    <a:pt x="12862" y="7471"/>
                  </a:lnTo>
                  <a:lnTo>
                    <a:pt x="12934" y="7512"/>
                  </a:lnTo>
                  <a:lnTo>
                    <a:pt x="13937" y="8088"/>
                  </a:lnTo>
                  <a:lnTo>
                    <a:pt x="14014" y="8130"/>
                  </a:lnTo>
                  <a:lnTo>
                    <a:pt x="15012" y="8706"/>
                  </a:lnTo>
                  <a:lnTo>
                    <a:pt x="15083" y="8753"/>
                  </a:lnTo>
                  <a:lnTo>
                    <a:pt x="16093" y="9329"/>
                  </a:lnTo>
                  <a:lnTo>
                    <a:pt x="16158" y="9377"/>
                  </a:lnTo>
                  <a:lnTo>
                    <a:pt x="17167" y="9953"/>
                  </a:lnTo>
                  <a:lnTo>
                    <a:pt x="17233" y="9994"/>
                  </a:lnTo>
                  <a:lnTo>
                    <a:pt x="18236" y="10570"/>
                  </a:lnTo>
                  <a:lnTo>
                    <a:pt x="18307" y="10612"/>
                  </a:lnTo>
                  <a:lnTo>
                    <a:pt x="19311" y="11194"/>
                  </a:lnTo>
                  <a:lnTo>
                    <a:pt x="19388" y="11229"/>
                  </a:lnTo>
                  <a:lnTo>
                    <a:pt x="20386" y="11817"/>
                  </a:lnTo>
                  <a:lnTo>
                    <a:pt x="20463" y="11853"/>
                  </a:lnTo>
                  <a:lnTo>
                    <a:pt x="21466" y="12435"/>
                  </a:lnTo>
                  <a:lnTo>
                    <a:pt x="21532" y="12476"/>
                  </a:lnTo>
                  <a:lnTo>
                    <a:pt x="22541" y="13058"/>
                  </a:lnTo>
                  <a:lnTo>
                    <a:pt x="22547" y="13058"/>
                  </a:lnTo>
                  <a:lnTo>
                    <a:pt x="22606" y="13094"/>
                  </a:lnTo>
                  <a:lnTo>
                    <a:pt x="22684" y="13058"/>
                  </a:lnTo>
                  <a:lnTo>
                    <a:pt x="22612" y="13023"/>
                  </a:lnTo>
                  <a:lnTo>
                    <a:pt x="22606" y="13011"/>
                  </a:lnTo>
                  <a:lnTo>
                    <a:pt x="21603" y="12435"/>
                  </a:lnTo>
                  <a:lnTo>
                    <a:pt x="21532" y="12393"/>
                  </a:lnTo>
                  <a:lnTo>
                    <a:pt x="20528" y="11817"/>
                  </a:lnTo>
                  <a:lnTo>
                    <a:pt x="20463" y="11776"/>
                  </a:lnTo>
                  <a:lnTo>
                    <a:pt x="19453" y="11194"/>
                  </a:lnTo>
                  <a:lnTo>
                    <a:pt x="19388" y="11152"/>
                  </a:lnTo>
                  <a:lnTo>
                    <a:pt x="18379" y="10570"/>
                  </a:lnTo>
                  <a:lnTo>
                    <a:pt x="18307" y="10535"/>
                  </a:lnTo>
                  <a:lnTo>
                    <a:pt x="17310" y="9953"/>
                  </a:lnTo>
                  <a:lnTo>
                    <a:pt x="17233" y="9911"/>
                  </a:lnTo>
                  <a:lnTo>
                    <a:pt x="16229" y="9329"/>
                  </a:lnTo>
                  <a:lnTo>
                    <a:pt x="16158" y="9294"/>
                  </a:lnTo>
                  <a:lnTo>
                    <a:pt x="15154" y="8706"/>
                  </a:lnTo>
                  <a:lnTo>
                    <a:pt x="15083" y="8670"/>
                  </a:lnTo>
                  <a:lnTo>
                    <a:pt x="14080" y="8088"/>
                  </a:lnTo>
                  <a:lnTo>
                    <a:pt x="14014" y="8047"/>
                  </a:lnTo>
                  <a:lnTo>
                    <a:pt x="13005" y="7471"/>
                  </a:lnTo>
                  <a:lnTo>
                    <a:pt x="12934" y="7429"/>
                  </a:lnTo>
                  <a:lnTo>
                    <a:pt x="11924" y="6853"/>
                  </a:lnTo>
                  <a:lnTo>
                    <a:pt x="11859" y="6806"/>
                  </a:lnTo>
                  <a:lnTo>
                    <a:pt x="10855" y="6230"/>
                  </a:lnTo>
                  <a:lnTo>
                    <a:pt x="10784" y="6194"/>
                  </a:lnTo>
                  <a:lnTo>
                    <a:pt x="9780" y="5606"/>
                  </a:lnTo>
                  <a:lnTo>
                    <a:pt x="9709" y="5565"/>
                  </a:lnTo>
                  <a:lnTo>
                    <a:pt x="8706" y="4989"/>
                  </a:lnTo>
                  <a:lnTo>
                    <a:pt x="8640" y="4947"/>
                  </a:lnTo>
                  <a:lnTo>
                    <a:pt x="7631" y="4365"/>
                  </a:lnTo>
                  <a:lnTo>
                    <a:pt x="7560" y="4329"/>
                  </a:lnTo>
                  <a:lnTo>
                    <a:pt x="6550" y="3748"/>
                  </a:lnTo>
                  <a:lnTo>
                    <a:pt x="6485" y="3706"/>
                  </a:lnTo>
                  <a:lnTo>
                    <a:pt x="5481" y="3124"/>
                  </a:lnTo>
                  <a:lnTo>
                    <a:pt x="5410" y="3083"/>
                  </a:lnTo>
                  <a:lnTo>
                    <a:pt x="4407" y="2501"/>
                  </a:lnTo>
                  <a:lnTo>
                    <a:pt x="4335" y="2465"/>
                  </a:lnTo>
                  <a:lnTo>
                    <a:pt x="3332" y="1889"/>
                  </a:lnTo>
                  <a:lnTo>
                    <a:pt x="3255" y="1841"/>
                  </a:lnTo>
                  <a:lnTo>
                    <a:pt x="2257" y="1260"/>
                  </a:lnTo>
                  <a:lnTo>
                    <a:pt x="2186" y="1224"/>
                  </a:lnTo>
                  <a:lnTo>
                    <a:pt x="1176" y="642"/>
                  </a:lnTo>
                  <a:lnTo>
                    <a:pt x="1111" y="600"/>
                  </a:lnTo>
                  <a:lnTo>
                    <a:pt x="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869;p75">
              <a:extLst>
                <a:ext uri="{FF2B5EF4-FFF2-40B4-BE49-F238E27FC236}">
                  <a16:creationId xmlns:a16="http://schemas.microsoft.com/office/drawing/2014/main" id="{ED36CD5C-60A6-45AB-A68C-D4149A01F17D}"/>
                </a:ext>
              </a:extLst>
            </p:cNvPr>
            <p:cNvSpPr/>
            <p:nvPr/>
          </p:nvSpPr>
          <p:spPr>
            <a:xfrm>
              <a:off x="5364880" y="5331727"/>
              <a:ext cx="2764150" cy="1595026"/>
            </a:xfrm>
            <a:custGeom>
              <a:avLst/>
              <a:gdLst/>
              <a:ahLst/>
              <a:cxnLst/>
              <a:rect l="l" t="t" r="r" b="b"/>
              <a:pathLst>
                <a:path w="22683" h="13089" extrusionOk="0">
                  <a:moveTo>
                    <a:pt x="71" y="1"/>
                  </a:moveTo>
                  <a:lnTo>
                    <a:pt x="0" y="37"/>
                  </a:lnTo>
                  <a:lnTo>
                    <a:pt x="1039" y="636"/>
                  </a:lnTo>
                  <a:lnTo>
                    <a:pt x="1116" y="684"/>
                  </a:lnTo>
                  <a:lnTo>
                    <a:pt x="2120" y="1260"/>
                  </a:lnTo>
                  <a:lnTo>
                    <a:pt x="2191" y="1295"/>
                  </a:lnTo>
                  <a:lnTo>
                    <a:pt x="3195" y="1883"/>
                  </a:lnTo>
                  <a:lnTo>
                    <a:pt x="3260" y="1919"/>
                  </a:lnTo>
                  <a:lnTo>
                    <a:pt x="4269" y="2501"/>
                  </a:lnTo>
                  <a:lnTo>
                    <a:pt x="4335" y="2542"/>
                  </a:lnTo>
                  <a:lnTo>
                    <a:pt x="5344" y="3124"/>
                  </a:lnTo>
                  <a:lnTo>
                    <a:pt x="5416" y="3160"/>
                  </a:lnTo>
                  <a:lnTo>
                    <a:pt x="6413" y="3736"/>
                  </a:lnTo>
                  <a:lnTo>
                    <a:pt x="6490" y="3783"/>
                  </a:lnTo>
                  <a:lnTo>
                    <a:pt x="7494" y="4365"/>
                  </a:lnTo>
                  <a:lnTo>
                    <a:pt x="7565" y="4401"/>
                  </a:lnTo>
                  <a:lnTo>
                    <a:pt x="8569" y="4989"/>
                  </a:lnTo>
                  <a:lnTo>
                    <a:pt x="8640" y="5024"/>
                  </a:lnTo>
                  <a:lnTo>
                    <a:pt x="9643" y="5600"/>
                  </a:lnTo>
                  <a:lnTo>
                    <a:pt x="9709" y="5648"/>
                  </a:lnTo>
                  <a:lnTo>
                    <a:pt x="10718" y="6224"/>
                  </a:lnTo>
                  <a:lnTo>
                    <a:pt x="10789" y="6260"/>
                  </a:lnTo>
                  <a:lnTo>
                    <a:pt x="11799" y="6847"/>
                  </a:lnTo>
                  <a:lnTo>
                    <a:pt x="11864" y="6889"/>
                  </a:lnTo>
                  <a:lnTo>
                    <a:pt x="12868" y="7465"/>
                  </a:lnTo>
                  <a:lnTo>
                    <a:pt x="12939" y="7512"/>
                  </a:lnTo>
                  <a:lnTo>
                    <a:pt x="13942" y="8088"/>
                  </a:lnTo>
                  <a:lnTo>
                    <a:pt x="14014" y="8124"/>
                  </a:lnTo>
                  <a:lnTo>
                    <a:pt x="15017" y="8706"/>
                  </a:lnTo>
                  <a:lnTo>
                    <a:pt x="15082" y="8748"/>
                  </a:lnTo>
                  <a:lnTo>
                    <a:pt x="16092" y="9330"/>
                  </a:lnTo>
                  <a:lnTo>
                    <a:pt x="16163" y="9365"/>
                  </a:lnTo>
                  <a:lnTo>
                    <a:pt x="17173" y="9953"/>
                  </a:lnTo>
                  <a:lnTo>
                    <a:pt x="17238" y="9989"/>
                  </a:lnTo>
                  <a:lnTo>
                    <a:pt x="18241" y="10565"/>
                  </a:lnTo>
                  <a:lnTo>
                    <a:pt x="18313" y="10612"/>
                  </a:lnTo>
                  <a:lnTo>
                    <a:pt x="19316" y="11194"/>
                  </a:lnTo>
                  <a:lnTo>
                    <a:pt x="19387" y="11230"/>
                  </a:lnTo>
                  <a:lnTo>
                    <a:pt x="20391" y="11806"/>
                  </a:lnTo>
                  <a:lnTo>
                    <a:pt x="20468" y="11853"/>
                  </a:lnTo>
                  <a:lnTo>
                    <a:pt x="21466" y="12429"/>
                  </a:lnTo>
                  <a:lnTo>
                    <a:pt x="21537" y="12477"/>
                  </a:lnTo>
                  <a:lnTo>
                    <a:pt x="22546" y="13053"/>
                  </a:lnTo>
                  <a:lnTo>
                    <a:pt x="22612" y="13088"/>
                  </a:lnTo>
                  <a:lnTo>
                    <a:pt x="22683" y="13053"/>
                  </a:lnTo>
                  <a:lnTo>
                    <a:pt x="22618" y="13017"/>
                  </a:lnTo>
                  <a:lnTo>
                    <a:pt x="22612" y="13011"/>
                  </a:lnTo>
                  <a:lnTo>
                    <a:pt x="21608" y="12429"/>
                  </a:lnTo>
                  <a:lnTo>
                    <a:pt x="21537" y="12393"/>
                  </a:lnTo>
                  <a:lnTo>
                    <a:pt x="20533" y="11806"/>
                  </a:lnTo>
                  <a:lnTo>
                    <a:pt x="20468" y="11770"/>
                  </a:lnTo>
                  <a:lnTo>
                    <a:pt x="19459" y="11194"/>
                  </a:lnTo>
                  <a:lnTo>
                    <a:pt x="19387" y="11147"/>
                  </a:lnTo>
                  <a:lnTo>
                    <a:pt x="18378" y="10565"/>
                  </a:lnTo>
                  <a:lnTo>
                    <a:pt x="18313" y="10529"/>
                  </a:lnTo>
                  <a:lnTo>
                    <a:pt x="17309" y="9953"/>
                  </a:lnTo>
                  <a:lnTo>
                    <a:pt x="17238" y="9905"/>
                  </a:lnTo>
                  <a:lnTo>
                    <a:pt x="16234" y="9330"/>
                  </a:lnTo>
                  <a:lnTo>
                    <a:pt x="16163" y="9282"/>
                  </a:lnTo>
                  <a:lnTo>
                    <a:pt x="15160" y="8706"/>
                  </a:lnTo>
                  <a:lnTo>
                    <a:pt x="15082" y="8670"/>
                  </a:lnTo>
                  <a:lnTo>
                    <a:pt x="14085" y="8088"/>
                  </a:lnTo>
                  <a:lnTo>
                    <a:pt x="14014" y="8041"/>
                  </a:lnTo>
                  <a:lnTo>
                    <a:pt x="13004" y="7465"/>
                  </a:lnTo>
                  <a:lnTo>
                    <a:pt x="12939" y="7429"/>
                  </a:lnTo>
                  <a:lnTo>
                    <a:pt x="11929" y="6847"/>
                  </a:lnTo>
                  <a:lnTo>
                    <a:pt x="11864" y="6806"/>
                  </a:lnTo>
                  <a:lnTo>
                    <a:pt x="10861" y="6224"/>
                  </a:lnTo>
                  <a:lnTo>
                    <a:pt x="10789" y="6182"/>
                  </a:lnTo>
                  <a:lnTo>
                    <a:pt x="9786" y="5600"/>
                  </a:lnTo>
                  <a:lnTo>
                    <a:pt x="9709" y="5565"/>
                  </a:lnTo>
                  <a:lnTo>
                    <a:pt x="8711" y="4989"/>
                  </a:lnTo>
                  <a:lnTo>
                    <a:pt x="8640" y="4941"/>
                  </a:lnTo>
                  <a:lnTo>
                    <a:pt x="7630" y="4365"/>
                  </a:lnTo>
                  <a:lnTo>
                    <a:pt x="7565" y="4324"/>
                  </a:lnTo>
                  <a:lnTo>
                    <a:pt x="6556" y="3736"/>
                  </a:lnTo>
                  <a:lnTo>
                    <a:pt x="6490" y="3700"/>
                  </a:lnTo>
                  <a:lnTo>
                    <a:pt x="5481" y="3124"/>
                  </a:lnTo>
                  <a:lnTo>
                    <a:pt x="5416" y="3077"/>
                  </a:lnTo>
                  <a:lnTo>
                    <a:pt x="4412" y="2501"/>
                  </a:lnTo>
                  <a:lnTo>
                    <a:pt x="4335" y="2465"/>
                  </a:lnTo>
                  <a:lnTo>
                    <a:pt x="3337" y="1883"/>
                  </a:lnTo>
                  <a:lnTo>
                    <a:pt x="3260" y="1842"/>
                  </a:lnTo>
                  <a:lnTo>
                    <a:pt x="2257" y="1260"/>
                  </a:lnTo>
                  <a:lnTo>
                    <a:pt x="2191" y="1224"/>
                  </a:lnTo>
                  <a:lnTo>
                    <a:pt x="1182" y="636"/>
                  </a:lnTo>
                  <a:lnTo>
                    <a:pt x="1116" y="601"/>
                  </a:lnTo>
                  <a:lnTo>
                    <a:pt x="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870;p75">
              <a:extLst>
                <a:ext uri="{FF2B5EF4-FFF2-40B4-BE49-F238E27FC236}">
                  <a16:creationId xmlns:a16="http://schemas.microsoft.com/office/drawing/2014/main" id="{AE3585B3-74A0-4B00-BF67-46EC0350E396}"/>
                </a:ext>
              </a:extLst>
            </p:cNvPr>
            <p:cNvSpPr/>
            <p:nvPr/>
          </p:nvSpPr>
          <p:spPr>
            <a:xfrm>
              <a:off x="764838" y="6363654"/>
              <a:ext cx="2030553" cy="2568321"/>
            </a:xfrm>
            <a:custGeom>
              <a:avLst/>
              <a:gdLst/>
              <a:ahLst/>
              <a:cxnLst/>
              <a:rect l="l" t="t" r="r" b="b"/>
              <a:pathLst>
                <a:path w="16663" h="21076" extrusionOk="0">
                  <a:moveTo>
                    <a:pt x="4769" y="1"/>
                  </a:moveTo>
                  <a:cubicBezTo>
                    <a:pt x="4591" y="1"/>
                    <a:pt x="4353" y="12"/>
                    <a:pt x="4175" y="36"/>
                  </a:cubicBezTo>
                  <a:cubicBezTo>
                    <a:pt x="3985" y="60"/>
                    <a:pt x="3730" y="101"/>
                    <a:pt x="3540" y="149"/>
                  </a:cubicBezTo>
                  <a:cubicBezTo>
                    <a:pt x="3463" y="161"/>
                    <a:pt x="3373" y="191"/>
                    <a:pt x="3284" y="220"/>
                  </a:cubicBezTo>
                  <a:cubicBezTo>
                    <a:pt x="3189" y="250"/>
                    <a:pt x="3088" y="286"/>
                    <a:pt x="3005" y="309"/>
                  </a:cubicBezTo>
                  <a:cubicBezTo>
                    <a:pt x="1159" y="1034"/>
                    <a:pt x="1" y="3029"/>
                    <a:pt x="36" y="6010"/>
                  </a:cubicBezTo>
                  <a:cubicBezTo>
                    <a:pt x="102" y="11247"/>
                    <a:pt x="3807" y="17517"/>
                    <a:pt x="8320" y="20035"/>
                  </a:cubicBezTo>
                  <a:cubicBezTo>
                    <a:pt x="9585" y="20742"/>
                    <a:pt x="10779" y="21075"/>
                    <a:pt x="11840" y="21075"/>
                  </a:cubicBezTo>
                  <a:cubicBezTo>
                    <a:pt x="12875" y="21075"/>
                    <a:pt x="13783" y="20758"/>
                    <a:pt x="14507" y="20160"/>
                  </a:cubicBezTo>
                  <a:cubicBezTo>
                    <a:pt x="14650" y="20041"/>
                    <a:pt x="14840" y="19869"/>
                    <a:pt x="14964" y="19726"/>
                  </a:cubicBezTo>
                  <a:cubicBezTo>
                    <a:pt x="15053" y="19637"/>
                    <a:pt x="15148" y="19513"/>
                    <a:pt x="15237" y="19400"/>
                  </a:cubicBezTo>
                  <a:cubicBezTo>
                    <a:pt x="15267" y="19358"/>
                    <a:pt x="15303" y="19317"/>
                    <a:pt x="15332" y="19281"/>
                  </a:cubicBezTo>
                  <a:cubicBezTo>
                    <a:pt x="15469" y="19121"/>
                    <a:pt x="15617" y="18871"/>
                    <a:pt x="15712" y="18687"/>
                  </a:cubicBezTo>
                  <a:cubicBezTo>
                    <a:pt x="15861" y="18408"/>
                    <a:pt x="16063" y="18022"/>
                    <a:pt x="16259" y="17381"/>
                  </a:cubicBezTo>
                  <a:cubicBezTo>
                    <a:pt x="16473" y="16698"/>
                    <a:pt x="16544" y="16134"/>
                    <a:pt x="16579" y="15867"/>
                  </a:cubicBezTo>
                  <a:cubicBezTo>
                    <a:pt x="16609" y="15647"/>
                    <a:pt x="16633" y="15356"/>
                    <a:pt x="16651" y="15130"/>
                  </a:cubicBezTo>
                  <a:cubicBezTo>
                    <a:pt x="16663" y="14857"/>
                    <a:pt x="16663" y="14495"/>
                    <a:pt x="16663" y="14222"/>
                  </a:cubicBezTo>
                  <a:cubicBezTo>
                    <a:pt x="16657" y="13990"/>
                    <a:pt x="16639" y="13676"/>
                    <a:pt x="16621" y="13438"/>
                  </a:cubicBezTo>
                  <a:cubicBezTo>
                    <a:pt x="16597" y="13171"/>
                    <a:pt x="16556" y="12826"/>
                    <a:pt x="16514" y="12565"/>
                  </a:cubicBezTo>
                  <a:cubicBezTo>
                    <a:pt x="16478" y="12334"/>
                    <a:pt x="16425" y="12031"/>
                    <a:pt x="16378" y="11799"/>
                  </a:cubicBezTo>
                  <a:cubicBezTo>
                    <a:pt x="16330" y="11556"/>
                    <a:pt x="16259" y="11235"/>
                    <a:pt x="16193" y="10992"/>
                  </a:cubicBezTo>
                  <a:cubicBezTo>
                    <a:pt x="16128" y="10766"/>
                    <a:pt x="16051" y="10469"/>
                    <a:pt x="15980" y="10255"/>
                  </a:cubicBezTo>
                  <a:cubicBezTo>
                    <a:pt x="15902" y="10042"/>
                    <a:pt x="15813" y="9751"/>
                    <a:pt x="15736" y="9537"/>
                  </a:cubicBezTo>
                  <a:cubicBezTo>
                    <a:pt x="15653" y="9323"/>
                    <a:pt x="15540" y="9032"/>
                    <a:pt x="15451" y="8818"/>
                  </a:cubicBezTo>
                  <a:cubicBezTo>
                    <a:pt x="15237" y="8296"/>
                    <a:pt x="14911" y="7643"/>
                    <a:pt x="14804" y="7459"/>
                  </a:cubicBezTo>
                  <a:cubicBezTo>
                    <a:pt x="14697" y="7263"/>
                    <a:pt x="14555" y="6995"/>
                    <a:pt x="14442" y="6805"/>
                  </a:cubicBezTo>
                  <a:cubicBezTo>
                    <a:pt x="14204" y="6425"/>
                    <a:pt x="13878" y="5921"/>
                    <a:pt x="13628" y="5552"/>
                  </a:cubicBezTo>
                  <a:cubicBezTo>
                    <a:pt x="13492" y="5357"/>
                    <a:pt x="13308" y="5113"/>
                    <a:pt x="13159" y="4929"/>
                  </a:cubicBezTo>
                  <a:cubicBezTo>
                    <a:pt x="13017" y="4751"/>
                    <a:pt x="12815" y="4519"/>
                    <a:pt x="12678" y="4341"/>
                  </a:cubicBezTo>
                  <a:cubicBezTo>
                    <a:pt x="12518" y="4145"/>
                    <a:pt x="12292" y="3920"/>
                    <a:pt x="12120" y="3730"/>
                  </a:cubicBezTo>
                  <a:cubicBezTo>
                    <a:pt x="11942" y="3540"/>
                    <a:pt x="11681" y="3296"/>
                    <a:pt x="11491" y="3118"/>
                  </a:cubicBezTo>
                  <a:cubicBezTo>
                    <a:pt x="11318" y="2958"/>
                    <a:pt x="11081" y="2762"/>
                    <a:pt x="10909" y="2601"/>
                  </a:cubicBezTo>
                  <a:cubicBezTo>
                    <a:pt x="10701" y="2417"/>
                    <a:pt x="10398" y="2198"/>
                    <a:pt x="10172" y="2031"/>
                  </a:cubicBezTo>
                  <a:cubicBezTo>
                    <a:pt x="9988" y="1889"/>
                    <a:pt x="9727" y="1723"/>
                    <a:pt x="9537" y="1592"/>
                  </a:cubicBezTo>
                  <a:cubicBezTo>
                    <a:pt x="9175" y="1354"/>
                    <a:pt x="8670" y="1075"/>
                    <a:pt x="8272" y="879"/>
                  </a:cubicBezTo>
                  <a:cubicBezTo>
                    <a:pt x="8076" y="784"/>
                    <a:pt x="7809" y="666"/>
                    <a:pt x="7601" y="582"/>
                  </a:cubicBezTo>
                  <a:cubicBezTo>
                    <a:pt x="7364" y="493"/>
                    <a:pt x="7043" y="375"/>
                    <a:pt x="6800" y="303"/>
                  </a:cubicBezTo>
                  <a:cubicBezTo>
                    <a:pt x="6420" y="185"/>
                    <a:pt x="5897" y="78"/>
                    <a:pt x="5499" y="36"/>
                  </a:cubicBezTo>
                  <a:cubicBezTo>
                    <a:pt x="5285" y="12"/>
                    <a:pt x="4995" y="1"/>
                    <a:pt x="47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871;p75">
              <a:extLst>
                <a:ext uri="{FF2B5EF4-FFF2-40B4-BE49-F238E27FC236}">
                  <a16:creationId xmlns:a16="http://schemas.microsoft.com/office/drawing/2014/main" id="{32BF91DC-E402-4668-82CF-84BEE3232462}"/>
                </a:ext>
              </a:extLst>
            </p:cNvPr>
            <p:cNvSpPr/>
            <p:nvPr/>
          </p:nvSpPr>
          <p:spPr>
            <a:xfrm>
              <a:off x="1021723" y="6362191"/>
              <a:ext cx="1774403" cy="2387603"/>
            </a:xfrm>
            <a:custGeom>
              <a:avLst/>
              <a:gdLst/>
              <a:ahLst/>
              <a:cxnLst/>
              <a:rect l="l" t="t" r="r" b="b"/>
              <a:pathLst>
                <a:path w="14561" h="19593" extrusionOk="0">
                  <a:moveTo>
                    <a:pt x="2673" y="1"/>
                  </a:moveTo>
                  <a:cubicBezTo>
                    <a:pt x="2495" y="1"/>
                    <a:pt x="2257" y="18"/>
                    <a:pt x="2079" y="42"/>
                  </a:cubicBezTo>
                  <a:cubicBezTo>
                    <a:pt x="1883" y="60"/>
                    <a:pt x="1634" y="108"/>
                    <a:pt x="1438" y="149"/>
                  </a:cubicBezTo>
                  <a:cubicBezTo>
                    <a:pt x="1366" y="167"/>
                    <a:pt x="1277" y="197"/>
                    <a:pt x="1188" y="226"/>
                  </a:cubicBezTo>
                  <a:cubicBezTo>
                    <a:pt x="422" y="1265"/>
                    <a:pt x="1" y="2714"/>
                    <a:pt x="24" y="4531"/>
                  </a:cubicBezTo>
                  <a:cubicBezTo>
                    <a:pt x="90" y="9757"/>
                    <a:pt x="3795" y="16039"/>
                    <a:pt x="8308" y="18551"/>
                  </a:cubicBezTo>
                  <a:cubicBezTo>
                    <a:pt x="9576" y="19255"/>
                    <a:pt x="10772" y="19593"/>
                    <a:pt x="11835" y="19593"/>
                  </a:cubicBezTo>
                  <a:cubicBezTo>
                    <a:pt x="12295" y="19593"/>
                    <a:pt x="12730" y="19530"/>
                    <a:pt x="13135" y="19406"/>
                  </a:cubicBezTo>
                  <a:cubicBezTo>
                    <a:pt x="13165" y="19364"/>
                    <a:pt x="13207" y="19323"/>
                    <a:pt x="13236" y="19287"/>
                  </a:cubicBezTo>
                  <a:cubicBezTo>
                    <a:pt x="13367" y="19127"/>
                    <a:pt x="13515" y="18877"/>
                    <a:pt x="13610" y="18693"/>
                  </a:cubicBezTo>
                  <a:cubicBezTo>
                    <a:pt x="13759" y="18414"/>
                    <a:pt x="13961" y="18028"/>
                    <a:pt x="14163" y="17387"/>
                  </a:cubicBezTo>
                  <a:cubicBezTo>
                    <a:pt x="14370" y="16704"/>
                    <a:pt x="14442" y="16140"/>
                    <a:pt x="14483" y="15873"/>
                  </a:cubicBezTo>
                  <a:cubicBezTo>
                    <a:pt x="14513" y="15653"/>
                    <a:pt x="14531" y="15362"/>
                    <a:pt x="14549" y="15136"/>
                  </a:cubicBezTo>
                  <a:cubicBezTo>
                    <a:pt x="14560" y="14863"/>
                    <a:pt x="14560" y="14501"/>
                    <a:pt x="14560" y="14228"/>
                  </a:cubicBezTo>
                  <a:cubicBezTo>
                    <a:pt x="14555" y="13996"/>
                    <a:pt x="14543" y="13682"/>
                    <a:pt x="14519" y="13444"/>
                  </a:cubicBezTo>
                  <a:cubicBezTo>
                    <a:pt x="14495" y="13177"/>
                    <a:pt x="14460" y="12833"/>
                    <a:pt x="14412" y="12571"/>
                  </a:cubicBezTo>
                  <a:cubicBezTo>
                    <a:pt x="14376" y="12340"/>
                    <a:pt x="14323" y="12037"/>
                    <a:pt x="14281" y="11805"/>
                  </a:cubicBezTo>
                  <a:cubicBezTo>
                    <a:pt x="14228" y="11562"/>
                    <a:pt x="14163" y="11241"/>
                    <a:pt x="14097" y="10998"/>
                  </a:cubicBezTo>
                  <a:cubicBezTo>
                    <a:pt x="14026" y="10772"/>
                    <a:pt x="13955" y="10475"/>
                    <a:pt x="13878" y="10261"/>
                  </a:cubicBezTo>
                  <a:cubicBezTo>
                    <a:pt x="13806" y="10048"/>
                    <a:pt x="13717" y="9757"/>
                    <a:pt x="13634" y="9543"/>
                  </a:cubicBezTo>
                  <a:cubicBezTo>
                    <a:pt x="13551" y="9323"/>
                    <a:pt x="13438" y="9038"/>
                    <a:pt x="13349" y="8824"/>
                  </a:cubicBezTo>
                  <a:cubicBezTo>
                    <a:pt x="13135" y="8302"/>
                    <a:pt x="12809" y="7649"/>
                    <a:pt x="12708" y="7465"/>
                  </a:cubicBezTo>
                  <a:cubicBezTo>
                    <a:pt x="12595" y="7269"/>
                    <a:pt x="12453" y="7001"/>
                    <a:pt x="12340" y="6811"/>
                  </a:cubicBezTo>
                  <a:cubicBezTo>
                    <a:pt x="12102" y="6431"/>
                    <a:pt x="11776" y="5927"/>
                    <a:pt x="11526" y="5553"/>
                  </a:cubicBezTo>
                  <a:cubicBezTo>
                    <a:pt x="11390" y="5363"/>
                    <a:pt x="11206" y="5119"/>
                    <a:pt x="11057" y="4929"/>
                  </a:cubicBezTo>
                  <a:cubicBezTo>
                    <a:pt x="10915" y="4751"/>
                    <a:pt x="10719" y="4525"/>
                    <a:pt x="10576" y="4347"/>
                  </a:cubicBezTo>
                  <a:cubicBezTo>
                    <a:pt x="10422" y="4151"/>
                    <a:pt x="10190" y="3920"/>
                    <a:pt x="10018" y="3736"/>
                  </a:cubicBezTo>
                  <a:cubicBezTo>
                    <a:pt x="9840" y="3546"/>
                    <a:pt x="9579" y="3296"/>
                    <a:pt x="9389" y="3118"/>
                  </a:cubicBezTo>
                  <a:cubicBezTo>
                    <a:pt x="9216" y="2964"/>
                    <a:pt x="8979" y="2762"/>
                    <a:pt x="8807" y="2607"/>
                  </a:cubicBezTo>
                  <a:cubicBezTo>
                    <a:pt x="8599" y="2423"/>
                    <a:pt x="8296" y="2198"/>
                    <a:pt x="8076" y="2037"/>
                  </a:cubicBezTo>
                  <a:cubicBezTo>
                    <a:pt x="7886" y="1895"/>
                    <a:pt x="7631" y="1723"/>
                    <a:pt x="7435" y="1598"/>
                  </a:cubicBezTo>
                  <a:cubicBezTo>
                    <a:pt x="7073" y="1360"/>
                    <a:pt x="6568" y="1081"/>
                    <a:pt x="6176" y="885"/>
                  </a:cubicBezTo>
                  <a:cubicBezTo>
                    <a:pt x="5974" y="790"/>
                    <a:pt x="5707" y="672"/>
                    <a:pt x="5499" y="588"/>
                  </a:cubicBezTo>
                  <a:cubicBezTo>
                    <a:pt x="5262" y="499"/>
                    <a:pt x="4941" y="381"/>
                    <a:pt x="4698" y="309"/>
                  </a:cubicBezTo>
                  <a:cubicBezTo>
                    <a:pt x="4318" y="191"/>
                    <a:pt x="3801" y="84"/>
                    <a:pt x="3397" y="42"/>
                  </a:cubicBezTo>
                  <a:cubicBezTo>
                    <a:pt x="3183" y="18"/>
                    <a:pt x="2892" y="1"/>
                    <a:pt x="2673" y="1"/>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872;p75">
              <a:extLst>
                <a:ext uri="{FF2B5EF4-FFF2-40B4-BE49-F238E27FC236}">
                  <a16:creationId xmlns:a16="http://schemas.microsoft.com/office/drawing/2014/main" id="{EF28093F-603A-4C6A-B4A7-E7E1A09BE5A2}"/>
                </a:ext>
              </a:extLst>
            </p:cNvPr>
            <p:cNvSpPr/>
            <p:nvPr/>
          </p:nvSpPr>
          <p:spPr>
            <a:xfrm>
              <a:off x="1110073" y="6320149"/>
              <a:ext cx="1753322" cy="2536394"/>
            </a:xfrm>
            <a:custGeom>
              <a:avLst/>
              <a:gdLst/>
              <a:ahLst/>
              <a:cxnLst/>
              <a:rect l="l" t="t" r="r" b="b"/>
              <a:pathLst>
                <a:path w="14388" h="20814" extrusionOk="0">
                  <a:moveTo>
                    <a:pt x="258" y="275"/>
                  </a:moveTo>
                  <a:cubicBezTo>
                    <a:pt x="171" y="302"/>
                    <a:pt x="85" y="331"/>
                    <a:pt x="0" y="363"/>
                  </a:cubicBezTo>
                  <a:cubicBezTo>
                    <a:pt x="80" y="339"/>
                    <a:pt x="168" y="306"/>
                    <a:pt x="258" y="275"/>
                  </a:cubicBezTo>
                  <a:close/>
                  <a:moveTo>
                    <a:pt x="1931" y="0"/>
                  </a:moveTo>
                  <a:cubicBezTo>
                    <a:pt x="1757" y="0"/>
                    <a:pt x="1544" y="16"/>
                    <a:pt x="1384" y="37"/>
                  </a:cubicBezTo>
                  <a:cubicBezTo>
                    <a:pt x="1134" y="61"/>
                    <a:pt x="814" y="126"/>
                    <a:pt x="564" y="185"/>
                  </a:cubicBezTo>
                  <a:cubicBezTo>
                    <a:pt x="469" y="204"/>
                    <a:pt x="363" y="239"/>
                    <a:pt x="258" y="275"/>
                  </a:cubicBezTo>
                  <a:lnTo>
                    <a:pt x="258" y="275"/>
                  </a:lnTo>
                  <a:cubicBezTo>
                    <a:pt x="682" y="145"/>
                    <a:pt x="1139" y="79"/>
                    <a:pt x="1622" y="79"/>
                  </a:cubicBezTo>
                  <a:cubicBezTo>
                    <a:pt x="2716" y="79"/>
                    <a:pt x="3949" y="420"/>
                    <a:pt x="5255" y="1141"/>
                  </a:cubicBezTo>
                  <a:cubicBezTo>
                    <a:pt x="9911" y="3742"/>
                    <a:pt x="13735" y="10214"/>
                    <a:pt x="13800" y="15606"/>
                  </a:cubicBezTo>
                  <a:cubicBezTo>
                    <a:pt x="13828" y="17876"/>
                    <a:pt x="13196" y="19585"/>
                    <a:pt x="12105" y="20621"/>
                  </a:cubicBezTo>
                  <a:lnTo>
                    <a:pt x="12105" y="20621"/>
                  </a:lnTo>
                  <a:cubicBezTo>
                    <a:pt x="12254" y="20487"/>
                    <a:pt x="12407" y="20339"/>
                    <a:pt x="12517" y="20202"/>
                  </a:cubicBezTo>
                  <a:cubicBezTo>
                    <a:pt x="12630" y="20060"/>
                    <a:pt x="12790" y="19876"/>
                    <a:pt x="12897" y="19727"/>
                  </a:cubicBezTo>
                  <a:cubicBezTo>
                    <a:pt x="13052" y="19495"/>
                    <a:pt x="13254" y="19187"/>
                    <a:pt x="13378" y="18943"/>
                  </a:cubicBezTo>
                  <a:cubicBezTo>
                    <a:pt x="13556" y="18587"/>
                    <a:pt x="13770" y="18094"/>
                    <a:pt x="13889" y="17714"/>
                  </a:cubicBezTo>
                  <a:cubicBezTo>
                    <a:pt x="13978" y="17429"/>
                    <a:pt x="14085" y="17043"/>
                    <a:pt x="14150" y="16746"/>
                  </a:cubicBezTo>
                  <a:cubicBezTo>
                    <a:pt x="14198" y="16527"/>
                    <a:pt x="14245" y="16247"/>
                    <a:pt x="14275" y="16034"/>
                  </a:cubicBezTo>
                  <a:cubicBezTo>
                    <a:pt x="14322" y="15737"/>
                    <a:pt x="14358" y="15333"/>
                    <a:pt x="14370" y="15030"/>
                  </a:cubicBezTo>
                  <a:cubicBezTo>
                    <a:pt x="14388" y="14799"/>
                    <a:pt x="14388" y="14490"/>
                    <a:pt x="14388" y="14258"/>
                  </a:cubicBezTo>
                  <a:cubicBezTo>
                    <a:pt x="14382" y="13670"/>
                    <a:pt x="14328" y="13059"/>
                    <a:pt x="14239" y="12441"/>
                  </a:cubicBezTo>
                  <a:cubicBezTo>
                    <a:pt x="14109" y="11604"/>
                    <a:pt x="13919" y="10909"/>
                    <a:pt x="13919" y="10903"/>
                  </a:cubicBezTo>
                  <a:cubicBezTo>
                    <a:pt x="13859" y="10690"/>
                    <a:pt x="13782" y="10399"/>
                    <a:pt x="13711" y="10185"/>
                  </a:cubicBezTo>
                  <a:cubicBezTo>
                    <a:pt x="13645" y="9977"/>
                    <a:pt x="13545" y="9686"/>
                    <a:pt x="13473" y="9478"/>
                  </a:cubicBezTo>
                  <a:cubicBezTo>
                    <a:pt x="13396" y="9270"/>
                    <a:pt x="13289" y="8991"/>
                    <a:pt x="13200" y="8783"/>
                  </a:cubicBezTo>
                  <a:cubicBezTo>
                    <a:pt x="13111" y="8582"/>
                    <a:pt x="12992" y="8314"/>
                    <a:pt x="12897" y="8112"/>
                  </a:cubicBezTo>
                  <a:cubicBezTo>
                    <a:pt x="12701" y="7726"/>
                    <a:pt x="12428" y="7204"/>
                    <a:pt x="12214" y="6830"/>
                  </a:cubicBezTo>
                  <a:cubicBezTo>
                    <a:pt x="12203" y="6824"/>
                    <a:pt x="11876" y="6248"/>
                    <a:pt x="11401" y="5589"/>
                  </a:cubicBezTo>
                  <a:cubicBezTo>
                    <a:pt x="11146" y="5227"/>
                    <a:pt x="10772" y="4775"/>
                    <a:pt x="10486" y="4431"/>
                  </a:cubicBezTo>
                  <a:cubicBezTo>
                    <a:pt x="10338" y="4247"/>
                    <a:pt x="10118" y="4021"/>
                    <a:pt x="9958" y="3843"/>
                  </a:cubicBezTo>
                  <a:cubicBezTo>
                    <a:pt x="9548" y="3410"/>
                    <a:pt x="8984" y="2923"/>
                    <a:pt x="8770" y="2739"/>
                  </a:cubicBezTo>
                  <a:cubicBezTo>
                    <a:pt x="8545" y="2555"/>
                    <a:pt x="8242" y="2323"/>
                    <a:pt x="8010" y="2151"/>
                  </a:cubicBezTo>
                  <a:cubicBezTo>
                    <a:pt x="7826" y="2008"/>
                    <a:pt x="7565" y="1842"/>
                    <a:pt x="7375" y="1711"/>
                  </a:cubicBezTo>
                  <a:cubicBezTo>
                    <a:pt x="6668" y="1254"/>
                    <a:pt x="6039" y="963"/>
                    <a:pt x="5968" y="933"/>
                  </a:cubicBezTo>
                  <a:cubicBezTo>
                    <a:pt x="5570" y="755"/>
                    <a:pt x="5018" y="524"/>
                    <a:pt x="4596" y="399"/>
                  </a:cubicBezTo>
                  <a:cubicBezTo>
                    <a:pt x="4305" y="310"/>
                    <a:pt x="3907" y="215"/>
                    <a:pt x="3610" y="150"/>
                  </a:cubicBezTo>
                  <a:cubicBezTo>
                    <a:pt x="3408" y="102"/>
                    <a:pt x="3141" y="67"/>
                    <a:pt x="2939" y="43"/>
                  </a:cubicBezTo>
                  <a:cubicBezTo>
                    <a:pt x="2666" y="13"/>
                    <a:pt x="2286" y="1"/>
                    <a:pt x="2007" y="1"/>
                  </a:cubicBezTo>
                  <a:cubicBezTo>
                    <a:pt x="1983" y="0"/>
                    <a:pt x="1957" y="0"/>
                    <a:pt x="1931" y="0"/>
                  </a:cubicBezTo>
                  <a:close/>
                  <a:moveTo>
                    <a:pt x="12105" y="20621"/>
                  </a:moveTo>
                  <a:cubicBezTo>
                    <a:pt x="12029" y="20690"/>
                    <a:pt x="11954" y="20755"/>
                    <a:pt x="11888" y="20814"/>
                  </a:cubicBezTo>
                  <a:cubicBezTo>
                    <a:pt x="11962" y="20752"/>
                    <a:pt x="12035" y="20688"/>
                    <a:pt x="12105" y="206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873;p75">
              <a:extLst>
                <a:ext uri="{FF2B5EF4-FFF2-40B4-BE49-F238E27FC236}">
                  <a16:creationId xmlns:a16="http://schemas.microsoft.com/office/drawing/2014/main" id="{248DB9E5-5D0D-4AC6-A13C-D8C1158A9985}"/>
                </a:ext>
              </a:extLst>
            </p:cNvPr>
            <p:cNvSpPr/>
            <p:nvPr/>
          </p:nvSpPr>
          <p:spPr>
            <a:xfrm>
              <a:off x="1236746" y="6325736"/>
              <a:ext cx="575143" cy="196430"/>
            </a:xfrm>
            <a:custGeom>
              <a:avLst/>
              <a:gdLst/>
              <a:ahLst/>
              <a:cxnLst/>
              <a:rect l="l" t="t" r="r" b="b"/>
              <a:pathLst>
                <a:path w="15407" h="5262" extrusionOk="0">
                  <a:moveTo>
                    <a:pt x="14859" y="3262"/>
                  </a:moveTo>
                  <a:lnTo>
                    <a:pt x="10168" y="1357"/>
                  </a:lnTo>
                  <a:lnTo>
                    <a:pt x="6168" y="333"/>
                  </a:lnTo>
                  <a:lnTo>
                    <a:pt x="3834" y="95"/>
                  </a:lnTo>
                  <a:lnTo>
                    <a:pt x="2096" y="0"/>
                  </a:lnTo>
                  <a:lnTo>
                    <a:pt x="953" y="47"/>
                  </a:lnTo>
                  <a:lnTo>
                    <a:pt x="0" y="690"/>
                  </a:lnTo>
                  <a:lnTo>
                    <a:pt x="3215" y="785"/>
                  </a:lnTo>
                  <a:lnTo>
                    <a:pt x="6549" y="1571"/>
                  </a:lnTo>
                  <a:lnTo>
                    <a:pt x="10359" y="2857"/>
                  </a:lnTo>
                  <a:lnTo>
                    <a:pt x="13121" y="3762"/>
                  </a:lnTo>
                  <a:lnTo>
                    <a:pt x="15407" y="5262"/>
                  </a:lnTo>
                  <a:close/>
                </a:path>
              </a:pathLst>
            </a:custGeom>
            <a:solidFill>
              <a:schemeClr val="lt1"/>
            </a:solidFill>
            <a:ln>
              <a:noFill/>
            </a:ln>
          </p:spPr>
        </p:sp>
        <p:sp>
          <p:nvSpPr>
            <p:cNvPr id="140" name="Google Shape;2874;p75">
              <a:extLst>
                <a:ext uri="{FF2B5EF4-FFF2-40B4-BE49-F238E27FC236}">
                  <a16:creationId xmlns:a16="http://schemas.microsoft.com/office/drawing/2014/main" id="{A4146106-C4DB-4028-8964-2ED6B7127FB4}"/>
                </a:ext>
              </a:extLst>
            </p:cNvPr>
            <p:cNvSpPr/>
            <p:nvPr/>
          </p:nvSpPr>
          <p:spPr>
            <a:xfrm>
              <a:off x="1783133" y="6452543"/>
              <a:ext cx="576935" cy="539866"/>
            </a:xfrm>
            <a:custGeom>
              <a:avLst/>
              <a:gdLst/>
              <a:ahLst/>
              <a:cxnLst/>
              <a:rect l="l" t="t" r="r" b="b"/>
              <a:pathLst>
                <a:path w="15455" h="14462" extrusionOk="0">
                  <a:moveTo>
                    <a:pt x="596" y="0"/>
                  </a:moveTo>
                  <a:lnTo>
                    <a:pt x="10454" y="6096"/>
                  </a:lnTo>
                  <a:lnTo>
                    <a:pt x="14192" y="11620"/>
                  </a:lnTo>
                  <a:lnTo>
                    <a:pt x="15455" y="14462"/>
                  </a:lnTo>
                  <a:lnTo>
                    <a:pt x="13526" y="13771"/>
                  </a:lnTo>
                  <a:lnTo>
                    <a:pt x="9049" y="8144"/>
                  </a:lnTo>
                  <a:lnTo>
                    <a:pt x="5168" y="4953"/>
                  </a:lnTo>
                  <a:lnTo>
                    <a:pt x="0" y="1262"/>
                  </a:lnTo>
                  <a:close/>
                </a:path>
              </a:pathLst>
            </a:custGeom>
            <a:solidFill>
              <a:schemeClr val="lt1"/>
            </a:solidFill>
            <a:ln>
              <a:noFill/>
            </a:ln>
          </p:spPr>
        </p:sp>
        <p:sp>
          <p:nvSpPr>
            <p:cNvPr id="141" name="Google Shape;2875;p75">
              <a:extLst>
                <a:ext uri="{FF2B5EF4-FFF2-40B4-BE49-F238E27FC236}">
                  <a16:creationId xmlns:a16="http://schemas.microsoft.com/office/drawing/2014/main" id="{4D40D4E8-2FE4-4236-8513-9482E775365A}"/>
                </a:ext>
              </a:extLst>
            </p:cNvPr>
            <p:cNvSpPr/>
            <p:nvPr/>
          </p:nvSpPr>
          <p:spPr>
            <a:xfrm>
              <a:off x="731692" y="6329411"/>
              <a:ext cx="2065040" cy="2642656"/>
            </a:xfrm>
            <a:custGeom>
              <a:avLst/>
              <a:gdLst/>
              <a:ahLst/>
              <a:cxnLst/>
              <a:rect l="l" t="t" r="r" b="b"/>
              <a:pathLst>
                <a:path w="16946" h="21686" extrusionOk="0">
                  <a:moveTo>
                    <a:pt x="4832" y="337"/>
                  </a:moveTo>
                  <a:cubicBezTo>
                    <a:pt x="5895" y="337"/>
                    <a:pt x="7092" y="672"/>
                    <a:pt x="8360" y="1380"/>
                  </a:cubicBezTo>
                  <a:cubicBezTo>
                    <a:pt x="12873" y="3898"/>
                    <a:pt x="16578" y="10174"/>
                    <a:pt x="16644" y="15400"/>
                  </a:cubicBezTo>
                  <a:cubicBezTo>
                    <a:pt x="16691" y="19159"/>
                    <a:pt x="14838" y="21354"/>
                    <a:pt x="12114" y="21354"/>
                  </a:cubicBezTo>
                  <a:cubicBezTo>
                    <a:pt x="11052" y="21354"/>
                    <a:pt x="9858" y="21021"/>
                    <a:pt x="8592" y="20316"/>
                  </a:cubicBezTo>
                  <a:cubicBezTo>
                    <a:pt x="4079" y="17798"/>
                    <a:pt x="374" y="11516"/>
                    <a:pt x="308" y="6291"/>
                  </a:cubicBezTo>
                  <a:cubicBezTo>
                    <a:pt x="266" y="2530"/>
                    <a:pt x="2113" y="337"/>
                    <a:pt x="4832" y="337"/>
                  </a:cubicBezTo>
                  <a:close/>
                  <a:moveTo>
                    <a:pt x="4715" y="1"/>
                  </a:moveTo>
                  <a:cubicBezTo>
                    <a:pt x="1909" y="1"/>
                    <a:pt x="0" y="2266"/>
                    <a:pt x="47" y="6142"/>
                  </a:cubicBezTo>
                  <a:cubicBezTo>
                    <a:pt x="118" y="11540"/>
                    <a:pt x="3942" y="18018"/>
                    <a:pt x="8592" y="20613"/>
                  </a:cubicBezTo>
                  <a:cubicBezTo>
                    <a:pt x="9898" y="21341"/>
                    <a:pt x="11131" y="21686"/>
                    <a:pt x="12227" y="21686"/>
                  </a:cubicBezTo>
                  <a:cubicBezTo>
                    <a:pt x="15035" y="21686"/>
                    <a:pt x="16946" y="19421"/>
                    <a:pt x="16899" y="15542"/>
                  </a:cubicBezTo>
                  <a:cubicBezTo>
                    <a:pt x="16840" y="10144"/>
                    <a:pt x="13010" y="3666"/>
                    <a:pt x="8354" y="1077"/>
                  </a:cubicBezTo>
                  <a:cubicBezTo>
                    <a:pt x="7046" y="346"/>
                    <a:pt x="5812" y="1"/>
                    <a:pt x="4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876;p75">
              <a:extLst>
                <a:ext uri="{FF2B5EF4-FFF2-40B4-BE49-F238E27FC236}">
                  <a16:creationId xmlns:a16="http://schemas.microsoft.com/office/drawing/2014/main" id="{1ABC3056-0DB2-4600-BDF1-B735E47EF74E}"/>
                </a:ext>
              </a:extLst>
            </p:cNvPr>
            <p:cNvSpPr/>
            <p:nvPr/>
          </p:nvSpPr>
          <p:spPr>
            <a:xfrm>
              <a:off x="1829302" y="7753732"/>
              <a:ext cx="122347" cy="144770"/>
            </a:xfrm>
            <a:custGeom>
              <a:avLst/>
              <a:gdLst/>
              <a:ahLst/>
              <a:cxnLst/>
              <a:rect l="l" t="t" r="r" b="b"/>
              <a:pathLst>
                <a:path w="1004" h="1188" extrusionOk="0">
                  <a:moveTo>
                    <a:pt x="1004" y="0"/>
                  </a:moveTo>
                  <a:lnTo>
                    <a:pt x="743" y="149"/>
                  </a:lnTo>
                  <a:lnTo>
                    <a:pt x="0" y="1188"/>
                  </a:lnTo>
                  <a:lnTo>
                    <a:pt x="262" y="1033"/>
                  </a:lnTo>
                  <a:lnTo>
                    <a:pt x="10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877;p75">
              <a:extLst>
                <a:ext uri="{FF2B5EF4-FFF2-40B4-BE49-F238E27FC236}">
                  <a16:creationId xmlns:a16="http://schemas.microsoft.com/office/drawing/2014/main" id="{5FC28414-40F7-47FF-AA7B-8B94E7CB5AC1}"/>
                </a:ext>
              </a:extLst>
            </p:cNvPr>
            <p:cNvSpPr/>
            <p:nvPr/>
          </p:nvSpPr>
          <p:spPr>
            <a:xfrm>
              <a:off x="1830033" y="7524998"/>
              <a:ext cx="121616" cy="246888"/>
            </a:xfrm>
            <a:custGeom>
              <a:avLst/>
              <a:gdLst/>
              <a:ahLst/>
              <a:cxnLst/>
              <a:rect l="l" t="t" r="r" b="b"/>
              <a:pathLst>
                <a:path w="998" h="2026" extrusionOk="0">
                  <a:moveTo>
                    <a:pt x="262" y="1"/>
                  </a:moveTo>
                  <a:lnTo>
                    <a:pt x="0" y="149"/>
                  </a:lnTo>
                  <a:lnTo>
                    <a:pt x="737" y="2026"/>
                  </a:lnTo>
                  <a:lnTo>
                    <a:pt x="998" y="1877"/>
                  </a:lnTo>
                  <a:lnTo>
                    <a:pt x="2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878;p75">
              <a:extLst>
                <a:ext uri="{FF2B5EF4-FFF2-40B4-BE49-F238E27FC236}">
                  <a16:creationId xmlns:a16="http://schemas.microsoft.com/office/drawing/2014/main" id="{D40FFF03-EC15-4AAB-9826-6BBA64681C4B}"/>
                </a:ext>
              </a:extLst>
            </p:cNvPr>
            <p:cNvSpPr/>
            <p:nvPr/>
          </p:nvSpPr>
          <p:spPr>
            <a:xfrm>
              <a:off x="1651993" y="7421537"/>
              <a:ext cx="209965" cy="121738"/>
            </a:xfrm>
            <a:custGeom>
              <a:avLst/>
              <a:gdLst/>
              <a:ahLst/>
              <a:cxnLst/>
              <a:rect l="l" t="t" r="r" b="b"/>
              <a:pathLst>
                <a:path w="1723" h="999" extrusionOk="0">
                  <a:moveTo>
                    <a:pt x="262" y="1"/>
                  </a:moveTo>
                  <a:lnTo>
                    <a:pt x="1" y="149"/>
                  </a:lnTo>
                  <a:lnTo>
                    <a:pt x="1461" y="998"/>
                  </a:lnTo>
                  <a:lnTo>
                    <a:pt x="1723" y="850"/>
                  </a:lnTo>
                  <a:lnTo>
                    <a:pt x="2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879;p75">
              <a:extLst>
                <a:ext uri="{FF2B5EF4-FFF2-40B4-BE49-F238E27FC236}">
                  <a16:creationId xmlns:a16="http://schemas.microsoft.com/office/drawing/2014/main" id="{D9707D51-1D51-4412-8122-6A06051232B0}"/>
                </a:ext>
              </a:extLst>
            </p:cNvPr>
            <p:cNvSpPr/>
            <p:nvPr/>
          </p:nvSpPr>
          <p:spPr>
            <a:xfrm>
              <a:off x="1562302" y="7439694"/>
              <a:ext cx="357537" cy="458803"/>
            </a:xfrm>
            <a:custGeom>
              <a:avLst/>
              <a:gdLst/>
              <a:ahLst/>
              <a:cxnLst/>
              <a:rect l="l" t="t" r="r" b="b"/>
              <a:pathLst>
                <a:path w="2934" h="3765" extrusionOk="0">
                  <a:moveTo>
                    <a:pt x="737" y="0"/>
                  </a:moveTo>
                  <a:lnTo>
                    <a:pt x="0" y="1033"/>
                  </a:lnTo>
                  <a:lnTo>
                    <a:pt x="731" y="2916"/>
                  </a:lnTo>
                  <a:lnTo>
                    <a:pt x="2191" y="3765"/>
                  </a:lnTo>
                  <a:lnTo>
                    <a:pt x="2934" y="2726"/>
                  </a:lnTo>
                  <a:lnTo>
                    <a:pt x="2197" y="849"/>
                  </a:lnTo>
                  <a:lnTo>
                    <a:pt x="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880;p75">
              <a:extLst>
                <a:ext uri="{FF2B5EF4-FFF2-40B4-BE49-F238E27FC236}">
                  <a16:creationId xmlns:a16="http://schemas.microsoft.com/office/drawing/2014/main" id="{1CA1C772-9CFA-4844-85FD-4569571E1475}"/>
                </a:ext>
              </a:extLst>
            </p:cNvPr>
            <p:cNvSpPr/>
            <p:nvPr/>
          </p:nvSpPr>
          <p:spPr>
            <a:xfrm>
              <a:off x="1528303" y="7728385"/>
              <a:ext cx="304772" cy="217886"/>
            </a:xfrm>
            <a:custGeom>
              <a:avLst/>
              <a:gdLst/>
              <a:ahLst/>
              <a:cxnLst/>
              <a:rect l="l" t="t" r="r" b="b"/>
              <a:pathLst>
                <a:path w="2501" h="1788" extrusionOk="0">
                  <a:moveTo>
                    <a:pt x="2500" y="0"/>
                  </a:moveTo>
                  <a:lnTo>
                    <a:pt x="410" y="1218"/>
                  </a:lnTo>
                  <a:lnTo>
                    <a:pt x="0" y="1788"/>
                  </a:lnTo>
                  <a:lnTo>
                    <a:pt x="2102" y="571"/>
                  </a:lnTo>
                  <a:lnTo>
                    <a:pt x="25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881;p75">
              <a:extLst>
                <a:ext uri="{FF2B5EF4-FFF2-40B4-BE49-F238E27FC236}">
                  <a16:creationId xmlns:a16="http://schemas.microsoft.com/office/drawing/2014/main" id="{15CA5DF3-9D47-4CB2-B048-177032CC8473}"/>
                </a:ext>
              </a:extLst>
            </p:cNvPr>
            <p:cNvSpPr/>
            <p:nvPr/>
          </p:nvSpPr>
          <p:spPr>
            <a:xfrm>
              <a:off x="1529034" y="7602502"/>
              <a:ext cx="304041" cy="274307"/>
            </a:xfrm>
            <a:custGeom>
              <a:avLst/>
              <a:gdLst/>
              <a:ahLst/>
              <a:cxnLst/>
              <a:rect l="l" t="t" r="r" b="b"/>
              <a:pathLst>
                <a:path w="2495" h="2251" extrusionOk="0">
                  <a:moveTo>
                    <a:pt x="2096" y="0"/>
                  </a:moveTo>
                  <a:lnTo>
                    <a:pt x="0" y="1218"/>
                  </a:lnTo>
                  <a:lnTo>
                    <a:pt x="404" y="2251"/>
                  </a:lnTo>
                  <a:lnTo>
                    <a:pt x="2494" y="1033"/>
                  </a:lnTo>
                  <a:lnTo>
                    <a:pt x="20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882;p75">
              <a:extLst>
                <a:ext uri="{FF2B5EF4-FFF2-40B4-BE49-F238E27FC236}">
                  <a16:creationId xmlns:a16="http://schemas.microsoft.com/office/drawing/2014/main" id="{62FD8256-3B62-457D-8E8F-F046CF6F5D67}"/>
                </a:ext>
              </a:extLst>
            </p:cNvPr>
            <p:cNvSpPr/>
            <p:nvPr/>
          </p:nvSpPr>
          <p:spPr>
            <a:xfrm>
              <a:off x="1430569" y="7546080"/>
              <a:ext cx="354003" cy="204847"/>
            </a:xfrm>
            <a:custGeom>
              <a:avLst/>
              <a:gdLst/>
              <a:ahLst/>
              <a:cxnLst/>
              <a:rect l="l" t="t" r="r" b="b"/>
              <a:pathLst>
                <a:path w="2905" h="1681" extrusionOk="0">
                  <a:moveTo>
                    <a:pt x="2103" y="0"/>
                  </a:moveTo>
                  <a:lnTo>
                    <a:pt x="1" y="1223"/>
                  </a:lnTo>
                  <a:lnTo>
                    <a:pt x="808" y="1681"/>
                  </a:lnTo>
                  <a:lnTo>
                    <a:pt x="2904" y="463"/>
                  </a:lnTo>
                  <a:lnTo>
                    <a:pt x="21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883;p75">
              <a:extLst>
                <a:ext uri="{FF2B5EF4-FFF2-40B4-BE49-F238E27FC236}">
                  <a16:creationId xmlns:a16="http://schemas.microsoft.com/office/drawing/2014/main" id="{AC0263FF-520C-4061-AF52-D52835AB66E6}"/>
                </a:ext>
              </a:extLst>
            </p:cNvPr>
            <p:cNvSpPr/>
            <p:nvPr/>
          </p:nvSpPr>
          <p:spPr>
            <a:xfrm>
              <a:off x="1381337" y="7695117"/>
              <a:ext cx="196926" cy="251153"/>
            </a:xfrm>
            <a:custGeom>
              <a:avLst/>
              <a:gdLst/>
              <a:ahLst/>
              <a:cxnLst/>
              <a:rect l="l" t="t" r="r" b="b"/>
              <a:pathLst>
                <a:path w="1616" h="2061" extrusionOk="0">
                  <a:moveTo>
                    <a:pt x="405" y="0"/>
                  </a:moveTo>
                  <a:lnTo>
                    <a:pt x="1" y="564"/>
                  </a:lnTo>
                  <a:lnTo>
                    <a:pt x="405" y="1598"/>
                  </a:lnTo>
                  <a:lnTo>
                    <a:pt x="1206" y="2061"/>
                  </a:lnTo>
                  <a:lnTo>
                    <a:pt x="1616" y="1491"/>
                  </a:lnTo>
                  <a:lnTo>
                    <a:pt x="1212" y="458"/>
                  </a:lnTo>
                  <a:lnTo>
                    <a:pt x="4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884;p75">
              <a:extLst>
                <a:ext uri="{FF2B5EF4-FFF2-40B4-BE49-F238E27FC236}">
                  <a16:creationId xmlns:a16="http://schemas.microsoft.com/office/drawing/2014/main" id="{6C457332-DC1F-4817-BE2E-F344696931D3}"/>
                </a:ext>
              </a:extLst>
            </p:cNvPr>
            <p:cNvSpPr/>
            <p:nvPr/>
          </p:nvSpPr>
          <p:spPr>
            <a:xfrm>
              <a:off x="1035493" y="7852075"/>
              <a:ext cx="484150" cy="302578"/>
            </a:xfrm>
            <a:custGeom>
              <a:avLst/>
              <a:gdLst/>
              <a:ahLst/>
              <a:cxnLst/>
              <a:rect l="l" t="t" r="r" b="b"/>
              <a:pathLst>
                <a:path w="3973" h="2483" extrusionOk="0">
                  <a:moveTo>
                    <a:pt x="3973" y="1"/>
                  </a:moveTo>
                  <a:lnTo>
                    <a:pt x="208" y="2198"/>
                  </a:lnTo>
                  <a:lnTo>
                    <a:pt x="0" y="2483"/>
                  </a:lnTo>
                  <a:lnTo>
                    <a:pt x="3777" y="286"/>
                  </a:lnTo>
                  <a:lnTo>
                    <a:pt x="39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885;p75">
              <a:extLst>
                <a:ext uri="{FF2B5EF4-FFF2-40B4-BE49-F238E27FC236}">
                  <a16:creationId xmlns:a16="http://schemas.microsoft.com/office/drawing/2014/main" id="{BD8F3FF5-872C-4B67-AAEC-D6CDBC6A195C}"/>
                </a:ext>
              </a:extLst>
            </p:cNvPr>
            <p:cNvSpPr/>
            <p:nvPr/>
          </p:nvSpPr>
          <p:spPr>
            <a:xfrm>
              <a:off x="1036224" y="7789925"/>
              <a:ext cx="483419" cy="329997"/>
            </a:xfrm>
            <a:custGeom>
              <a:avLst/>
              <a:gdLst/>
              <a:ahLst/>
              <a:cxnLst/>
              <a:rect l="l" t="t" r="r" b="b"/>
              <a:pathLst>
                <a:path w="3967" h="2708" extrusionOk="0">
                  <a:moveTo>
                    <a:pt x="3771" y="0"/>
                  </a:moveTo>
                  <a:lnTo>
                    <a:pt x="0" y="2197"/>
                  </a:lnTo>
                  <a:lnTo>
                    <a:pt x="202" y="2708"/>
                  </a:lnTo>
                  <a:lnTo>
                    <a:pt x="3967" y="511"/>
                  </a:lnTo>
                  <a:lnTo>
                    <a:pt x="37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886;p75">
              <a:extLst>
                <a:ext uri="{FF2B5EF4-FFF2-40B4-BE49-F238E27FC236}">
                  <a16:creationId xmlns:a16="http://schemas.microsoft.com/office/drawing/2014/main" id="{3BD0C0CF-D02F-47B3-A290-CD45F25C0659}"/>
                </a:ext>
              </a:extLst>
            </p:cNvPr>
            <p:cNvSpPr/>
            <p:nvPr/>
          </p:nvSpPr>
          <p:spPr>
            <a:xfrm>
              <a:off x="986992" y="7761654"/>
              <a:ext cx="508887" cy="296120"/>
            </a:xfrm>
            <a:custGeom>
              <a:avLst/>
              <a:gdLst/>
              <a:ahLst/>
              <a:cxnLst/>
              <a:rect l="l" t="t" r="r" b="b"/>
              <a:pathLst>
                <a:path w="4176" h="2430" extrusionOk="0">
                  <a:moveTo>
                    <a:pt x="3771" y="1"/>
                  </a:moveTo>
                  <a:lnTo>
                    <a:pt x="1" y="2198"/>
                  </a:lnTo>
                  <a:lnTo>
                    <a:pt x="404" y="2429"/>
                  </a:lnTo>
                  <a:lnTo>
                    <a:pt x="4175" y="232"/>
                  </a:lnTo>
                  <a:lnTo>
                    <a:pt x="37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887;p75">
              <a:extLst>
                <a:ext uri="{FF2B5EF4-FFF2-40B4-BE49-F238E27FC236}">
                  <a16:creationId xmlns:a16="http://schemas.microsoft.com/office/drawing/2014/main" id="{32F5C097-4A6E-4CCC-9054-2DB72E740A37}"/>
                </a:ext>
              </a:extLst>
            </p:cNvPr>
            <p:cNvSpPr/>
            <p:nvPr/>
          </p:nvSpPr>
          <p:spPr>
            <a:xfrm>
              <a:off x="963107" y="8029384"/>
              <a:ext cx="97854" cy="125272"/>
            </a:xfrm>
            <a:custGeom>
              <a:avLst/>
              <a:gdLst/>
              <a:ahLst/>
              <a:cxnLst/>
              <a:rect l="l" t="t" r="r" b="b"/>
              <a:pathLst>
                <a:path w="803" h="1028" extrusionOk="0">
                  <a:moveTo>
                    <a:pt x="197" y="1"/>
                  </a:moveTo>
                  <a:lnTo>
                    <a:pt x="1" y="286"/>
                  </a:lnTo>
                  <a:lnTo>
                    <a:pt x="197" y="796"/>
                  </a:lnTo>
                  <a:lnTo>
                    <a:pt x="594" y="1028"/>
                  </a:lnTo>
                  <a:lnTo>
                    <a:pt x="802" y="743"/>
                  </a:lnTo>
                  <a:lnTo>
                    <a:pt x="600" y="232"/>
                  </a:lnTo>
                  <a:lnTo>
                    <a:pt x="1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888;p75">
              <a:extLst>
                <a:ext uri="{FF2B5EF4-FFF2-40B4-BE49-F238E27FC236}">
                  <a16:creationId xmlns:a16="http://schemas.microsoft.com/office/drawing/2014/main" id="{1A8C6F5A-501B-4ED8-B2EF-BE1643B36D9E}"/>
                </a:ext>
              </a:extLst>
            </p:cNvPr>
            <p:cNvSpPr/>
            <p:nvPr/>
          </p:nvSpPr>
          <p:spPr>
            <a:xfrm>
              <a:off x="442879" y="8060459"/>
              <a:ext cx="586878" cy="371795"/>
            </a:xfrm>
            <a:custGeom>
              <a:avLst/>
              <a:gdLst/>
              <a:ahLst/>
              <a:cxnLst/>
              <a:rect l="l" t="t" r="r" b="b"/>
              <a:pathLst>
                <a:path w="4816" h="3051" extrusionOk="0">
                  <a:moveTo>
                    <a:pt x="4454" y="1"/>
                  </a:moveTo>
                  <a:cubicBezTo>
                    <a:pt x="4448" y="1"/>
                    <a:pt x="4436" y="7"/>
                    <a:pt x="4436" y="7"/>
                  </a:cubicBezTo>
                  <a:lnTo>
                    <a:pt x="60" y="2519"/>
                  </a:lnTo>
                  <a:cubicBezTo>
                    <a:pt x="24" y="2536"/>
                    <a:pt x="0" y="2584"/>
                    <a:pt x="0" y="2649"/>
                  </a:cubicBezTo>
                  <a:cubicBezTo>
                    <a:pt x="0" y="2786"/>
                    <a:pt x="95" y="2952"/>
                    <a:pt x="214" y="3023"/>
                  </a:cubicBezTo>
                  <a:cubicBezTo>
                    <a:pt x="248" y="3042"/>
                    <a:pt x="279" y="3051"/>
                    <a:pt x="308" y="3051"/>
                  </a:cubicBezTo>
                  <a:cubicBezTo>
                    <a:pt x="334" y="3051"/>
                    <a:pt x="358" y="3043"/>
                    <a:pt x="380" y="3029"/>
                  </a:cubicBezTo>
                  <a:lnTo>
                    <a:pt x="380" y="3029"/>
                  </a:lnTo>
                  <a:lnTo>
                    <a:pt x="368" y="3035"/>
                  </a:lnTo>
                  <a:lnTo>
                    <a:pt x="368" y="3035"/>
                  </a:lnTo>
                  <a:lnTo>
                    <a:pt x="4751" y="529"/>
                  </a:lnTo>
                  <a:cubicBezTo>
                    <a:pt x="4757" y="529"/>
                    <a:pt x="4757" y="518"/>
                    <a:pt x="4763" y="518"/>
                  </a:cubicBezTo>
                  <a:lnTo>
                    <a:pt x="4774" y="518"/>
                  </a:lnTo>
                  <a:lnTo>
                    <a:pt x="4780" y="512"/>
                  </a:lnTo>
                  <a:lnTo>
                    <a:pt x="4786" y="506"/>
                  </a:lnTo>
                  <a:cubicBezTo>
                    <a:pt x="4792" y="482"/>
                    <a:pt x="4792" y="482"/>
                    <a:pt x="4804" y="476"/>
                  </a:cubicBezTo>
                  <a:cubicBezTo>
                    <a:pt x="4804" y="470"/>
                    <a:pt x="4810" y="470"/>
                    <a:pt x="4810" y="458"/>
                  </a:cubicBezTo>
                  <a:cubicBezTo>
                    <a:pt x="4810" y="452"/>
                    <a:pt x="4816" y="452"/>
                    <a:pt x="4816" y="446"/>
                  </a:cubicBezTo>
                  <a:lnTo>
                    <a:pt x="4816" y="440"/>
                  </a:lnTo>
                  <a:lnTo>
                    <a:pt x="4816" y="423"/>
                  </a:lnTo>
                  <a:lnTo>
                    <a:pt x="4816" y="417"/>
                  </a:lnTo>
                  <a:lnTo>
                    <a:pt x="4816" y="411"/>
                  </a:lnTo>
                  <a:lnTo>
                    <a:pt x="4816" y="399"/>
                  </a:lnTo>
                  <a:lnTo>
                    <a:pt x="4816" y="393"/>
                  </a:lnTo>
                  <a:lnTo>
                    <a:pt x="4816" y="369"/>
                  </a:lnTo>
                  <a:lnTo>
                    <a:pt x="4816" y="351"/>
                  </a:lnTo>
                  <a:cubicBezTo>
                    <a:pt x="4816" y="339"/>
                    <a:pt x="4816" y="328"/>
                    <a:pt x="4810" y="322"/>
                  </a:cubicBezTo>
                  <a:lnTo>
                    <a:pt x="4810" y="310"/>
                  </a:lnTo>
                  <a:cubicBezTo>
                    <a:pt x="4810" y="304"/>
                    <a:pt x="4810" y="298"/>
                    <a:pt x="4804" y="292"/>
                  </a:cubicBezTo>
                  <a:lnTo>
                    <a:pt x="4804" y="280"/>
                  </a:lnTo>
                  <a:lnTo>
                    <a:pt x="4804" y="274"/>
                  </a:lnTo>
                  <a:cubicBezTo>
                    <a:pt x="4804" y="268"/>
                    <a:pt x="4792" y="250"/>
                    <a:pt x="4792" y="244"/>
                  </a:cubicBezTo>
                  <a:cubicBezTo>
                    <a:pt x="4786" y="238"/>
                    <a:pt x="4786" y="221"/>
                    <a:pt x="4780" y="215"/>
                  </a:cubicBezTo>
                  <a:cubicBezTo>
                    <a:pt x="4780" y="215"/>
                    <a:pt x="4780" y="209"/>
                    <a:pt x="4774" y="209"/>
                  </a:cubicBezTo>
                  <a:cubicBezTo>
                    <a:pt x="4774" y="203"/>
                    <a:pt x="4763" y="191"/>
                    <a:pt x="4757" y="185"/>
                  </a:cubicBezTo>
                  <a:cubicBezTo>
                    <a:pt x="4757" y="185"/>
                    <a:pt x="4757" y="179"/>
                    <a:pt x="4751" y="179"/>
                  </a:cubicBezTo>
                  <a:cubicBezTo>
                    <a:pt x="4745" y="173"/>
                    <a:pt x="4745" y="161"/>
                    <a:pt x="4733" y="155"/>
                  </a:cubicBezTo>
                  <a:lnTo>
                    <a:pt x="4733" y="149"/>
                  </a:lnTo>
                  <a:cubicBezTo>
                    <a:pt x="4727" y="143"/>
                    <a:pt x="4721" y="132"/>
                    <a:pt x="4715" y="120"/>
                  </a:cubicBezTo>
                  <a:lnTo>
                    <a:pt x="4703" y="114"/>
                  </a:lnTo>
                  <a:cubicBezTo>
                    <a:pt x="4697" y="102"/>
                    <a:pt x="4697" y="96"/>
                    <a:pt x="4691" y="96"/>
                  </a:cubicBezTo>
                  <a:lnTo>
                    <a:pt x="4685" y="90"/>
                  </a:lnTo>
                  <a:lnTo>
                    <a:pt x="4668" y="72"/>
                  </a:lnTo>
                  <a:lnTo>
                    <a:pt x="4662" y="66"/>
                  </a:lnTo>
                  <a:lnTo>
                    <a:pt x="4638" y="43"/>
                  </a:lnTo>
                  <a:cubicBezTo>
                    <a:pt x="4632" y="43"/>
                    <a:pt x="4632" y="37"/>
                    <a:pt x="4626" y="37"/>
                  </a:cubicBezTo>
                  <a:cubicBezTo>
                    <a:pt x="4614" y="31"/>
                    <a:pt x="4608" y="31"/>
                    <a:pt x="4602" y="25"/>
                  </a:cubicBezTo>
                  <a:cubicBezTo>
                    <a:pt x="4596" y="13"/>
                    <a:pt x="4584" y="13"/>
                    <a:pt x="4578" y="13"/>
                  </a:cubicBezTo>
                  <a:cubicBezTo>
                    <a:pt x="4573" y="7"/>
                    <a:pt x="4567" y="7"/>
                    <a:pt x="4555" y="7"/>
                  </a:cubicBezTo>
                  <a:lnTo>
                    <a:pt x="4549" y="7"/>
                  </a:lnTo>
                  <a:cubicBezTo>
                    <a:pt x="4543" y="7"/>
                    <a:pt x="4537" y="7"/>
                    <a:pt x="4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889;p75">
              <a:extLst>
                <a:ext uri="{FF2B5EF4-FFF2-40B4-BE49-F238E27FC236}">
                  <a16:creationId xmlns:a16="http://schemas.microsoft.com/office/drawing/2014/main" id="{D710D529-EE65-44F8-9FE1-97F126A6F49E}"/>
                </a:ext>
              </a:extLst>
            </p:cNvPr>
            <p:cNvSpPr/>
            <p:nvPr/>
          </p:nvSpPr>
          <p:spPr>
            <a:xfrm>
              <a:off x="527573" y="8469306"/>
              <a:ext cx="93467" cy="111624"/>
            </a:xfrm>
            <a:custGeom>
              <a:avLst/>
              <a:gdLst/>
              <a:ahLst/>
              <a:cxnLst/>
              <a:rect l="l" t="t" r="r" b="b"/>
              <a:pathLst>
                <a:path w="767" h="916" extrusionOk="0">
                  <a:moveTo>
                    <a:pt x="766" y="1"/>
                  </a:moveTo>
                  <a:lnTo>
                    <a:pt x="564" y="108"/>
                  </a:lnTo>
                  <a:lnTo>
                    <a:pt x="0" y="915"/>
                  </a:lnTo>
                  <a:lnTo>
                    <a:pt x="202" y="803"/>
                  </a:lnTo>
                  <a:lnTo>
                    <a:pt x="7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890;p75">
              <a:extLst>
                <a:ext uri="{FF2B5EF4-FFF2-40B4-BE49-F238E27FC236}">
                  <a16:creationId xmlns:a16="http://schemas.microsoft.com/office/drawing/2014/main" id="{0888CBDA-8083-4B28-A46B-3A1C797C6C2A}"/>
                </a:ext>
              </a:extLst>
            </p:cNvPr>
            <p:cNvSpPr/>
            <p:nvPr/>
          </p:nvSpPr>
          <p:spPr>
            <a:xfrm>
              <a:off x="528913" y="8292118"/>
              <a:ext cx="92126" cy="190345"/>
            </a:xfrm>
            <a:custGeom>
              <a:avLst/>
              <a:gdLst/>
              <a:ahLst/>
              <a:cxnLst/>
              <a:rect l="l" t="t" r="r" b="b"/>
              <a:pathLst>
                <a:path w="756" h="1562" extrusionOk="0">
                  <a:moveTo>
                    <a:pt x="197" y="0"/>
                  </a:moveTo>
                  <a:lnTo>
                    <a:pt x="1" y="113"/>
                  </a:lnTo>
                  <a:lnTo>
                    <a:pt x="553" y="1562"/>
                  </a:lnTo>
                  <a:lnTo>
                    <a:pt x="755" y="1455"/>
                  </a:lnTo>
                  <a:lnTo>
                    <a:pt x="1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891;p75">
              <a:extLst>
                <a:ext uri="{FF2B5EF4-FFF2-40B4-BE49-F238E27FC236}">
                  <a16:creationId xmlns:a16="http://schemas.microsoft.com/office/drawing/2014/main" id="{420D7EAE-B8D9-4FE4-B3E3-BD818EC41901}"/>
                </a:ext>
              </a:extLst>
            </p:cNvPr>
            <p:cNvSpPr/>
            <p:nvPr/>
          </p:nvSpPr>
          <p:spPr>
            <a:xfrm>
              <a:off x="389991" y="8212421"/>
              <a:ext cx="162927" cy="93467"/>
            </a:xfrm>
            <a:custGeom>
              <a:avLst/>
              <a:gdLst/>
              <a:ahLst/>
              <a:cxnLst/>
              <a:rect l="l" t="t" r="r" b="b"/>
              <a:pathLst>
                <a:path w="1337" h="767" extrusionOk="0">
                  <a:moveTo>
                    <a:pt x="203" y="1"/>
                  </a:moveTo>
                  <a:lnTo>
                    <a:pt x="1" y="114"/>
                  </a:lnTo>
                  <a:lnTo>
                    <a:pt x="1141" y="767"/>
                  </a:lnTo>
                  <a:lnTo>
                    <a:pt x="1337" y="654"/>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892;p75">
              <a:extLst>
                <a:ext uri="{FF2B5EF4-FFF2-40B4-BE49-F238E27FC236}">
                  <a16:creationId xmlns:a16="http://schemas.microsoft.com/office/drawing/2014/main" id="{DD6C7952-B8E3-4495-A1A5-F91E91371096}"/>
                </a:ext>
              </a:extLst>
            </p:cNvPr>
            <p:cNvSpPr/>
            <p:nvPr/>
          </p:nvSpPr>
          <p:spPr>
            <a:xfrm>
              <a:off x="320530" y="8226191"/>
              <a:ext cx="275891" cy="354734"/>
            </a:xfrm>
            <a:custGeom>
              <a:avLst/>
              <a:gdLst/>
              <a:ahLst/>
              <a:cxnLst/>
              <a:rect l="l" t="t" r="r" b="b"/>
              <a:pathLst>
                <a:path w="2264" h="2911" extrusionOk="0">
                  <a:moveTo>
                    <a:pt x="571" y="1"/>
                  </a:moveTo>
                  <a:lnTo>
                    <a:pt x="1" y="802"/>
                  </a:lnTo>
                  <a:lnTo>
                    <a:pt x="565" y="2251"/>
                  </a:lnTo>
                  <a:lnTo>
                    <a:pt x="1699" y="2910"/>
                  </a:lnTo>
                  <a:lnTo>
                    <a:pt x="2263" y="2103"/>
                  </a:lnTo>
                  <a:lnTo>
                    <a:pt x="1711" y="654"/>
                  </a:lnTo>
                  <a:lnTo>
                    <a:pt x="5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893;p75">
              <a:extLst>
                <a:ext uri="{FF2B5EF4-FFF2-40B4-BE49-F238E27FC236}">
                  <a16:creationId xmlns:a16="http://schemas.microsoft.com/office/drawing/2014/main" id="{6419EABB-5BE7-4D15-BA02-3D9D0D026F1C}"/>
                </a:ext>
              </a:extLst>
            </p:cNvPr>
            <p:cNvSpPr/>
            <p:nvPr/>
          </p:nvSpPr>
          <p:spPr>
            <a:xfrm>
              <a:off x="5016721" y="4570578"/>
              <a:ext cx="359853" cy="531188"/>
            </a:xfrm>
            <a:custGeom>
              <a:avLst/>
              <a:gdLst/>
              <a:ahLst/>
              <a:cxnLst/>
              <a:rect l="l" t="t" r="r" b="b"/>
              <a:pathLst>
                <a:path w="2953" h="4359" extrusionOk="0">
                  <a:moveTo>
                    <a:pt x="2952" y="12"/>
                  </a:moveTo>
                  <a:lnTo>
                    <a:pt x="2952" y="68"/>
                  </a:lnTo>
                  <a:lnTo>
                    <a:pt x="2952" y="68"/>
                  </a:lnTo>
                  <a:cubicBezTo>
                    <a:pt x="2952" y="64"/>
                    <a:pt x="2952" y="59"/>
                    <a:pt x="2952" y="54"/>
                  </a:cubicBezTo>
                  <a:lnTo>
                    <a:pt x="2952" y="48"/>
                  </a:lnTo>
                  <a:lnTo>
                    <a:pt x="2952" y="12"/>
                  </a:lnTo>
                  <a:close/>
                  <a:moveTo>
                    <a:pt x="13" y="0"/>
                  </a:moveTo>
                  <a:lnTo>
                    <a:pt x="1" y="3521"/>
                  </a:lnTo>
                  <a:cubicBezTo>
                    <a:pt x="1" y="3735"/>
                    <a:pt x="143" y="3961"/>
                    <a:pt x="434" y="4121"/>
                  </a:cubicBezTo>
                  <a:cubicBezTo>
                    <a:pt x="446" y="4127"/>
                    <a:pt x="470" y="4145"/>
                    <a:pt x="482" y="4151"/>
                  </a:cubicBezTo>
                  <a:cubicBezTo>
                    <a:pt x="488" y="4151"/>
                    <a:pt x="488" y="4157"/>
                    <a:pt x="500" y="4157"/>
                  </a:cubicBezTo>
                  <a:cubicBezTo>
                    <a:pt x="512" y="4169"/>
                    <a:pt x="529" y="4175"/>
                    <a:pt x="535" y="4181"/>
                  </a:cubicBezTo>
                  <a:cubicBezTo>
                    <a:pt x="541" y="4181"/>
                    <a:pt x="547" y="4187"/>
                    <a:pt x="559" y="4187"/>
                  </a:cubicBezTo>
                  <a:cubicBezTo>
                    <a:pt x="571" y="4198"/>
                    <a:pt x="583" y="4204"/>
                    <a:pt x="595" y="4204"/>
                  </a:cubicBezTo>
                  <a:cubicBezTo>
                    <a:pt x="601" y="4204"/>
                    <a:pt x="607" y="4210"/>
                    <a:pt x="619" y="4210"/>
                  </a:cubicBezTo>
                  <a:cubicBezTo>
                    <a:pt x="624" y="4210"/>
                    <a:pt x="630" y="4216"/>
                    <a:pt x="642" y="4216"/>
                  </a:cubicBezTo>
                  <a:cubicBezTo>
                    <a:pt x="642" y="4216"/>
                    <a:pt x="648" y="4216"/>
                    <a:pt x="648" y="4228"/>
                  </a:cubicBezTo>
                  <a:lnTo>
                    <a:pt x="714" y="4246"/>
                  </a:lnTo>
                  <a:lnTo>
                    <a:pt x="719" y="4246"/>
                  </a:lnTo>
                  <a:cubicBezTo>
                    <a:pt x="743" y="4258"/>
                    <a:pt x="773" y="4264"/>
                    <a:pt x="797" y="4270"/>
                  </a:cubicBezTo>
                  <a:cubicBezTo>
                    <a:pt x="803" y="4270"/>
                    <a:pt x="809" y="4276"/>
                    <a:pt x="820" y="4276"/>
                  </a:cubicBezTo>
                  <a:cubicBezTo>
                    <a:pt x="838" y="4287"/>
                    <a:pt x="856" y="4287"/>
                    <a:pt x="880" y="4293"/>
                  </a:cubicBezTo>
                  <a:cubicBezTo>
                    <a:pt x="886" y="4293"/>
                    <a:pt x="892" y="4299"/>
                    <a:pt x="898" y="4299"/>
                  </a:cubicBezTo>
                  <a:cubicBezTo>
                    <a:pt x="927" y="4305"/>
                    <a:pt x="951" y="4317"/>
                    <a:pt x="981" y="4317"/>
                  </a:cubicBezTo>
                  <a:lnTo>
                    <a:pt x="999" y="4317"/>
                  </a:lnTo>
                  <a:cubicBezTo>
                    <a:pt x="1016" y="4323"/>
                    <a:pt x="1040" y="4323"/>
                    <a:pt x="1064" y="4329"/>
                  </a:cubicBezTo>
                  <a:cubicBezTo>
                    <a:pt x="1070" y="4329"/>
                    <a:pt x="1076" y="4329"/>
                    <a:pt x="1088" y="4335"/>
                  </a:cubicBezTo>
                  <a:cubicBezTo>
                    <a:pt x="1105" y="4335"/>
                    <a:pt x="1129" y="4347"/>
                    <a:pt x="1153" y="4347"/>
                  </a:cubicBezTo>
                  <a:lnTo>
                    <a:pt x="1165" y="4347"/>
                  </a:lnTo>
                  <a:cubicBezTo>
                    <a:pt x="1195" y="4347"/>
                    <a:pt x="1224" y="4353"/>
                    <a:pt x="1248" y="4353"/>
                  </a:cubicBezTo>
                  <a:lnTo>
                    <a:pt x="1272" y="4353"/>
                  </a:lnTo>
                  <a:cubicBezTo>
                    <a:pt x="1295" y="4353"/>
                    <a:pt x="1313" y="4353"/>
                    <a:pt x="1337" y="4359"/>
                  </a:cubicBezTo>
                  <a:lnTo>
                    <a:pt x="1569" y="4359"/>
                  </a:lnTo>
                  <a:cubicBezTo>
                    <a:pt x="1598" y="4359"/>
                    <a:pt x="1628" y="4359"/>
                    <a:pt x="1658" y="4353"/>
                  </a:cubicBezTo>
                  <a:lnTo>
                    <a:pt x="1664" y="4353"/>
                  </a:lnTo>
                  <a:cubicBezTo>
                    <a:pt x="1693" y="4353"/>
                    <a:pt x="1723" y="4347"/>
                    <a:pt x="1747" y="4347"/>
                  </a:cubicBezTo>
                  <a:lnTo>
                    <a:pt x="1770" y="4347"/>
                  </a:lnTo>
                  <a:cubicBezTo>
                    <a:pt x="1800" y="4335"/>
                    <a:pt x="1830" y="4335"/>
                    <a:pt x="1860" y="4329"/>
                  </a:cubicBezTo>
                  <a:cubicBezTo>
                    <a:pt x="1889" y="4323"/>
                    <a:pt x="1919" y="4323"/>
                    <a:pt x="1943" y="4317"/>
                  </a:cubicBezTo>
                  <a:cubicBezTo>
                    <a:pt x="1955" y="4317"/>
                    <a:pt x="1960" y="4317"/>
                    <a:pt x="1960" y="4305"/>
                  </a:cubicBezTo>
                  <a:lnTo>
                    <a:pt x="2139" y="4264"/>
                  </a:lnTo>
                  <a:lnTo>
                    <a:pt x="2151" y="4264"/>
                  </a:lnTo>
                  <a:cubicBezTo>
                    <a:pt x="2174" y="4258"/>
                    <a:pt x="2198" y="4246"/>
                    <a:pt x="2228" y="4240"/>
                  </a:cubicBezTo>
                  <a:lnTo>
                    <a:pt x="2234" y="4240"/>
                  </a:lnTo>
                  <a:cubicBezTo>
                    <a:pt x="2257" y="4234"/>
                    <a:pt x="2287" y="4216"/>
                    <a:pt x="2311" y="4210"/>
                  </a:cubicBezTo>
                  <a:cubicBezTo>
                    <a:pt x="2317" y="4210"/>
                    <a:pt x="2317" y="4204"/>
                    <a:pt x="2323" y="4204"/>
                  </a:cubicBezTo>
                  <a:cubicBezTo>
                    <a:pt x="2346" y="4198"/>
                    <a:pt x="2358" y="4187"/>
                    <a:pt x="2382" y="4175"/>
                  </a:cubicBezTo>
                  <a:cubicBezTo>
                    <a:pt x="2388" y="4175"/>
                    <a:pt x="2400" y="4169"/>
                    <a:pt x="2406" y="4169"/>
                  </a:cubicBezTo>
                  <a:cubicBezTo>
                    <a:pt x="2430" y="4151"/>
                    <a:pt x="2447" y="4145"/>
                    <a:pt x="2471" y="4127"/>
                  </a:cubicBezTo>
                  <a:cubicBezTo>
                    <a:pt x="2489" y="4121"/>
                    <a:pt x="2501" y="4115"/>
                    <a:pt x="2519" y="4097"/>
                  </a:cubicBezTo>
                  <a:cubicBezTo>
                    <a:pt x="2525" y="4097"/>
                    <a:pt x="2525" y="4092"/>
                    <a:pt x="2531" y="4092"/>
                  </a:cubicBezTo>
                  <a:cubicBezTo>
                    <a:pt x="2548" y="4086"/>
                    <a:pt x="2560" y="4068"/>
                    <a:pt x="2578" y="4062"/>
                  </a:cubicBezTo>
                  <a:cubicBezTo>
                    <a:pt x="2590" y="4056"/>
                    <a:pt x="2596" y="4050"/>
                    <a:pt x="2614" y="4032"/>
                  </a:cubicBezTo>
                  <a:lnTo>
                    <a:pt x="2620" y="4026"/>
                  </a:lnTo>
                  <a:cubicBezTo>
                    <a:pt x="2637" y="4020"/>
                    <a:pt x="2643" y="4002"/>
                    <a:pt x="2655" y="3997"/>
                  </a:cubicBezTo>
                  <a:lnTo>
                    <a:pt x="2667" y="3991"/>
                  </a:lnTo>
                  <a:cubicBezTo>
                    <a:pt x="2673" y="3979"/>
                    <a:pt x="2685" y="3973"/>
                    <a:pt x="2697" y="3961"/>
                  </a:cubicBezTo>
                  <a:lnTo>
                    <a:pt x="2703" y="3949"/>
                  </a:lnTo>
                  <a:lnTo>
                    <a:pt x="2709" y="3943"/>
                  </a:lnTo>
                  <a:lnTo>
                    <a:pt x="2732" y="3919"/>
                  </a:lnTo>
                  <a:lnTo>
                    <a:pt x="2738" y="3913"/>
                  </a:lnTo>
                  <a:cubicBezTo>
                    <a:pt x="2792" y="3907"/>
                    <a:pt x="2798" y="3896"/>
                    <a:pt x="2810" y="3884"/>
                  </a:cubicBezTo>
                  <a:lnTo>
                    <a:pt x="2816" y="3878"/>
                  </a:lnTo>
                  <a:cubicBezTo>
                    <a:pt x="2821" y="3872"/>
                    <a:pt x="2827" y="3854"/>
                    <a:pt x="2839" y="3848"/>
                  </a:cubicBezTo>
                  <a:cubicBezTo>
                    <a:pt x="2845" y="3842"/>
                    <a:pt x="2851" y="3824"/>
                    <a:pt x="2857" y="3818"/>
                  </a:cubicBezTo>
                  <a:cubicBezTo>
                    <a:pt x="2857" y="3818"/>
                    <a:pt x="2857" y="3812"/>
                    <a:pt x="2869" y="3812"/>
                  </a:cubicBezTo>
                  <a:cubicBezTo>
                    <a:pt x="2875" y="3795"/>
                    <a:pt x="2881" y="3789"/>
                    <a:pt x="2887" y="3771"/>
                  </a:cubicBezTo>
                  <a:cubicBezTo>
                    <a:pt x="2899" y="3759"/>
                    <a:pt x="2899" y="3747"/>
                    <a:pt x="2905" y="3735"/>
                  </a:cubicBezTo>
                  <a:lnTo>
                    <a:pt x="2905" y="3729"/>
                  </a:lnTo>
                  <a:cubicBezTo>
                    <a:pt x="2911" y="3711"/>
                    <a:pt x="2911" y="3706"/>
                    <a:pt x="2917" y="3694"/>
                  </a:cubicBezTo>
                  <a:cubicBezTo>
                    <a:pt x="2928" y="3676"/>
                    <a:pt x="2928" y="3670"/>
                    <a:pt x="2928" y="3652"/>
                  </a:cubicBezTo>
                  <a:lnTo>
                    <a:pt x="2928" y="3646"/>
                  </a:lnTo>
                  <a:cubicBezTo>
                    <a:pt x="2928" y="3634"/>
                    <a:pt x="2934" y="3622"/>
                    <a:pt x="2934" y="3611"/>
                  </a:cubicBezTo>
                  <a:cubicBezTo>
                    <a:pt x="2934" y="3593"/>
                    <a:pt x="2934" y="3587"/>
                    <a:pt x="2940" y="3575"/>
                  </a:cubicBezTo>
                  <a:lnTo>
                    <a:pt x="2940" y="3563"/>
                  </a:lnTo>
                  <a:lnTo>
                    <a:pt x="2940" y="3527"/>
                  </a:lnTo>
                  <a:lnTo>
                    <a:pt x="2952" y="68"/>
                  </a:lnTo>
                  <a:lnTo>
                    <a:pt x="2952" y="68"/>
                  </a:lnTo>
                  <a:cubicBezTo>
                    <a:pt x="2952" y="76"/>
                    <a:pt x="2950" y="81"/>
                    <a:pt x="2946" y="89"/>
                  </a:cubicBezTo>
                  <a:cubicBezTo>
                    <a:pt x="2946" y="107"/>
                    <a:pt x="2940" y="113"/>
                    <a:pt x="2940" y="131"/>
                  </a:cubicBezTo>
                  <a:lnTo>
                    <a:pt x="2940" y="137"/>
                  </a:lnTo>
                  <a:cubicBezTo>
                    <a:pt x="2940" y="149"/>
                    <a:pt x="2934" y="161"/>
                    <a:pt x="2934" y="172"/>
                  </a:cubicBezTo>
                  <a:cubicBezTo>
                    <a:pt x="2928" y="184"/>
                    <a:pt x="2928" y="196"/>
                    <a:pt x="2917" y="208"/>
                  </a:cubicBezTo>
                  <a:lnTo>
                    <a:pt x="2917" y="220"/>
                  </a:lnTo>
                  <a:cubicBezTo>
                    <a:pt x="2911" y="232"/>
                    <a:pt x="2911" y="238"/>
                    <a:pt x="2905" y="256"/>
                  </a:cubicBezTo>
                  <a:cubicBezTo>
                    <a:pt x="2899" y="267"/>
                    <a:pt x="2887" y="279"/>
                    <a:pt x="2881" y="291"/>
                  </a:cubicBezTo>
                  <a:cubicBezTo>
                    <a:pt x="2881" y="291"/>
                    <a:pt x="2881" y="297"/>
                    <a:pt x="2875" y="297"/>
                  </a:cubicBezTo>
                  <a:cubicBezTo>
                    <a:pt x="2869" y="303"/>
                    <a:pt x="2857" y="321"/>
                    <a:pt x="2851" y="327"/>
                  </a:cubicBezTo>
                  <a:cubicBezTo>
                    <a:pt x="2845" y="345"/>
                    <a:pt x="2839" y="351"/>
                    <a:pt x="2827" y="368"/>
                  </a:cubicBezTo>
                  <a:lnTo>
                    <a:pt x="2821" y="374"/>
                  </a:lnTo>
                  <a:cubicBezTo>
                    <a:pt x="2816" y="380"/>
                    <a:pt x="2810" y="398"/>
                    <a:pt x="2792" y="404"/>
                  </a:cubicBezTo>
                  <a:cubicBezTo>
                    <a:pt x="2786" y="416"/>
                    <a:pt x="2768" y="428"/>
                    <a:pt x="2762" y="434"/>
                  </a:cubicBezTo>
                  <a:lnTo>
                    <a:pt x="2756" y="440"/>
                  </a:lnTo>
                  <a:cubicBezTo>
                    <a:pt x="2750" y="446"/>
                    <a:pt x="2732" y="463"/>
                    <a:pt x="2715" y="469"/>
                  </a:cubicBezTo>
                  <a:cubicBezTo>
                    <a:pt x="2703" y="475"/>
                    <a:pt x="2697" y="493"/>
                    <a:pt x="2679" y="499"/>
                  </a:cubicBezTo>
                  <a:lnTo>
                    <a:pt x="2673" y="505"/>
                  </a:lnTo>
                  <a:cubicBezTo>
                    <a:pt x="2661" y="517"/>
                    <a:pt x="2649" y="529"/>
                    <a:pt x="2637" y="535"/>
                  </a:cubicBezTo>
                  <a:cubicBezTo>
                    <a:pt x="2620" y="547"/>
                    <a:pt x="2608" y="558"/>
                    <a:pt x="2590" y="564"/>
                  </a:cubicBezTo>
                  <a:lnTo>
                    <a:pt x="2584" y="576"/>
                  </a:lnTo>
                  <a:cubicBezTo>
                    <a:pt x="2572" y="582"/>
                    <a:pt x="2554" y="594"/>
                    <a:pt x="2542" y="606"/>
                  </a:cubicBezTo>
                  <a:cubicBezTo>
                    <a:pt x="2519" y="618"/>
                    <a:pt x="2495" y="624"/>
                    <a:pt x="2471" y="642"/>
                  </a:cubicBezTo>
                  <a:cubicBezTo>
                    <a:pt x="2465" y="642"/>
                    <a:pt x="2459" y="648"/>
                    <a:pt x="2453" y="648"/>
                  </a:cubicBezTo>
                  <a:cubicBezTo>
                    <a:pt x="2436" y="653"/>
                    <a:pt x="2412" y="665"/>
                    <a:pt x="2400" y="677"/>
                  </a:cubicBezTo>
                  <a:cubicBezTo>
                    <a:pt x="2394" y="677"/>
                    <a:pt x="2382" y="683"/>
                    <a:pt x="2382" y="683"/>
                  </a:cubicBezTo>
                  <a:cubicBezTo>
                    <a:pt x="2364" y="695"/>
                    <a:pt x="2335" y="707"/>
                    <a:pt x="2311" y="713"/>
                  </a:cubicBezTo>
                  <a:cubicBezTo>
                    <a:pt x="2311" y="713"/>
                    <a:pt x="2305" y="713"/>
                    <a:pt x="2293" y="725"/>
                  </a:cubicBezTo>
                  <a:lnTo>
                    <a:pt x="2228" y="743"/>
                  </a:lnTo>
                  <a:cubicBezTo>
                    <a:pt x="2222" y="743"/>
                    <a:pt x="2216" y="754"/>
                    <a:pt x="2204" y="754"/>
                  </a:cubicBezTo>
                  <a:cubicBezTo>
                    <a:pt x="2174" y="760"/>
                    <a:pt x="2156" y="766"/>
                    <a:pt x="2127" y="772"/>
                  </a:cubicBezTo>
                  <a:lnTo>
                    <a:pt x="2115" y="772"/>
                  </a:lnTo>
                  <a:lnTo>
                    <a:pt x="2026" y="796"/>
                  </a:lnTo>
                  <a:cubicBezTo>
                    <a:pt x="2020" y="796"/>
                    <a:pt x="2014" y="796"/>
                    <a:pt x="2008" y="802"/>
                  </a:cubicBezTo>
                  <a:cubicBezTo>
                    <a:pt x="1978" y="814"/>
                    <a:pt x="1955" y="820"/>
                    <a:pt x="1925" y="820"/>
                  </a:cubicBezTo>
                  <a:lnTo>
                    <a:pt x="1919" y="820"/>
                  </a:lnTo>
                  <a:cubicBezTo>
                    <a:pt x="1889" y="826"/>
                    <a:pt x="1860" y="826"/>
                    <a:pt x="1830" y="832"/>
                  </a:cubicBezTo>
                  <a:lnTo>
                    <a:pt x="1806" y="832"/>
                  </a:lnTo>
                  <a:cubicBezTo>
                    <a:pt x="1776" y="832"/>
                    <a:pt x="1747" y="843"/>
                    <a:pt x="1723" y="843"/>
                  </a:cubicBezTo>
                  <a:lnTo>
                    <a:pt x="1717" y="843"/>
                  </a:lnTo>
                  <a:cubicBezTo>
                    <a:pt x="1687" y="843"/>
                    <a:pt x="1658" y="849"/>
                    <a:pt x="1622" y="849"/>
                  </a:cubicBezTo>
                  <a:lnTo>
                    <a:pt x="1385" y="849"/>
                  </a:lnTo>
                  <a:cubicBezTo>
                    <a:pt x="1361" y="849"/>
                    <a:pt x="1331" y="849"/>
                    <a:pt x="1307" y="843"/>
                  </a:cubicBezTo>
                  <a:lnTo>
                    <a:pt x="1295" y="843"/>
                  </a:lnTo>
                  <a:cubicBezTo>
                    <a:pt x="1266" y="843"/>
                    <a:pt x="1236" y="832"/>
                    <a:pt x="1206" y="832"/>
                  </a:cubicBezTo>
                  <a:lnTo>
                    <a:pt x="1189" y="832"/>
                  </a:lnTo>
                  <a:cubicBezTo>
                    <a:pt x="1165" y="832"/>
                    <a:pt x="1135" y="826"/>
                    <a:pt x="1117" y="826"/>
                  </a:cubicBezTo>
                  <a:lnTo>
                    <a:pt x="1094" y="826"/>
                  </a:lnTo>
                  <a:cubicBezTo>
                    <a:pt x="1070" y="820"/>
                    <a:pt x="1040" y="820"/>
                    <a:pt x="1016" y="814"/>
                  </a:cubicBezTo>
                  <a:lnTo>
                    <a:pt x="1010" y="814"/>
                  </a:lnTo>
                  <a:cubicBezTo>
                    <a:pt x="981" y="802"/>
                    <a:pt x="957" y="796"/>
                    <a:pt x="927" y="796"/>
                  </a:cubicBezTo>
                  <a:cubicBezTo>
                    <a:pt x="921" y="796"/>
                    <a:pt x="915" y="796"/>
                    <a:pt x="909" y="790"/>
                  </a:cubicBezTo>
                  <a:cubicBezTo>
                    <a:pt x="886" y="784"/>
                    <a:pt x="862" y="772"/>
                    <a:pt x="838" y="772"/>
                  </a:cubicBezTo>
                  <a:cubicBezTo>
                    <a:pt x="832" y="772"/>
                    <a:pt x="826" y="766"/>
                    <a:pt x="820" y="766"/>
                  </a:cubicBezTo>
                  <a:cubicBezTo>
                    <a:pt x="791" y="760"/>
                    <a:pt x="767" y="754"/>
                    <a:pt x="737" y="743"/>
                  </a:cubicBezTo>
                  <a:cubicBezTo>
                    <a:pt x="714" y="737"/>
                    <a:pt x="684" y="731"/>
                    <a:pt x="660" y="713"/>
                  </a:cubicBezTo>
                  <a:cubicBezTo>
                    <a:pt x="654" y="713"/>
                    <a:pt x="648" y="707"/>
                    <a:pt x="642" y="707"/>
                  </a:cubicBezTo>
                  <a:cubicBezTo>
                    <a:pt x="630" y="701"/>
                    <a:pt x="619" y="701"/>
                    <a:pt x="613" y="695"/>
                  </a:cubicBezTo>
                  <a:cubicBezTo>
                    <a:pt x="601" y="683"/>
                    <a:pt x="589" y="683"/>
                    <a:pt x="583" y="677"/>
                  </a:cubicBezTo>
                  <a:cubicBezTo>
                    <a:pt x="571" y="671"/>
                    <a:pt x="565" y="671"/>
                    <a:pt x="553" y="665"/>
                  </a:cubicBezTo>
                  <a:cubicBezTo>
                    <a:pt x="541" y="653"/>
                    <a:pt x="529" y="653"/>
                    <a:pt x="524" y="648"/>
                  </a:cubicBezTo>
                  <a:cubicBezTo>
                    <a:pt x="512" y="642"/>
                    <a:pt x="506" y="642"/>
                    <a:pt x="500" y="636"/>
                  </a:cubicBezTo>
                  <a:cubicBezTo>
                    <a:pt x="482" y="624"/>
                    <a:pt x="458" y="612"/>
                    <a:pt x="446" y="606"/>
                  </a:cubicBezTo>
                  <a:cubicBezTo>
                    <a:pt x="155" y="440"/>
                    <a:pt x="13" y="220"/>
                    <a:pt x="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894;p75">
              <a:extLst>
                <a:ext uri="{FF2B5EF4-FFF2-40B4-BE49-F238E27FC236}">
                  <a16:creationId xmlns:a16="http://schemas.microsoft.com/office/drawing/2014/main" id="{901D3F06-644C-436C-B122-EC9ADB4FDC34}"/>
                </a:ext>
              </a:extLst>
            </p:cNvPr>
            <p:cNvSpPr/>
            <p:nvPr/>
          </p:nvSpPr>
          <p:spPr>
            <a:xfrm>
              <a:off x="5002308" y="4467851"/>
              <a:ext cx="392999" cy="217876"/>
            </a:xfrm>
            <a:custGeom>
              <a:avLst/>
              <a:gdLst/>
              <a:ahLst/>
              <a:cxnLst/>
              <a:rect l="l" t="t" r="r" b="b"/>
              <a:pathLst>
                <a:path w="3225" h="1693" extrusionOk="0">
                  <a:moveTo>
                    <a:pt x="1609" y="0"/>
                  </a:moveTo>
                  <a:cubicBezTo>
                    <a:pt x="1234" y="0"/>
                    <a:pt x="858" y="83"/>
                    <a:pt x="570" y="249"/>
                  </a:cubicBezTo>
                  <a:cubicBezTo>
                    <a:pt x="0" y="576"/>
                    <a:pt x="6" y="1110"/>
                    <a:pt x="582" y="1443"/>
                  </a:cubicBezTo>
                  <a:cubicBezTo>
                    <a:pt x="865" y="1611"/>
                    <a:pt x="1235" y="1692"/>
                    <a:pt x="1605" y="1692"/>
                  </a:cubicBezTo>
                  <a:cubicBezTo>
                    <a:pt x="1983" y="1692"/>
                    <a:pt x="2361" y="1608"/>
                    <a:pt x="2649" y="1443"/>
                  </a:cubicBezTo>
                  <a:cubicBezTo>
                    <a:pt x="3225" y="1116"/>
                    <a:pt x="3213" y="582"/>
                    <a:pt x="2643" y="249"/>
                  </a:cubicBezTo>
                  <a:cubicBezTo>
                    <a:pt x="2358" y="83"/>
                    <a:pt x="1983" y="0"/>
                    <a:pt x="16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895;p75">
              <a:extLst>
                <a:ext uri="{FF2B5EF4-FFF2-40B4-BE49-F238E27FC236}">
                  <a16:creationId xmlns:a16="http://schemas.microsoft.com/office/drawing/2014/main" id="{43F98693-A308-4224-94B4-C2CC74CD7C0A}"/>
                </a:ext>
              </a:extLst>
            </p:cNvPr>
            <p:cNvSpPr/>
            <p:nvPr/>
          </p:nvSpPr>
          <p:spPr>
            <a:xfrm>
              <a:off x="5056570" y="3662463"/>
              <a:ext cx="286005" cy="989259"/>
            </a:xfrm>
            <a:custGeom>
              <a:avLst/>
              <a:gdLst/>
              <a:ahLst/>
              <a:cxnLst/>
              <a:rect l="l" t="t" r="r" b="b"/>
              <a:pathLst>
                <a:path w="2347" h="8118" extrusionOk="0">
                  <a:moveTo>
                    <a:pt x="2346" y="0"/>
                  </a:moveTo>
                  <a:lnTo>
                    <a:pt x="2346" y="61"/>
                  </a:lnTo>
                  <a:lnTo>
                    <a:pt x="2346" y="61"/>
                  </a:lnTo>
                  <a:cubicBezTo>
                    <a:pt x="2346" y="58"/>
                    <a:pt x="2346" y="55"/>
                    <a:pt x="2346" y="54"/>
                  </a:cubicBezTo>
                  <a:lnTo>
                    <a:pt x="2346" y="42"/>
                  </a:lnTo>
                  <a:lnTo>
                    <a:pt x="2346" y="0"/>
                  </a:lnTo>
                  <a:close/>
                  <a:moveTo>
                    <a:pt x="18" y="0"/>
                  </a:moveTo>
                  <a:lnTo>
                    <a:pt x="1" y="7440"/>
                  </a:lnTo>
                  <a:cubicBezTo>
                    <a:pt x="1" y="7619"/>
                    <a:pt x="119" y="7797"/>
                    <a:pt x="351" y="7927"/>
                  </a:cubicBezTo>
                  <a:cubicBezTo>
                    <a:pt x="375" y="7945"/>
                    <a:pt x="404" y="7957"/>
                    <a:pt x="422" y="7969"/>
                  </a:cubicBezTo>
                  <a:cubicBezTo>
                    <a:pt x="422" y="7969"/>
                    <a:pt x="434" y="7969"/>
                    <a:pt x="434" y="7975"/>
                  </a:cubicBezTo>
                  <a:cubicBezTo>
                    <a:pt x="452" y="7987"/>
                    <a:pt x="482" y="7999"/>
                    <a:pt x="505" y="8005"/>
                  </a:cubicBezTo>
                  <a:lnTo>
                    <a:pt x="523" y="8005"/>
                  </a:lnTo>
                  <a:cubicBezTo>
                    <a:pt x="541" y="8010"/>
                    <a:pt x="559" y="8016"/>
                    <a:pt x="582" y="8028"/>
                  </a:cubicBezTo>
                  <a:lnTo>
                    <a:pt x="648" y="8046"/>
                  </a:lnTo>
                  <a:cubicBezTo>
                    <a:pt x="654" y="8046"/>
                    <a:pt x="660" y="8046"/>
                    <a:pt x="660" y="8058"/>
                  </a:cubicBezTo>
                  <a:cubicBezTo>
                    <a:pt x="677" y="8064"/>
                    <a:pt x="701" y="8064"/>
                    <a:pt x="713" y="8070"/>
                  </a:cubicBezTo>
                  <a:cubicBezTo>
                    <a:pt x="719" y="8070"/>
                    <a:pt x="719" y="8070"/>
                    <a:pt x="731" y="8076"/>
                  </a:cubicBezTo>
                  <a:cubicBezTo>
                    <a:pt x="749" y="8088"/>
                    <a:pt x="772" y="8088"/>
                    <a:pt x="796" y="8094"/>
                  </a:cubicBezTo>
                  <a:lnTo>
                    <a:pt x="802" y="8094"/>
                  </a:lnTo>
                  <a:cubicBezTo>
                    <a:pt x="826" y="8100"/>
                    <a:pt x="838" y="8100"/>
                    <a:pt x="862" y="8100"/>
                  </a:cubicBezTo>
                  <a:lnTo>
                    <a:pt x="879" y="8100"/>
                  </a:lnTo>
                  <a:cubicBezTo>
                    <a:pt x="897" y="8100"/>
                    <a:pt x="915" y="8105"/>
                    <a:pt x="939" y="8105"/>
                  </a:cubicBezTo>
                  <a:lnTo>
                    <a:pt x="945" y="8105"/>
                  </a:lnTo>
                  <a:cubicBezTo>
                    <a:pt x="968" y="8105"/>
                    <a:pt x="986" y="8117"/>
                    <a:pt x="1010" y="8117"/>
                  </a:cubicBezTo>
                  <a:lnTo>
                    <a:pt x="1271" y="8117"/>
                  </a:lnTo>
                  <a:cubicBezTo>
                    <a:pt x="1295" y="8117"/>
                    <a:pt x="1325" y="8117"/>
                    <a:pt x="1343" y="8105"/>
                  </a:cubicBezTo>
                  <a:lnTo>
                    <a:pt x="1354" y="8105"/>
                  </a:lnTo>
                  <a:cubicBezTo>
                    <a:pt x="1372" y="8105"/>
                    <a:pt x="1396" y="8100"/>
                    <a:pt x="1420" y="8100"/>
                  </a:cubicBezTo>
                  <a:lnTo>
                    <a:pt x="1443" y="8100"/>
                  </a:lnTo>
                  <a:cubicBezTo>
                    <a:pt x="1461" y="8100"/>
                    <a:pt x="1485" y="8094"/>
                    <a:pt x="1515" y="8094"/>
                  </a:cubicBezTo>
                  <a:lnTo>
                    <a:pt x="1521" y="8094"/>
                  </a:lnTo>
                  <a:cubicBezTo>
                    <a:pt x="1544" y="8088"/>
                    <a:pt x="1568" y="8088"/>
                    <a:pt x="1592" y="8076"/>
                  </a:cubicBezTo>
                  <a:cubicBezTo>
                    <a:pt x="1598" y="8076"/>
                    <a:pt x="1604" y="8076"/>
                    <a:pt x="1610" y="8070"/>
                  </a:cubicBezTo>
                  <a:cubicBezTo>
                    <a:pt x="1633" y="8064"/>
                    <a:pt x="1657" y="8064"/>
                    <a:pt x="1681" y="8058"/>
                  </a:cubicBezTo>
                  <a:lnTo>
                    <a:pt x="1687" y="8058"/>
                  </a:lnTo>
                  <a:lnTo>
                    <a:pt x="1752" y="8034"/>
                  </a:lnTo>
                  <a:lnTo>
                    <a:pt x="1770" y="8034"/>
                  </a:lnTo>
                  <a:cubicBezTo>
                    <a:pt x="1782" y="8028"/>
                    <a:pt x="1806" y="8016"/>
                    <a:pt x="1818" y="8016"/>
                  </a:cubicBezTo>
                  <a:cubicBezTo>
                    <a:pt x="1818" y="8016"/>
                    <a:pt x="1829" y="8016"/>
                    <a:pt x="1829" y="8010"/>
                  </a:cubicBezTo>
                  <a:cubicBezTo>
                    <a:pt x="1847" y="8005"/>
                    <a:pt x="1865" y="7999"/>
                    <a:pt x="1889" y="7987"/>
                  </a:cubicBezTo>
                  <a:cubicBezTo>
                    <a:pt x="1895" y="7987"/>
                    <a:pt x="1895" y="7981"/>
                    <a:pt x="1901" y="7981"/>
                  </a:cubicBezTo>
                  <a:lnTo>
                    <a:pt x="1948" y="7957"/>
                  </a:lnTo>
                  <a:cubicBezTo>
                    <a:pt x="1954" y="7957"/>
                    <a:pt x="1954" y="7951"/>
                    <a:pt x="1960" y="7951"/>
                  </a:cubicBezTo>
                  <a:cubicBezTo>
                    <a:pt x="1978" y="7945"/>
                    <a:pt x="1996" y="7927"/>
                    <a:pt x="2014" y="7921"/>
                  </a:cubicBezTo>
                  <a:cubicBezTo>
                    <a:pt x="2025" y="7915"/>
                    <a:pt x="2043" y="7898"/>
                    <a:pt x="2067" y="7892"/>
                  </a:cubicBezTo>
                  <a:cubicBezTo>
                    <a:pt x="2073" y="7892"/>
                    <a:pt x="2073" y="7886"/>
                    <a:pt x="2079" y="7886"/>
                  </a:cubicBezTo>
                  <a:cubicBezTo>
                    <a:pt x="2097" y="7880"/>
                    <a:pt x="2103" y="7868"/>
                    <a:pt x="2109" y="7862"/>
                  </a:cubicBezTo>
                  <a:cubicBezTo>
                    <a:pt x="2114" y="7862"/>
                    <a:pt x="2114" y="7856"/>
                    <a:pt x="2126" y="7856"/>
                  </a:cubicBezTo>
                  <a:cubicBezTo>
                    <a:pt x="2138" y="7850"/>
                    <a:pt x="2144" y="7832"/>
                    <a:pt x="2162" y="7826"/>
                  </a:cubicBezTo>
                  <a:lnTo>
                    <a:pt x="2198" y="7791"/>
                  </a:lnTo>
                  <a:lnTo>
                    <a:pt x="2204" y="7779"/>
                  </a:lnTo>
                  <a:cubicBezTo>
                    <a:pt x="2215" y="7773"/>
                    <a:pt x="2221" y="7767"/>
                    <a:pt x="2227" y="7749"/>
                  </a:cubicBezTo>
                  <a:cubicBezTo>
                    <a:pt x="2221" y="7737"/>
                    <a:pt x="2221" y="7731"/>
                    <a:pt x="2227" y="7731"/>
                  </a:cubicBezTo>
                  <a:cubicBezTo>
                    <a:pt x="2233" y="7719"/>
                    <a:pt x="2239" y="7708"/>
                    <a:pt x="2251" y="7690"/>
                  </a:cubicBezTo>
                  <a:cubicBezTo>
                    <a:pt x="2257" y="7678"/>
                    <a:pt x="2263" y="7672"/>
                    <a:pt x="2275" y="7654"/>
                  </a:cubicBezTo>
                  <a:lnTo>
                    <a:pt x="2281" y="7648"/>
                  </a:lnTo>
                  <a:cubicBezTo>
                    <a:pt x="2287" y="7642"/>
                    <a:pt x="2287" y="7624"/>
                    <a:pt x="2293" y="7619"/>
                  </a:cubicBezTo>
                  <a:cubicBezTo>
                    <a:pt x="2293" y="7619"/>
                    <a:pt x="2293" y="7613"/>
                    <a:pt x="2304" y="7613"/>
                  </a:cubicBezTo>
                  <a:cubicBezTo>
                    <a:pt x="2310" y="7595"/>
                    <a:pt x="2310" y="7589"/>
                    <a:pt x="2316" y="7571"/>
                  </a:cubicBezTo>
                  <a:cubicBezTo>
                    <a:pt x="2322" y="7559"/>
                    <a:pt x="2322" y="7541"/>
                    <a:pt x="2322" y="7535"/>
                  </a:cubicBezTo>
                  <a:lnTo>
                    <a:pt x="2322" y="7524"/>
                  </a:lnTo>
                  <a:cubicBezTo>
                    <a:pt x="2322" y="7512"/>
                    <a:pt x="2322" y="7500"/>
                    <a:pt x="2328" y="7494"/>
                  </a:cubicBezTo>
                  <a:lnTo>
                    <a:pt x="2328" y="7476"/>
                  </a:lnTo>
                  <a:lnTo>
                    <a:pt x="2328" y="7440"/>
                  </a:lnTo>
                  <a:lnTo>
                    <a:pt x="2346" y="61"/>
                  </a:lnTo>
                  <a:lnTo>
                    <a:pt x="2346" y="61"/>
                  </a:lnTo>
                  <a:cubicBezTo>
                    <a:pt x="2346" y="69"/>
                    <a:pt x="2344" y="79"/>
                    <a:pt x="2340" y="83"/>
                  </a:cubicBezTo>
                  <a:lnTo>
                    <a:pt x="2340" y="101"/>
                  </a:lnTo>
                  <a:cubicBezTo>
                    <a:pt x="2340" y="113"/>
                    <a:pt x="2328" y="119"/>
                    <a:pt x="2328" y="137"/>
                  </a:cubicBezTo>
                  <a:cubicBezTo>
                    <a:pt x="2322" y="149"/>
                    <a:pt x="2322" y="160"/>
                    <a:pt x="2316" y="172"/>
                  </a:cubicBezTo>
                  <a:cubicBezTo>
                    <a:pt x="2316" y="178"/>
                    <a:pt x="2310" y="178"/>
                    <a:pt x="2310" y="190"/>
                  </a:cubicBezTo>
                  <a:cubicBezTo>
                    <a:pt x="2304" y="196"/>
                    <a:pt x="2304" y="202"/>
                    <a:pt x="2293" y="220"/>
                  </a:cubicBezTo>
                  <a:cubicBezTo>
                    <a:pt x="2293" y="226"/>
                    <a:pt x="2287" y="226"/>
                    <a:pt x="2287" y="232"/>
                  </a:cubicBezTo>
                  <a:cubicBezTo>
                    <a:pt x="2281" y="250"/>
                    <a:pt x="2275" y="255"/>
                    <a:pt x="2263" y="267"/>
                  </a:cubicBezTo>
                  <a:lnTo>
                    <a:pt x="2263" y="279"/>
                  </a:lnTo>
                  <a:cubicBezTo>
                    <a:pt x="2257" y="285"/>
                    <a:pt x="2251" y="297"/>
                    <a:pt x="2239" y="309"/>
                  </a:cubicBezTo>
                  <a:lnTo>
                    <a:pt x="2233" y="315"/>
                  </a:lnTo>
                  <a:cubicBezTo>
                    <a:pt x="2227" y="321"/>
                    <a:pt x="2221" y="339"/>
                    <a:pt x="2204" y="345"/>
                  </a:cubicBezTo>
                  <a:lnTo>
                    <a:pt x="2198" y="351"/>
                  </a:lnTo>
                  <a:lnTo>
                    <a:pt x="2162" y="386"/>
                  </a:lnTo>
                  <a:cubicBezTo>
                    <a:pt x="2144" y="398"/>
                    <a:pt x="2138" y="410"/>
                    <a:pt x="2126" y="416"/>
                  </a:cubicBezTo>
                  <a:cubicBezTo>
                    <a:pt x="2114" y="416"/>
                    <a:pt x="2114" y="428"/>
                    <a:pt x="2109" y="428"/>
                  </a:cubicBezTo>
                  <a:cubicBezTo>
                    <a:pt x="2103" y="434"/>
                    <a:pt x="2085" y="440"/>
                    <a:pt x="2073" y="446"/>
                  </a:cubicBezTo>
                  <a:cubicBezTo>
                    <a:pt x="2067" y="446"/>
                    <a:pt x="2067" y="457"/>
                    <a:pt x="2055" y="457"/>
                  </a:cubicBezTo>
                  <a:cubicBezTo>
                    <a:pt x="2043" y="463"/>
                    <a:pt x="2025" y="475"/>
                    <a:pt x="2008" y="487"/>
                  </a:cubicBezTo>
                  <a:cubicBezTo>
                    <a:pt x="1990" y="493"/>
                    <a:pt x="1966" y="505"/>
                    <a:pt x="1954" y="517"/>
                  </a:cubicBezTo>
                  <a:cubicBezTo>
                    <a:pt x="1948" y="517"/>
                    <a:pt x="1948" y="523"/>
                    <a:pt x="1936" y="523"/>
                  </a:cubicBezTo>
                  <a:lnTo>
                    <a:pt x="1895" y="546"/>
                  </a:lnTo>
                  <a:cubicBezTo>
                    <a:pt x="1889" y="546"/>
                    <a:pt x="1889" y="546"/>
                    <a:pt x="1877" y="552"/>
                  </a:cubicBezTo>
                  <a:cubicBezTo>
                    <a:pt x="1859" y="558"/>
                    <a:pt x="1841" y="564"/>
                    <a:pt x="1818" y="576"/>
                  </a:cubicBezTo>
                  <a:lnTo>
                    <a:pt x="1812" y="576"/>
                  </a:lnTo>
                  <a:cubicBezTo>
                    <a:pt x="1800" y="582"/>
                    <a:pt x="1776" y="588"/>
                    <a:pt x="1758" y="594"/>
                  </a:cubicBezTo>
                  <a:cubicBezTo>
                    <a:pt x="1752" y="594"/>
                    <a:pt x="1746" y="606"/>
                    <a:pt x="1746" y="606"/>
                  </a:cubicBezTo>
                  <a:lnTo>
                    <a:pt x="1681" y="624"/>
                  </a:lnTo>
                  <a:cubicBezTo>
                    <a:pt x="1657" y="636"/>
                    <a:pt x="1633" y="641"/>
                    <a:pt x="1610" y="641"/>
                  </a:cubicBezTo>
                  <a:cubicBezTo>
                    <a:pt x="1604" y="641"/>
                    <a:pt x="1598" y="641"/>
                    <a:pt x="1598" y="647"/>
                  </a:cubicBezTo>
                  <a:cubicBezTo>
                    <a:pt x="1574" y="653"/>
                    <a:pt x="1550" y="653"/>
                    <a:pt x="1533" y="665"/>
                  </a:cubicBezTo>
                  <a:lnTo>
                    <a:pt x="1521" y="665"/>
                  </a:lnTo>
                  <a:cubicBezTo>
                    <a:pt x="1503" y="671"/>
                    <a:pt x="1473" y="671"/>
                    <a:pt x="1449" y="671"/>
                  </a:cubicBezTo>
                  <a:lnTo>
                    <a:pt x="1432" y="671"/>
                  </a:lnTo>
                  <a:cubicBezTo>
                    <a:pt x="1414" y="671"/>
                    <a:pt x="1390" y="677"/>
                    <a:pt x="1366" y="677"/>
                  </a:cubicBezTo>
                  <a:lnTo>
                    <a:pt x="1360" y="677"/>
                  </a:lnTo>
                  <a:cubicBezTo>
                    <a:pt x="1337" y="677"/>
                    <a:pt x="1307" y="677"/>
                    <a:pt x="1283" y="683"/>
                  </a:cubicBezTo>
                  <a:lnTo>
                    <a:pt x="1040" y="683"/>
                  </a:lnTo>
                  <a:cubicBezTo>
                    <a:pt x="1016" y="683"/>
                    <a:pt x="998" y="677"/>
                    <a:pt x="974" y="677"/>
                  </a:cubicBezTo>
                  <a:lnTo>
                    <a:pt x="957" y="677"/>
                  </a:lnTo>
                  <a:cubicBezTo>
                    <a:pt x="945" y="677"/>
                    <a:pt x="921" y="671"/>
                    <a:pt x="909" y="671"/>
                  </a:cubicBezTo>
                  <a:lnTo>
                    <a:pt x="885" y="671"/>
                  </a:lnTo>
                  <a:cubicBezTo>
                    <a:pt x="868" y="671"/>
                    <a:pt x="850" y="665"/>
                    <a:pt x="832" y="665"/>
                  </a:cubicBezTo>
                  <a:lnTo>
                    <a:pt x="820" y="665"/>
                  </a:lnTo>
                  <a:cubicBezTo>
                    <a:pt x="796" y="653"/>
                    <a:pt x="772" y="653"/>
                    <a:pt x="749" y="647"/>
                  </a:cubicBezTo>
                  <a:cubicBezTo>
                    <a:pt x="743" y="647"/>
                    <a:pt x="737" y="647"/>
                    <a:pt x="731" y="641"/>
                  </a:cubicBezTo>
                  <a:cubicBezTo>
                    <a:pt x="713" y="636"/>
                    <a:pt x="701" y="636"/>
                    <a:pt x="683" y="624"/>
                  </a:cubicBezTo>
                  <a:cubicBezTo>
                    <a:pt x="677" y="624"/>
                    <a:pt x="672" y="624"/>
                    <a:pt x="660" y="618"/>
                  </a:cubicBezTo>
                  <a:cubicBezTo>
                    <a:pt x="642" y="612"/>
                    <a:pt x="618" y="606"/>
                    <a:pt x="600" y="594"/>
                  </a:cubicBezTo>
                  <a:lnTo>
                    <a:pt x="594" y="594"/>
                  </a:lnTo>
                  <a:cubicBezTo>
                    <a:pt x="571" y="588"/>
                    <a:pt x="559" y="582"/>
                    <a:pt x="535" y="576"/>
                  </a:cubicBezTo>
                  <a:cubicBezTo>
                    <a:pt x="529" y="576"/>
                    <a:pt x="529" y="564"/>
                    <a:pt x="523" y="564"/>
                  </a:cubicBezTo>
                  <a:cubicBezTo>
                    <a:pt x="499" y="558"/>
                    <a:pt x="470" y="546"/>
                    <a:pt x="446" y="535"/>
                  </a:cubicBezTo>
                  <a:cubicBezTo>
                    <a:pt x="446" y="535"/>
                    <a:pt x="440" y="535"/>
                    <a:pt x="440" y="529"/>
                  </a:cubicBezTo>
                  <a:cubicBezTo>
                    <a:pt x="416" y="517"/>
                    <a:pt x="387" y="505"/>
                    <a:pt x="363" y="493"/>
                  </a:cubicBezTo>
                  <a:cubicBezTo>
                    <a:pt x="137" y="356"/>
                    <a:pt x="18" y="178"/>
                    <a:pt x="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896;p75">
              <a:extLst>
                <a:ext uri="{FF2B5EF4-FFF2-40B4-BE49-F238E27FC236}">
                  <a16:creationId xmlns:a16="http://schemas.microsoft.com/office/drawing/2014/main" id="{08B8BD09-1D35-48C3-94A0-E99B5C4C9A60}"/>
                </a:ext>
              </a:extLst>
            </p:cNvPr>
            <p:cNvSpPr/>
            <p:nvPr/>
          </p:nvSpPr>
          <p:spPr>
            <a:xfrm>
              <a:off x="5039281" y="3578128"/>
              <a:ext cx="317624" cy="175205"/>
            </a:xfrm>
            <a:custGeom>
              <a:avLst/>
              <a:gdLst/>
              <a:ahLst/>
              <a:cxnLst/>
              <a:rect l="l" t="t" r="r" b="b"/>
              <a:pathLst>
                <a:path w="2607" h="1380" extrusionOk="0">
                  <a:moveTo>
                    <a:pt x="1305" y="0"/>
                  </a:moveTo>
                  <a:cubicBezTo>
                    <a:pt x="1002" y="0"/>
                    <a:pt x="698" y="69"/>
                    <a:pt x="463" y="205"/>
                  </a:cubicBezTo>
                  <a:cubicBezTo>
                    <a:pt x="0" y="472"/>
                    <a:pt x="0" y="912"/>
                    <a:pt x="469" y="1179"/>
                  </a:cubicBezTo>
                  <a:cubicBezTo>
                    <a:pt x="704" y="1313"/>
                    <a:pt x="1008" y="1379"/>
                    <a:pt x="1312" y="1379"/>
                  </a:cubicBezTo>
                  <a:cubicBezTo>
                    <a:pt x="1615" y="1379"/>
                    <a:pt x="1918" y="1313"/>
                    <a:pt x="2150" y="1179"/>
                  </a:cubicBezTo>
                  <a:cubicBezTo>
                    <a:pt x="2607" y="912"/>
                    <a:pt x="2607" y="472"/>
                    <a:pt x="2138" y="205"/>
                  </a:cubicBezTo>
                  <a:cubicBezTo>
                    <a:pt x="1909" y="69"/>
                    <a:pt x="1608" y="0"/>
                    <a:pt x="1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897;p75">
              <a:extLst>
                <a:ext uri="{FF2B5EF4-FFF2-40B4-BE49-F238E27FC236}">
                  <a16:creationId xmlns:a16="http://schemas.microsoft.com/office/drawing/2014/main" id="{B7DF57F7-3540-483D-B7BC-BFA279E77D91}"/>
                </a:ext>
              </a:extLst>
            </p:cNvPr>
            <p:cNvSpPr/>
            <p:nvPr/>
          </p:nvSpPr>
          <p:spPr>
            <a:xfrm>
              <a:off x="3672675" y="1651800"/>
              <a:ext cx="3283750" cy="1705775"/>
            </a:xfrm>
            <a:custGeom>
              <a:avLst/>
              <a:gdLst/>
              <a:ahLst/>
              <a:cxnLst/>
              <a:rect l="l" t="t" r="r" b="b"/>
              <a:pathLst>
                <a:path w="131350" h="68231" extrusionOk="0">
                  <a:moveTo>
                    <a:pt x="1429" y="43974"/>
                  </a:moveTo>
                  <a:lnTo>
                    <a:pt x="15145" y="52165"/>
                  </a:lnTo>
                  <a:lnTo>
                    <a:pt x="52102" y="61214"/>
                  </a:lnTo>
                  <a:lnTo>
                    <a:pt x="76200" y="59785"/>
                  </a:lnTo>
                  <a:lnTo>
                    <a:pt x="96679" y="53499"/>
                  </a:lnTo>
                  <a:lnTo>
                    <a:pt x="112300" y="44545"/>
                  </a:lnTo>
                  <a:lnTo>
                    <a:pt x="122968" y="35401"/>
                  </a:lnTo>
                  <a:lnTo>
                    <a:pt x="127540" y="26067"/>
                  </a:lnTo>
                  <a:lnTo>
                    <a:pt x="124873" y="15621"/>
                  </a:lnTo>
                  <a:lnTo>
                    <a:pt x="121825" y="6953"/>
                  </a:lnTo>
                  <a:lnTo>
                    <a:pt x="118872" y="3334"/>
                  </a:lnTo>
                  <a:lnTo>
                    <a:pt x="117348" y="1238"/>
                  </a:lnTo>
                  <a:lnTo>
                    <a:pt x="116872" y="0"/>
                  </a:lnTo>
                  <a:lnTo>
                    <a:pt x="124302" y="6953"/>
                  </a:lnTo>
                  <a:lnTo>
                    <a:pt x="128397" y="13240"/>
                  </a:lnTo>
                  <a:lnTo>
                    <a:pt x="131350" y="20860"/>
                  </a:lnTo>
                  <a:lnTo>
                    <a:pt x="131160" y="29813"/>
                  </a:lnTo>
                  <a:lnTo>
                    <a:pt x="129255" y="34957"/>
                  </a:lnTo>
                  <a:lnTo>
                    <a:pt x="125445" y="41148"/>
                  </a:lnTo>
                  <a:lnTo>
                    <a:pt x="119349" y="47276"/>
                  </a:lnTo>
                  <a:lnTo>
                    <a:pt x="108204" y="57944"/>
                  </a:lnTo>
                  <a:lnTo>
                    <a:pt x="77248" y="68231"/>
                  </a:lnTo>
                  <a:lnTo>
                    <a:pt x="51721" y="68040"/>
                  </a:lnTo>
                  <a:lnTo>
                    <a:pt x="29623" y="62516"/>
                  </a:lnTo>
                  <a:lnTo>
                    <a:pt x="13716" y="56515"/>
                  </a:lnTo>
                  <a:lnTo>
                    <a:pt x="4096" y="49276"/>
                  </a:lnTo>
                  <a:lnTo>
                    <a:pt x="0" y="44704"/>
                  </a:lnTo>
                  <a:close/>
                </a:path>
              </a:pathLst>
            </a:custGeom>
            <a:solidFill>
              <a:schemeClr val="dk1"/>
            </a:solidFill>
            <a:ln>
              <a:noFill/>
            </a:ln>
          </p:spPr>
        </p:sp>
        <p:sp>
          <p:nvSpPr>
            <p:cNvPr id="164" name="Google Shape;2898;p75">
              <a:extLst>
                <a:ext uri="{FF2B5EF4-FFF2-40B4-BE49-F238E27FC236}">
                  <a16:creationId xmlns:a16="http://schemas.microsoft.com/office/drawing/2014/main" id="{3864BC79-7EEE-4FEC-B02F-9E3586E0D6C4}"/>
                </a:ext>
              </a:extLst>
            </p:cNvPr>
            <p:cNvSpPr/>
            <p:nvPr/>
          </p:nvSpPr>
          <p:spPr>
            <a:xfrm>
              <a:off x="5087644" y="2882912"/>
              <a:ext cx="223735" cy="830232"/>
            </a:xfrm>
            <a:custGeom>
              <a:avLst/>
              <a:gdLst/>
              <a:ahLst/>
              <a:cxnLst/>
              <a:rect l="l" t="t" r="r" b="b"/>
              <a:pathLst>
                <a:path w="1836" h="6813" extrusionOk="0">
                  <a:moveTo>
                    <a:pt x="1836" y="536"/>
                  </a:moveTo>
                  <a:lnTo>
                    <a:pt x="1836" y="541"/>
                  </a:lnTo>
                  <a:lnTo>
                    <a:pt x="1836" y="541"/>
                  </a:lnTo>
                  <a:cubicBezTo>
                    <a:pt x="1836" y="541"/>
                    <a:pt x="1836" y="542"/>
                    <a:pt x="1836" y="542"/>
                  </a:cubicBezTo>
                  <a:lnTo>
                    <a:pt x="1836" y="536"/>
                  </a:lnTo>
                  <a:close/>
                  <a:moveTo>
                    <a:pt x="1" y="578"/>
                  </a:moveTo>
                  <a:lnTo>
                    <a:pt x="1" y="596"/>
                  </a:lnTo>
                  <a:cubicBezTo>
                    <a:pt x="7" y="596"/>
                    <a:pt x="1" y="590"/>
                    <a:pt x="1" y="578"/>
                  </a:cubicBezTo>
                  <a:close/>
                  <a:moveTo>
                    <a:pt x="1800" y="655"/>
                  </a:moveTo>
                  <a:lnTo>
                    <a:pt x="1794" y="661"/>
                  </a:lnTo>
                  <a:cubicBezTo>
                    <a:pt x="1794" y="661"/>
                    <a:pt x="1794" y="655"/>
                    <a:pt x="1800" y="655"/>
                  </a:cubicBezTo>
                  <a:close/>
                  <a:moveTo>
                    <a:pt x="42" y="685"/>
                  </a:moveTo>
                  <a:cubicBezTo>
                    <a:pt x="42" y="685"/>
                    <a:pt x="43" y="691"/>
                    <a:pt x="48" y="691"/>
                  </a:cubicBezTo>
                  <a:cubicBezTo>
                    <a:pt x="42" y="691"/>
                    <a:pt x="42" y="691"/>
                    <a:pt x="42" y="685"/>
                  </a:cubicBezTo>
                  <a:close/>
                  <a:moveTo>
                    <a:pt x="60" y="715"/>
                  </a:moveTo>
                  <a:lnTo>
                    <a:pt x="66" y="720"/>
                  </a:lnTo>
                  <a:cubicBezTo>
                    <a:pt x="60" y="720"/>
                    <a:pt x="60" y="715"/>
                    <a:pt x="60" y="715"/>
                  </a:cubicBezTo>
                  <a:close/>
                  <a:moveTo>
                    <a:pt x="96" y="756"/>
                  </a:moveTo>
                  <a:lnTo>
                    <a:pt x="102" y="768"/>
                  </a:lnTo>
                  <a:cubicBezTo>
                    <a:pt x="96" y="768"/>
                    <a:pt x="96" y="768"/>
                    <a:pt x="96" y="756"/>
                  </a:cubicBezTo>
                  <a:close/>
                  <a:moveTo>
                    <a:pt x="120" y="780"/>
                  </a:moveTo>
                  <a:lnTo>
                    <a:pt x="126" y="786"/>
                  </a:lnTo>
                  <a:cubicBezTo>
                    <a:pt x="120" y="786"/>
                    <a:pt x="120" y="786"/>
                    <a:pt x="120" y="780"/>
                  </a:cubicBezTo>
                  <a:close/>
                  <a:moveTo>
                    <a:pt x="922" y="1"/>
                  </a:moveTo>
                  <a:cubicBezTo>
                    <a:pt x="687" y="1"/>
                    <a:pt x="452" y="52"/>
                    <a:pt x="274" y="156"/>
                  </a:cubicBezTo>
                  <a:cubicBezTo>
                    <a:pt x="96" y="263"/>
                    <a:pt x="7" y="394"/>
                    <a:pt x="7" y="530"/>
                  </a:cubicBezTo>
                  <a:lnTo>
                    <a:pt x="1" y="6278"/>
                  </a:lnTo>
                  <a:cubicBezTo>
                    <a:pt x="1" y="6415"/>
                    <a:pt x="90" y="6557"/>
                    <a:pt x="268" y="6658"/>
                  </a:cubicBezTo>
                  <a:cubicBezTo>
                    <a:pt x="286" y="6676"/>
                    <a:pt x="310" y="6682"/>
                    <a:pt x="333" y="6694"/>
                  </a:cubicBezTo>
                  <a:cubicBezTo>
                    <a:pt x="339" y="6694"/>
                    <a:pt x="345" y="6706"/>
                    <a:pt x="357" y="6706"/>
                  </a:cubicBezTo>
                  <a:cubicBezTo>
                    <a:pt x="369" y="6712"/>
                    <a:pt x="387" y="6718"/>
                    <a:pt x="399" y="6718"/>
                  </a:cubicBezTo>
                  <a:cubicBezTo>
                    <a:pt x="399" y="6718"/>
                    <a:pt x="405" y="6718"/>
                    <a:pt x="405" y="6724"/>
                  </a:cubicBezTo>
                  <a:cubicBezTo>
                    <a:pt x="417" y="6724"/>
                    <a:pt x="417" y="6724"/>
                    <a:pt x="422" y="6730"/>
                  </a:cubicBezTo>
                  <a:cubicBezTo>
                    <a:pt x="446" y="6742"/>
                    <a:pt x="458" y="6748"/>
                    <a:pt x="482" y="6753"/>
                  </a:cubicBezTo>
                  <a:cubicBezTo>
                    <a:pt x="488" y="6753"/>
                    <a:pt x="488" y="6753"/>
                    <a:pt x="494" y="6759"/>
                  </a:cubicBezTo>
                  <a:cubicBezTo>
                    <a:pt x="517" y="6771"/>
                    <a:pt x="541" y="6777"/>
                    <a:pt x="571" y="6783"/>
                  </a:cubicBezTo>
                  <a:lnTo>
                    <a:pt x="583" y="6783"/>
                  </a:lnTo>
                  <a:cubicBezTo>
                    <a:pt x="607" y="6789"/>
                    <a:pt x="630" y="6789"/>
                    <a:pt x="642" y="6801"/>
                  </a:cubicBezTo>
                  <a:lnTo>
                    <a:pt x="666" y="6801"/>
                  </a:lnTo>
                  <a:cubicBezTo>
                    <a:pt x="690" y="6807"/>
                    <a:pt x="719" y="6807"/>
                    <a:pt x="743" y="6807"/>
                  </a:cubicBezTo>
                  <a:lnTo>
                    <a:pt x="749" y="6807"/>
                  </a:lnTo>
                  <a:cubicBezTo>
                    <a:pt x="773" y="6807"/>
                    <a:pt x="791" y="6813"/>
                    <a:pt x="814" y="6813"/>
                  </a:cubicBezTo>
                  <a:lnTo>
                    <a:pt x="1016" y="6813"/>
                  </a:lnTo>
                  <a:cubicBezTo>
                    <a:pt x="1040" y="6813"/>
                    <a:pt x="1052" y="6813"/>
                    <a:pt x="1076" y="6807"/>
                  </a:cubicBezTo>
                  <a:lnTo>
                    <a:pt x="1099" y="6807"/>
                  </a:lnTo>
                  <a:cubicBezTo>
                    <a:pt x="1117" y="6807"/>
                    <a:pt x="1141" y="6801"/>
                    <a:pt x="1171" y="6801"/>
                  </a:cubicBezTo>
                  <a:lnTo>
                    <a:pt x="1177" y="6801"/>
                  </a:lnTo>
                  <a:cubicBezTo>
                    <a:pt x="1200" y="6789"/>
                    <a:pt x="1230" y="6789"/>
                    <a:pt x="1254" y="6783"/>
                  </a:cubicBezTo>
                  <a:cubicBezTo>
                    <a:pt x="1260" y="6783"/>
                    <a:pt x="1266" y="6783"/>
                    <a:pt x="1278" y="6777"/>
                  </a:cubicBezTo>
                  <a:cubicBezTo>
                    <a:pt x="1295" y="6771"/>
                    <a:pt x="1313" y="6771"/>
                    <a:pt x="1325" y="6759"/>
                  </a:cubicBezTo>
                  <a:cubicBezTo>
                    <a:pt x="1337" y="6759"/>
                    <a:pt x="1343" y="6753"/>
                    <a:pt x="1349" y="6753"/>
                  </a:cubicBezTo>
                  <a:cubicBezTo>
                    <a:pt x="1355" y="6753"/>
                    <a:pt x="1355" y="6753"/>
                    <a:pt x="1367" y="6748"/>
                  </a:cubicBezTo>
                  <a:cubicBezTo>
                    <a:pt x="1384" y="6742"/>
                    <a:pt x="1402" y="6730"/>
                    <a:pt x="1414" y="6724"/>
                  </a:cubicBezTo>
                  <a:lnTo>
                    <a:pt x="1426" y="6724"/>
                  </a:lnTo>
                  <a:cubicBezTo>
                    <a:pt x="1444" y="6718"/>
                    <a:pt x="1462" y="6712"/>
                    <a:pt x="1485" y="6706"/>
                  </a:cubicBezTo>
                  <a:cubicBezTo>
                    <a:pt x="1491" y="6706"/>
                    <a:pt x="1497" y="6694"/>
                    <a:pt x="1497" y="6694"/>
                  </a:cubicBezTo>
                  <a:cubicBezTo>
                    <a:pt x="1521" y="6688"/>
                    <a:pt x="1539" y="6676"/>
                    <a:pt x="1557" y="6664"/>
                  </a:cubicBezTo>
                  <a:cubicBezTo>
                    <a:pt x="1574" y="6658"/>
                    <a:pt x="1580" y="6652"/>
                    <a:pt x="1592" y="6647"/>
                  </a:cubicBezTo>
                  <a:lnTo>
                    <a:pt x="1604" y="6635"/>
                  </a:lnTo>
                  <a:cubicBezTo>
                    <a:pt x="1610" y="6629"/>
                    <a:pt x="1616" y="6623"/>
                    <a:pt x="1622" y="6623"/>
                  </a:cubicBezTo>
                  <a:lnTo>
                    <a:pt x="1634" y="6617"/>
                  </a:lnTo>
                  <a:cubicBezTo>
                    <a:pt x="1640" y="6605"/>
                    <a:pt x="1652" y="6599"/>
                    <a:pt x="1664" y="6593"/>
                  </a:cubicBezTo>
                  <a:cubicBezTo>
                    <a:pt x="1669" y="6587"/>
                    <a:pt x="1681" y="6575"/>
                    <a:pt x="1693" y="6563"/>
                  </a:cubicBezTo>
                  <a:lnTo>
                    <a:pt x="1699" y="6557"/>
                  </a:lnTo>
                  <a:lnTo>
                    <a:pt x="1723" y="6534"/>
                  </a:lnTo>
                  <a:cubicBezTo>
                    <a:pt x="1723" y="6510"/>
                    <a:pt x="1729" y="6504"/>
                    <a:pt x="1729" y="6504"/>
                  </a:cubicBezTo>
                  <a:lnTo>
                    <a:pt x="1753" y="6480"/>
                  </a:lnTo>
                  <a:cubicBezTo>
                    <a:pt x="1759" y="6474"/>
                    <a:pt x="1764" y="6457"/>
                    <a:pt x="1770" y="6451"/>
                  </a:cubicBezTo>
                  <a:cubicBezTo>
                    <a:pt x="1770" y="6451"/>
                    <a:pt x="1770" y="6445"/>
                    <a:pt x="1782" y="6445"/>
                  </a:cubicBezTo>
                  <a:cubicBezTo>
                    <a:pt x="1788" y="6439"/>
                    <a:pt x="1788" y="6427"/>
                    <a:pt x="1794" y="6421"/>
                  </a:cubicBezTo>
                  <a:cubicBezTo>
                    <a:pt x="1794" y="6421"/>
                    <a:pt x="1794" y="6415"/>
                    <a:pt x="1800" y="6415"/>
                  </a:cubicBezTo>
                  <a:cubicBezTo>
                    <a:pt x="1812" y="6409"/>
                    <a:pt x="1812" y="6391"/>
                    <a:pt x="1818" y="6385"/>
                  </a:cubicBezTo>
                  <a:cubicBezTo>
                    <a:pt x="1818" y="6379"/>
                    <a:pt x="1824" y="6362"/>
                    <a:pt x="1824" y="6356"/>
                  </a:cubicBezTo>
                  <a:lnTo>
                    <a:pt x="1824" y="6350"/>
                  </a:lnTo>
                  <a:cubicBezTo>
                    <a:pt x="1824" y="6338"/>
                    <a:pt x="1824" y="6332"/>
                    <a:pt x="1830" y="6326"/>
                  </a:cubicBezTo>
                  <a:lnTo>
                    <a:pt x="1830" y="6320"/>
                  </a:lnTo>
                  <a:lnTo>
                    <a:pt x="1830" y="6290"/>
                  </a:lnTo>
                  <a:lnTo>
                    <a:pt x="1836" y="541"/>
                  </a:lnTo>
                  <a:lnTo>
                    <a:pt x="1836" y="541"/>
                  </a:lnTo>
                  <a:cubicBezTo>
                    <a:pt x="1835" y="399"/>
                    <a:pt x="1752" y="269"/>
                    <a:pt x="1574" y="156"/>
                  </a:cubicBezTo>
                  <a:cubicBezTo>
                    <a:pt x="1393" y="52"/>
                    <a:pt x="1157" y="1"/>
                    <a:pt x="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899;p75">
              <a:extLst>
                <a:ext uri="{FF2B5EF4-FFF2-40B4-BE49-F238E27FC236}">
                  <a16:creationId xmlns:a16="http://schemas.microsoft.com/office/drawing/2014/main" id="{E808D3C0-1DDE-41ED-A599-DE2375B0FC88}"/>
                </a:ext>
              </a:extLst>
            </p:cNvPr>
            <p:cNvSpPr/>
            <p:nvPr/>
          </p:nvSpPr>
          <p:spPr>
            <a:xfrm>
              <a:off x="3351722" y="1268607"/>
              <a:ext cx="3757066" cy="1993630"/>
            </a:xfrm>
            <a:custGeom>
              <a:avLst/>
              <a:gdLst/>
              <a:ahLst/>
              <a:cxnLst/>
              <a:rect l="l" t="t" r="r" b="b"/>
              <a:pathLst>
                <a:path w="30831" h="16360" extrusionOk="0">
                  <a:moveTo>
                    <a:pt x="15265" y="1"/>
                  </a:moveTo>
                  <a:cubicBezTo>
                    <a:pt x="11733" y="1"/>
                    <a:pt x="8200" y="765"/>
                    <a:pt x="5470" y="2299"/>
                  </a:cubicBezTo>
                  <a:cubicBezTo>
                    <a:pt x="957" y="4829"/>
                    <a:pt x="1" y="8701"/>
                    <a:pt x="2667" y="11800"/>
                  </a:cubicBezTo>
                  <a:cubicBezTo>
                    <a:pt x="3302" y="12542"/>
                    <a:pt x="4140" y="13237"/>
                    <a:pt x="5191" y="13867"/>
                  </a:cubicBezTo>
                  <a:cubicBezTo>
                    <a:pt x="7972" y="15525"/>
                    <a:pt x="11668" y="16359"/>
                    <a:pt x="15364" y="16359"/>
                  </a:cubicBezTo>
                  <a:cubicBezTo>
                    <a:pt x="18894" y="16359"/>
                    <a:pt x="22424" y="15597"/>
                    <a:pt x="25154" y="14062"/>
                  </a:cubicBezTo>
                  <a:cubicBezTo>
                    <a:pt x="30385" y="11123"/>
                    <a:pt x="30831" y="6403"/>
                    <a:pt x="26407" y="3149"/>
                  </a:cubicBezTo>
                  <a:cubicBezTo>
                    <a:pt x="26104" y="2923"/>
                    <a:pt x="25783" y="2709"/>
                    <a:pt x="25439" y="2501"/>
                  </a:cubicBezTo>
                  <a:cubicBezTo>
                    <a:pt x="22660" y="837"/>
                    <a:pt x="18963" y="1"/>
                    <a:pt x="15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900;p75">
              <a:extLst>
                <a:ext uri="{FF2B5EF4-FFF2-40B4-BE49-F238E27FC236}">
                  <a16:creationId xmlns:a16="http://schemas.microsoft.com/office/drawing/2014/main" id="{CB66592F-09D9-4669-9096-169DBD90EDB4}"/>
                </a:ext>
              </a:extLst>
            </p:cNvPr>
            <p:cNvSpPr/>
            <p:nvPr/>
          </p:nvSpPr>
          <p:spPr>
            <a:xfrm>
              <a:off x="3617925" y="1255725"/>
              <a:ext cx="3150375" cy="890575"/>
            </a:xfrm>
            <a:custGeom>
              <a:avLst/>
              <a:gdLst/>
              <a:ahLst/>
              <a:cxnLst/>
              <a:rect l="l" t="t" r="r" b="b"/>
              <a:pathLst>
                <a:path w="126015" h="35623" extrusionOk="0">
                  <a:moveTo>
                    <a:pt x="85248" y="2095"/>
                  </a:moveTo>
                  <a:lnTo>
                    <a:pt x="96202" y="4667"/>
                  </a:lnTo>
                  <a:lnTo>
                    <a:pt x="106870" y="8858"/>
                  </a:lnTo>
                  <a:lnTo>
                    <a:pt x="115062" y="13049"/>
                  </a:lnTo>
                  <a:lnTo>
                    <a:pt x="121062" y="17526"/>
                  </a:lnTo>
                  <a:lnTo>
                    <a:pt x="126015" y="25241"/>
                  </a:lnTo>
                  <a:lnTo>
                    <a:pt x="112014" y="27527"/>
                  </a:lnTo>
                  <a:lnTo>
                    <a:pt x="76581" y="15716"/>
                  </a:lnTo>
                  <a:lnTo>
                    <a:pt x="36004" y="26098"/>
                  </a:lnTo>
                  <a:lnTo>
                    <a:pt x="10287" y="35623"/>
                  </a:lnTo>
                  <a:lnTo>
                    <a:pt x="3238" y="28384"/>
                  </a:lnTo>
                  <a:lnTo>
                    <a:pt x="0" y="23622"/>
                  </a:lnTo>
                  <a:lnTo>
                    <a:pt x="9429" y="15240"/>
                  </a:lnTo>
                  <a:lnTo>
                    <a:pt x="18478" y="9906"/>
                  </a:lnTo>
                  <a:lnTo>
                    <a:pt x="28003" y="5905"/>
                  </a:lnTo>
                  <a:lnTo>
                    <a:pt x="40767" y="2000"/>
                  </a:lnTo>
                  <a:lnTo>
                    <a:pt x="51625" y="571"/>
                  </a:lnTo>
                  <a:lnTo>
                    <a:pt x="67056" y="0"/>
                  </a:lnTo>
                  <a:lnTo>
                    <a:pt x="81724" y="1238"/>
                  </a:lnTo>
                  <a:close/>
                </a:path>
              </a:pathLst>
            </a:custGeom>
            <a:solidFill>
              <a:schemeClr val="dk1"/>
            </a:solidFill>
            <a:ln>
              <a:noFill/>
            </a:ln>
          </p:spPr>
        </p:sp>
        <p:sp>
          <p:nvSpPr>
            <p:cNvPr id="167" name="Google Shape;2901;p75">
              <a:extLst>
                <a:ext uri="{FF2B5EF4-FFF2-40B4-BE49-F238E27FC236}">
                  <a16:creationId xmlns:a16="http://schemas.microsoft.com/office/drawing/2014/main" id="{D1076A53-7BF3-49C6-98DB-94AFC915CB59}"/>
                </a:ext>
              </a:extLst>
            </p:cNvPr>
            <p:cNvSpPr/>
            <p:nvPr/>
          </p:nvSpPr>
          <p:spPr>
            <a:xfrm>
              <a:off x="3351722" y="1268608"/>
              <a:ext cx="3542836" cy="1820832"/>
            </a:xfrm>
            <a:custGeom>
              <a:avLst/>
              <a:gdLst/>
              <a:ahLst/>
              <a:cxnLst/>
              <a:rect l="l" t="t" r="r" b="b"/>
              <a:pathLst>
                <a:path w="29073" h="14942" extrusionOk="0">
                  <a:moveTo>
                    <a:pt x="15265" y="1"/>
                  </a:moveTo>
                  <a:cubicBezTo>
                    <a:pt x="11733" y="1"/>
                    <a:pt x="8200" y="765"/>
                    <a:pt x="5470" y="2299"/>
                  </a:cubicBezTo>
                  <a:cubicBezTo>
                    <a:pt x="957" y="4829"/>
                    <a:pt x="1" y="8701"/>
                    <a:pt x="2667" y="11800"/>
                  </a:cubicBezTo>
                  <a:cubicBezTo>
                    <a:pt x="2970" y="12026"/>
                    <a:pt x="3290" y="12240"/>
                    <a:pt x="3635" y="12447"/>
                  </a:cubicBezTo>
                  <a:cubicBezTo>
                    <a:pt x="6421" y="14106"/>
                    <a:pt x="10119" y="14941"/>
                    <a:pt x="13816" y="14941"/>
                  </a:cubicBezTo>
                  <a:cubicBezTo>
                    <a:pt x="17345" y="14941"/>
                    <a:pt x="20872" y="14180"/>
                    <a:pt x="23604" y="12649"/>
                  </a:cubicBezTo>
                  <a:cubicBezTo>
                    <a:pt x="28117" y="10114"/>
                    <a:pt x="29073" y="6248"/>
                    <a:pt x="26407" y="3149"/>
                  </a:cubicBezTo>
                  <a:cubicBezTo>
                    <a:pt x="26104" y="2923"/>
                    <a:pt x="25783" y="2709"/>
                    <a:pt x="25439" y="2501"/>
                  </a:cubicBezTo>
                  <a:cubicBezTo>
                    <a:pt x="22660" y="837"/>
                    <a:pt x="18963" y="1"/>
                    <a:pt x="15265" y="1"/>
                  </a:cubicBezTo>
                  <a:close/>
                </a:path>
              </a:pathLst>
            </a:custGeom>
            <a:solidFill>
              <a:srgbClr val="979797">
                <a:alpha val="4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902;p75">
              <a:extLst>
                <a:ext uri="{FF2B5EF4-FFF2-40B4-BE49-F238E27FC236}">
                  <a16:creationId xmlns:a16="http://schemas.microsoft.com/office/drawing/2014/main" id="{33BAFA6F-14AE-4678-81A8-17A9B9457E6C}"/>
                </a:ext>
              </a:extLst>
            </p:cNvPr>
            <p:cNvSpPr/>
            <p:nvPr/>
          </p:nvSpPr>
          <p:spPr>
            <a:xfrm>
              <a:off x="6969070" y="2270922"/>
              <a:ext cx="2193" cy="49353"/>
            </a:xfrm>
            <a:custGeom>
              <a:avLst/>
              <a:gdLst/>
              <a:ahLst/>
              <a:cxnLst/>
              <a:rect l="l" t="t" r="r" b="b"/>
              <a:pathLst>
                <a:path w="18" h="405" extrusionOk="0">
                  <a:moveTo>
                    <a:pt x="12" y="1"/>
                  </a:moveTo>
                  <a:cubicBezTo>
                    <a:pt x="12" y="121"/>
                    <a:pt x="12" y="251"/>
                    <a:pt x="3" y="373"/>
                  </a:cubicBezTo>
                  <a:lnTo>
                    <a:pt x="3" y="373"/>
                  </a:lnTo>
                  <a:cubicBezTo>
                    <a:pt x="13" y="246"/>
                    <a:pt x="18" y="116"/>
                    <a:pt x="12" y="1"/>
                  </a:cubicBezTo>
                  <a:close/>
                  <a:moveTo>
                    <a:pt x="3" y="373"/>
                  </a:moveTo>
                  <a:cubicBezTo>
                    <a:pt x="2" y="383"/>
                    <a:pt x="1" y="394"/>
                    <a:pt x="1" y="404"/>
                  </a:cubicBezTo>
                  <a:cubicBezTo>
                    <a:pt x="1" y="394"/>
                    <a:pt x="2" y="383"/>
                    <a:pt x="3" y="373"/>
                  </a:cubicBezTo>
                  <a:close/>
                </a:path>
              </a:pathLst>
            </a:custGeom>
            <a:solidFill>
              <a:srgbClr val="A4A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903;p75">
              <a:extLst>
                <a:ext uri="{FF2B5EF4-FFF2-40B4-BE49-F238E27FC236}">
                  <a16:creationId xmlns:a16="http://schemas.microsoft.com/office/drawing/2014/main" id="{879B0BDE-F749-4267-A928-DB3620319367}"/>
                </a:ext>
              </a:extLst>
            </p:cNvPr>
            <p:cNvSpPr/>
            <p:nvPr/>
          </p:nvSpPr>
          <p:spPr>
            <a:xfrm>
              <a:off x="3464688" y="2288957"/>
              <a:ext cx="3504450" cy="1199224"/>
            </a:xfrm>
            <a:custGeom>
              <a:avLst/>
              <a:gdLst/>
              <a:ahLst/>
              <a:cxnLst/>
              <a:rect l="l" t="t" r="r" b="b"/>
              <a:pathLst>
                <a:path w="28758" h="9841" extrusionOk="0">
                  <a:moveTo>
                    <a:pt x="0" y="1"/>
                  </a:moveTo>
                  <a:cubicBezTo>
                    <a:pt x="0" y="114"/>
                    <a:pt x="6" y="238"/>
                    <a:pt x="12" y="333"/>
                  </a:cubicBezTo>
                  <a:cubicBezTo>
                    <a:pt x="36" y="595"/>
                    <a:pt x="83" y="933"/>
                    <a:pt x="131" y="1189"/>
                  </a:cubicBezTo>
                  <a:cubicBezTo>
                    <a:pt x="172" y="1355"/>
                    <a:pt x="214" y="1580"/>
                    <a:pt x="267" y="1747"/>
                  </a:cubicBezTo>
                  <a:cubicBezTo>
                    <a:pt x="350" y="2008"/>
                    <a:pt x="457" y="2352"/>
                    <a:pt x="564" y="2602"/>
                  </a:cubicBezTo>
                  <a:cubicBezTo>
                    <a:pt x="635" y="2768"/>
                    <a:pt x="725" y="2988"/>
                    <a:pt x="814" y="3154"/>
                  </a:cubicBezTo>
                  <a:cubicBezTo>
                    <a:pt x="956" y="3415"/>
                    <a:pt x="1146" y="3754"/>
                    <a:pt x="1306" y="3997"/>
                  </a:cubicBezTo>
                  <a:cubicBezTo>
                    <a:pt x="1407" y="4163"/>
                    <a:pt x="1556" y="4371"/>
                    <a:pt x="1675" y="4526"/>
                  </a:cubicBezTo>
                  <a:cubicBezTo>
                    <a:pt x="1888" y="4787"/>
                    <a:pt x="2173" y="5119"/>
                    <a:pt x="2399" y="5363"/>
                  </a:cubicBezTo>
                  <a:cubicBezTo>
                    <a:pt x="2684" y="5678"/>
                    <a:pt x="3100" y="6064"/>
                    <a:pt x="3444" y="6325"/>
                  </a:cubicBezTo>
                  <a:cubicBezTo>
                    <a:pt x="3593" y="6432"/>
                    <a:pt x="3777" y="6598"/>
                    <a:pt x="3931" y="6699"/>
                  </a:cubicBezTo>
                  <a:cubicBezTo>
                    <a:pt x="4252" y="6925"/>
                    <a:pt x="4685" y="7221"/>
                    <a:pt x="5024" y="7423"/>
                  </a:cubicBezTo>
                  <a:cubicBezTo>
                    <a:pt x="5237" y="7548"/>
                    <a:pt x="5528" y="7708"/>
                    <a:pt x="5754" y="7827"/>
                  </a:cubicBezTo>
                  <a:cubicBezTo>
                    <a:pt x="6069" y="7993"/>
                    <a:pt x="6508" y="8201"/>
                    <a:pt x="6835" y="8350"/>
                  </a:cubicBezTo>
                  <a:cubicBezTo>
                    <a:pt x="7310" y="8558"/>
                    <a:pt x="7963" y="8789"/>
                    <a:pt x="8456" y="8949"/>
                  </a:cubicBezTo>
                  <a:cubicBezTo>
                    <a:pt x="8770" y="9056"/>
                    <a:pt x="9210" y="9169"/>
                    <a:pt x="9536" y="9252"/>
                  </a:cubicBezTo>
                  <a:cubicBezTo>
                    <a:pt x="9798" y="9318"/>
                    <a:pt x="10148" y="9395"/>
                    <a:pt x="10403" y="9448"/>
                  </a:cubicBezTo>
                  <a:cubicBezTo>
                    <a:pt x="11235" y="9614"/>
                    <a:pt x="11941" y="9692"/>
                    <a:pt x="12321" y="9733"/>
                  </a:cubicBezTo>
                  <a:cubicBezTo>
                    <a:pt x="12523" y="9757"/>
                    <a:pt x="13248" y="9834"/>
                    <a:pt x="14198" y="9840"/>
                  </a:cubicBezTo>
                  <a:cubicBezTo>
                    <a:pt x="14244" y="9840"/>
                    <a:pt x="14290" y="9841"/>
                    <a:pt x="14335" y="9841"/>
                  </a:cubicBezTo>
                  <a:cubicBezTo>
                    <a:pt x="15244" y="9841"/>
                    <a:pt x="15960" y="9786"/>
                    <a:pt x="16044" y="9781"/>
                  </a:cubicBezTo>
                  <a:cubicBezTo>
                    <a:pt x="16460" y="9745"/>
                    <a:pt x="17101" y="9692"/>
                    <a:pt x="17897" y="9549"/>
                  </a:cubicBezTo>
                  <a:cubicBezTo>
                    <a:pt x="18164" y="9508"/>
                    <a:pt x="18515" y="9442"/>
                    <a:pt x="18770" y="9383"/>
                  </a:cubicBezTo>
                  <a:cubicBezTo>
                    <a:pt x="19067" y="9312"/>
                    <a:pt x="19453" y="9223"/>
                    <a:pt x="19744" y="9134"/>
                  </a:cubicBezTo>
                  <a:cubicBezTo>
                    <a:pt x="19999" y="9062"/>
                    <a:pt x="20332" y="8967"/>
                    <a:pt x="20575" y="8884"/>
                  </a:cubicBezTo>
                  <a:cubicBezTo>
                    <a:pt x="20884" y="8777"/>
                    <a:pt x="21294" y="8629"/>
                    <a:pt x="21602" y="8510"/>
                  </a:cubicBezTo>
                  <a:cubicBezTo>
                    <a:pt x="21828" y="8415"/>
                    <a:pt x="22143" y="8290"/>
                    <a:pt x="22362" y="8177"/>
                  </a:cubicBezTo>
                  <a:cubicBezTo>
                    <a:pt x="22689" y="8023"/>
                    <a:pt x="23116" y="7809"/>
                    <a:pt x="23425" y="7637"/>
                  </a:cubicBezTo>
                  <a:cubicBezTo>
                    <a:pt x="23829" y="7394"/>
                    <a:pt x="24369" y="7073"/>
                    <a:pt x="24749" y="6800"/>
                  </a:cubicBezTo>
                  <a:cubicBezTo>
                    <a:pt x="25242" y="6444"/>
                    <a:pt x="25474" y="6236"/>
                    <a:pt x="25907" y="5856"/>
                  </a:cubicBezTo>
                  <a:cubicBezTo>
                    <a:pt x="26186" y="5600"/>
                    <a:pt x="26531" y="5232"/>
                    <a:pt x="26774" y="4947"/>
                  </a:cubicBezTo>
                  <a:cubicBezTo>
                    <a:pt x="26988" y="4704"/>
                    <a:pt x="27249" y="4348"/>
                    <a:pt x="27427" y="4080"/>
                  </a:cubicBezTo>
                  <a:cubicBezTo>
                    <a:pt x="27635" y="3777"/>
                    <a:pt x="27873" y="3344"/>
                    <a:pt x="28033" y="3017"/>
                  </a:cubicBezTo>
                  <a:cubicBezTo>
                    <a:pt x="28164" y="2768"/>
                    <a:pt x="28300" y="2412"/>
                    <a:pt x="28389" y="2145"/>
                  </a:cubicBezTo>
                  <a:cubicBezTo>
                    <a:pt x="28472" y="1889"/>
                    <a:pt x="28585" y="1545"/>
                    <a:pt x="28621" y="1284"/>
                  </a:cubicBezTo>
                  <a:cubicBezTo>
                    <a:pt x="28651" y="1111"/>
                    <a:pt x="28698" y="892"/>
                    <a:pt x="28716" y="719"/>
                  </a:cubicBezTo>
                  <a:cubicBezTo>
                    <a:pt x="28734" y="583"/>
                    <a:pt x="28746" y="423"/>
                    <a:pt x="28758" y="268"/>
                  </a:cubicBezTo>
                  <a:lnTo>
                    <a:pt x="28758" y="268"/>
                  </a:lnTo>
                  <a:cubicBezTo>
                    <a:pt x="28585" y="2287"/>
                    <a:pt x="27131" y="4282"/>
                    <a:pt x="24411" y="5802"/>
                  </a:cubicBezTo>
                  <a:cubicBezTo>
                    <a:pt x="21627" y="7365"/>
                    <a:pt x="18031" y="8142"/>
                    <a:pt x="14436" y="8142"/>
                  </a:cubicBezTo>
                  <a:cubicBezTo>
                    <a:pt x="10669" y="8142"/>
                    <a:pt x="6902" y="7290"/>
                    <a:pt x="4068" y="5594"/>
                  </a:cubicBezTo>
                  <a:cubicBezTo>
                    <a:pt x="1449" y="4027"/>
                    <a:pt x="95" y="2020"/>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904;p75">
              <a:extLst>
                <a:ext uri="{FF2B5EF4-FFF2-40B4-BE49-F238E27FC236}">
                  <a16:creationId xmlns:a16="http://schemas.microsoft.com/office/drawing/2014/main" id="{F3F6B6ED-BDA4-47F7-B99B-6176C7F576B9}"/>
                </a:ext>
              </a:extLst>
            </p:cNvPr>
            <p:cNvSpPr/>
            <p:nvPr/>
          </p:nvSpPr>
          <p:spPr>
            <a:xfrm>
              <a:off x="3463957" y="2260807"/>
              <a:ext cx="853" cy="29003"/>
            </a:xfrm>
            <a:custGeom>
              <a:avLst/>
              <a:gdLst/>
              <a:ahLst/>
              <a:cxnLst/>
              <a:rect l="l" t="t" r="r" b="b"/>
              <a:pathLst>
                <a:path w="7" h="238" extrusionOk="0">
                  <a:moveTo>
                    <a:pt x="0" y="0"/>
                  </a:moveTo>
                  <a:cubicBezTo>
                    <a:pt x="6" y="84"/>
                    <a:pt x="6" y="155"/>
                    <a:pt x="6" y="238"/>
                  </a:cubicBezTo>
                  <a:cubicBezTo>
                    <a:pt x="6" y="155"/>
                    <a:pt x="6" y="72"/>
                    <a:pt x="0" y="0"/>
                  </a:cubicBezTo>
                  <a:close/>
                </a:path>
              </a:pathLst>
            </a:custGeom>
            <a:solidFill>
              <a:srgbClr val="A4A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905;p75">
              <a:extLst>
                <a:ext uri="{FF2B5EF4-FFF2-40B4-BE49-F238E27FC236}">
                  <a16:creationId xmlns:a16="http://schemas.microsoft.com/office/drawing/2014/main" id="{9E10218A-026A-46C6-B72C-0A01AFD325AC}"/>
                </a:ext>
              </a:extLst>
            </p:cNvPr>
            <p:cNvSpPr/>
            <p:nvPr/>
          </p:nvSpPr>
          <p:spPr>
            <a:xfrm>
              <a:off x="3285917" y="1249353"/>
              <a:ext cx="3864790" cy="2031894"/>
            </a:xfrm>
            <a:custGeom>
              <a:avLst/>
              <a:gdLst/>
              <a:ahLst/>
              <a:cxnLst/>
              <a:rect l="l" t="t" r="r" b="b"/>
              <a:pathLst>
                <a:path w="31715" h="16674" extrusionOk="0">
                  <a:moveTo>
                    <a:pt x="15810" y="159"/>
                  </a:moveTo>
                  <a:cubicBezTo>
                    <a:pt x="19506" y="159"/>
                    <a:pt x="23200" y="995"/>
                    <a:pt x="25979" y="2659"/>
                  </a:cubicBezTo>
                  <a:cubicBezTo>
                    <a:pt x="31412" y="5907"/>
                    <a:pt x="31281" y="11085"/>
                    <a:pt x="25694" y="14220"/>
                  </a:cubicBezTo>
                  <a:cubicBezTo>
                    <a:pt x="22962" y="15756"/>
                    <a:pt x="19429" y="16520"/>
                    <a:pt x="15896" y="16520"/>
                  </a:cubicBezTo>
                  <a:cubicBezTo>
                    <a:pt x="12202" y="16520"/>
                    <a:pt x="8508" y="15685"/>
                    <a:pt x="5731" y="14025"/>
                  </a:cubicBezTo>
                  <a:cubicBezTo>
                    <a:pt x="297" y="10771"/>
                    <a:pt x="422" y="5599"/>
                    <a:pt x="6010" y="2457"/>
                  </a:cubicBezTo>
                  <a:cubicBezTo>
                    <a:pt x="8746" y="923"/>
                    <a:pt x="12278" y="159"/>
                    <a:pt x="15810" y="159"/>
                  </a:cubicBezTo>
                  <a:close/>
                  <a:moveTo>
                    <a:pt x="15798" y="1"/>
                  </a:moveTo>
                  <a:cubicBezTo>
                    <a:pt x="12203" y="1"/>
                    <a:pt x="8608" y="776"/>
                    <a:pt x="5826" y="2339"/>
                  </a:cubicBezTo>
                  <a:cubicBezTo>
                    <a:pt x="125" y="5539"/>
                    <a:pt x="0" y="10818"/>
                    <a:pt x="5535" y="14125"/>
                  </a:cubicBezTo>
                  <a:cubicBezTo>
                    <a:pt x="8369" y="15821"/>
                    <a:pt x="12136" y="16673"/>
                    <a:pt x="15903" y="16673"/>
                  </a:cubicBezTo>
                  <a:cubicBezTo>
                    <a:pt x="19498" y="16673"/>
                    <a:pt x="23094" y="15896"/>
                    <a:pt x="25878" y="14333"/>
                  </a:cubicBezTo>
                  <a:cubicBezTo>
                    <a:pt x="31578" y="11145"/>
                    <a:pt x="31715" y="5866"/>
                    <a:pt x="26169" y="2547"/>
                  </a:cubicBezTo>
                  <a:cubicBezTo>
                    <a:pt x="23336" y="854"/>
                    <a:pt x="19567" y="1"/>
                    <a:pt x="157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906;p75">
              <a:extLst>
                <a:ext uri="{FF2B5EF4-FFF2-40B4-BE49-F238E27FC236}">
                  <a16:creationId xmlns:a16="http://schemas.microsoft.com/office/drawing/2014/main" id="{2720C036-6B8F-4CF9-8908-A9D62273CA7E}"/>
                </a:ext>
              </a:extLst>
            </p:cNvPr>
            <p:cNvSpPr/>
            <p:nvPr/>
          </p:nvSpPr>
          <p:spPr>
            <a:xfrm>
              <a:off x="3789572" y="1447866"/>
              <a:ext cx="1647182" cy="700208"/>
            </a:xfrm>
            <a:custGeom>
              <a:avLst/>
              <a:gdLst/>
              <a:ahLst/>
              <a:cxnLst/>
              <a:rect l="l" t="t" r="r" b="b"/>
              <a:pathLst>
                <a:path w="13517" h="5746" extrusionOk="0">
                  <a:moveTo>
                    <a:pt x="8157" y="1"/>
                  </a:moveTo>
                  <a:cubicBezTo>
                    <a:pt x="5303" y="1"/>
                    <a:pt x="1966" y="945"/>
                    <a:pt x="511" y="3465"/>
                  </a:cubicBezTo>
                  <a:cubicBezTo>
                    <a:pt x="416" y="3625"/>
                    <a:pt x="0" y="4445"/>
                    <a:pt x="802" y="5104"/>
                  </a:cubicBezTo>
                  <a:cubicBezTo>
                    <a:pt x="1342" y="5547"/>
                    <a:pt x="2431" y="5746"/>
                    <a:pt x="3745" y="5746"/>
                  </a:cubicBezTo>
                  <a:cubicBezTo>
                    <a:pt x="7642" y="5746"/>
                    <a:pt x="13516" y="3997"/>
                    <a:pt x="12939" y="1683"/>
                  </a:cubicBezTo>
                  <a:cubicBezTo>
                    <a:pt x="12692" y="694"/>
                    <a:pt x="10602" y="1"/>
                    <a:pt x="81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907;p75">
              <a:extLst>
                <a:ext uri="{FF2B5EF4-FFF2-40B4-BE49-F238E27FC236}">
                  <a16:creationId xmlns:a16="http://schemas.microsoft.com/office/drawing/2014/main" id="{AB335180-282D-406D-8356-03ADA742E707}"/>
                </a:ext>
              </a:extLst>
            </p:cNvPr>
            <p:cNvSpPr/>
            <p:nvPr/>
          </p:nvSpPr>
          <p:spPr>
            <a:xfrm>
              <a:off x="4937145" y="2288835"/>
              <a:ext cx="565309" cy="301116"/>
            </a:xfrm>
            <a:custGeom>
              <a:avLst/>
              <a:gdLst/>
              <a:ahLst/>
              <a:cxnLst/>
              <a:rect l="l" t="t" r="r" b="b"/>
              <a:pathLst>
                <a:path w="4639" h="2471" extrusionOk="0">
                  <a:moveTo>
                    <a:pt x="2297" y="0"/>
                  </a:moveTo>
                  <a:cubicBezTo>
                    <a:pt x="1766" y="0"/>
                    <a:pt x="1234" y="115"/>
                    <a:pt x="826" y="346"/>
                  </a:cubicBezTo>
                  <a:cubicBezTo>
                    <a:pt x="143" y="732"/>
                    <a:pt x="1" y="1314"/>
                    <a:pt x="405" y="1783"/>
                  </a:cubicBezTo>
                  <a:cubicBezTo>
                    <a:pt x="500" y="1890"/>
                    <a:pt x="624" y="1997"/>
                    <a:pt x="779" y="2092"/>
                  </a:cubicBezTo>
                  <a:cubicBezTo>
                    <a:pt x="1197" y="2344"/>
                    <a:pt x="1754" y="2470"/>
                    <a:pt x="2310" y="2470"/>
                  </a:cubicBezTo>
                  <a:cubicBezTo>
                    <a:pt x="2843" y="2470"/>
                    <a:pt x="3377" y="2354"/>
                    <a:pt x="3789" y="2122"/>
                  </a:cubicBezTo>
                  <a:cubicBezTo>
                    <a:pt x="4573" y="1676"/>
                    <a:pt x="4638" y="964"/>
                    <a:pt x="3979" y="477"/>
                  </a:cubicBezTo>
                  <a:cubicBezTo>
                    <a:pt x="3938" y="447"/>
                    <a:pt x="3884" y="406"/>
                    <a:pt x="3831" y="376"/>
                  </a:cubicBezTo>
                  <a:cubicBezTo>
                    <a:pt x="3414" y="127"/>
                    <a:pt x="2855" y="0"/>
                    <a:pt x="2297" y="0"/>
                  </a:cubicBezTo>
                  <a:close/>
                </a:path>
              </a:pathLst>
            </a:custGeom>
            <a:solidFill>
              <a:srgbClr val="A4A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908;p75">
              <a:extLst>
                <a:ext uri="{FF2B5EF4-FFF2-40B4-BE49-F238E27FC236}">
                  <a16:creationId xmlns:a16="http://schemas.microsoft.com/office/drawing/2014/main" id="{4F7A917F-7F74-405E-889D-FA0EF1DE8DF8}"/>
                </a:ext>
              </a:extLst>
            </p:cNvPr>
            <p:cNvSpPr/>
            <p:nvPr/>
          </p:nvSpPr>
          <p:spPr>
            <a:xfrm>
              <a:off x="5154303" y="292981"/>
              <a:ext cx="89811" cy="2192261"/>
            </a:xfrm>
            <a:custGeom>
              <a:avLst/>
              <a:gdLst/>
              <a:ahLst/>
              <a:cxnLst/>
              <a:rect l="l" t="t" r="r" b="b"/>
              <a:pathLst>
                <a:path w="737" h="17990" extrusionOk="0">
                  <a:moveTo>
                    <a:pt x="719" y="247"/>
                  </a:moveTo>
                  <a:cubicBezTo>
                    <a:pt x="719" y="247"/>
                    <a:pt x="719" y="252"/>
                    <a:pt x="713" y="252"/>
                  </a:cubicBezTo>
                  <a:lnTo>
                    <a:pt x="719" y="247"/>
                  </a:lnTo>
                  <a:close/>
                  <a:moveTo>
                    <a:pt x="365" y="0"/>
                  </a:moveTo>
                  <a:cubicBezTo>
                    <a:pt x="275" y="0"/>
                    <a:pt x="184" y="21"/>
                    <a:pt x="113" y="62"/>
                  </a:cubicBezTo>
                  <a:cubicBezTo>
                    <a:pt x="48" y="98"/>
                    <a:pt x="6" y="152"/>
                    <a:pt x="6" y="211"/>
                  </a:cubicBezTo>
                  <a:lnTo>
                    <a:pt x="0" y="17787"/>
                  </a:lnTo>
                  <a:cubicBezTo>
                    <a:pt x="0" y="17841"/>
                    <a:pt x="36" y="17894"/>
                    <a:pt x="107" y="17936"/>
                  </a:cubicBezTo>
                  <a:cubicBezTo>
                    <a:pt x="113" y="17942"/>
                    <a:pt x="119" y="17942"/>
                    <a:pt x="137" y="17954"/>
                  </a:cubicBezTo>
                  <a:lnTo>
                    <a:pt x="143" y="17954"/>
                  </a:lnTo>
                  <a:cubicBezTo>
                    <a:pt x="149" y="17954"/>
                    <a:pt x="149" y="17959"/>
                    <a:pt x="155" y="17959"/>
                  </a:cubicBezTo>
                  <a:cubicBezTo>
                    <a:pt x="172" y="17965"/>
                    <a:pt x="178" y="17965"/>
                    <a:pt x="196" y="17971"/>
                  </a:cubicBezTo>
                  <a:lnTo>
                    <a:pt x="202" y="17971"/>
                  </a:lnTo>
                  <a:cubicBezTo>
                    <a:pt x="208" y="17971"/>
                    <a:pt x="226" y="17977"/>
                    <a:pt x="232" y="17977"/>
                  </a:cubicBezTo>
                  <a:lnTo>
                    <a:pt x="244" y="17977"/>
                  </a:lnTo>
                  <a:cubicBezTo>
                    <a:pt x="250" y="17977"/>
                    <a:pt x="267" y="17989"/>
                    <a:pt x="285" y="17989"/>
                  </a:cubicBezTo>
                  <a:lnTo>
                    <a:pt x="392" y="17989"/>
                  </a:lnTo>
                  <a:cubicBezTo>
                    <a:pt x="410" y="17989"/>
                    <a:pt x="422" y="17989"/>
                    <a:pt x="440" y="17977"/>
                  </a:cubicBezTo>
                  <a:lnTo>
                    <a:pt x="446" y="17977"/>
                  </a:lnTo>
                  <a:cubicBezTo>
                    <a:pt x="457" y="17977"/>
                    <a:pt x="469" y="17971"/>
                    <a:pt x="481" y="17971"/>
                  </a:cubicBezTo>
                  <a:lnTo>
                    <a:pt x="487" y="17971"/>
                  </a:lnTo>
                  <a:cubicBezTo>
                    <a:pt x="505" y="17971"/>
                    <a:pt x="517" y="17965"/>
                    <a:pt x="535" y="17959"/>
                  </a:cubicBezTo>
                  <a:lnTo>
                    <a:pt x="541" y="17959"/>
                  </a:lnTo>
                  <a:cubicBezTo>
                    <a:pt x="546" y="17959"/>
                    <a:pt x="564" y="17954"/>
                    <a:pt x="570" y="17954"/>
                  </a:cubicBezTo>
                  <a:cubicBezTo>
                    <a:pt x="570" y="17954"/>
                    <a:pt x="576" y="17954"/>
                    <a:pt x="576" y="17942"/>
                  </a:cubicBezTo>
                  <a:cubicBezTo>
                    <a:pt x="594" y="17936"/>
                    <a:pt x="600" y="17936"/>
                    <a:pt x="606" y="17930"/>
                  </a:cubicBezTo>
                  <a:cubicBezTo>
                    <a:pt x="618" y="17924"/>
                    <a:pt x="624" y="17924"/>
                    <a:pt x="630" y="17912"/>
                  </a:cubicBezTo>
                  <a:lnTo>
                    <a:pt x="636" y="17912"/>
                  </a:lnTo>
                  <a:cubicBezTo>
                    <a:pt x="647" y="17906"/>
                    <a:pt x="653" y="17906"/>
                    <a:pt x="659" y="17900"/>
                  </a:cubicBezTo>
                  <a:cubicBezTo>
                    <a:pt x="665" y="17900"/>
                    <a:pt x="665" y="17894"/>
                    <a:pt x="677" y="17894"/>
                  </a:cubicBezTo>
                  <a:lnTo>
                    <a:pt x="683" y="17882"/>
                  </a:lnTo>
                  <a:lnTo>
                    <a:pt x="689" y="17876"/>
                  </a:lnTo>
                  <a:lnTo>
                    <a:pt x="707" y="17864"/>
                  </a:lnTo>
                  <a:cubicBezTo>
                    <a:pt x="707" y="17853"/>
                    <a:pt x="713" y="17853"/>
                    <a:pt x="713" y="17847"/>
                  </a:cubicBezTo>
                  <a:lnTo>
                    <a:pt x="713" y="17841"/>
                  </a:lnTo>
                  <a:cubicBezTo>
                    <a:pt x="713" y="17835"/>
                    <a:pt x="719" y="17823"/>
                    <a:pt x="719" y="17823"/>
                  </a:cubicBezTo>
                  <a:cubicBezTo>
                    <a:pt x="719" y="17817"/>
                    <a:pt x="719" y="17811"/>
                    <a:pt x="725" y="17811"/>
                  </a:cubicBezTo>
                  <a:lnTo>
                    <a:pt x="725" y="17805"/>
                  </a:lnTo>
                  <a:lnTo>
                    <a:pt x="725" y="17787"/>
                  </a:lnTo>
                  <a:lnTo>
                    <a:pt x="736" y="217"/>
                  </a:lnTo>
                  <a:lnTo>
                    <a:pt x="736" y="217"/>
                  </a:lnTo>
                  <a:cubicBezTo>
                    <a:pt x="736" y="217"/>
                    <a:pt x="736" y="217"/>
                    <a:pt x="736" y="217"/>
                  </a:cubicBezTo>
                  <a:lnTo>
                    <a:pt x="736" y="211"/>
                  </a:lnTo>
                  <a:lnTo>
                    <a:pt x="736" y="217"/>
                  </a:lnTo>
                  <a:lnTo>
                    <a:pt x="736" y="217"/>
                  </a:lnTo>
                  <a:cubicBezTo>
                    <a:pt x="731" y="157"/>
                    <a:pt x="689" y="110"/>
                    <a:pt x="618" y="62"/>
                  </a:cubicBezTo>
                  <a:cubicBezTo>
                    <a:pt x="546" y="21"/>
                    <a:pt x="456" y="0"/>
                    <a:pt x="3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909;p75">
              <a:extLst>
                <a:ext uri="{FF2B5EF4-FFF2-40B4-BE49-F238E27FC236}">
                  <a16:creationId xmlns:a16="http://schemas.microsoft.com/office/drawing/2014/main" id="{C5DEE1AB-6A26-4318-A288-BF1C0F64AADF}"/>
                </a:ext>
              </a:extLst>
            </p:cNvPr>
            <p:cNvSpPr/>
            <p:nvPr/>
          </p:nvSpPr>
          <p:spPr>
            <a:xfrm>
              <a:off x="5077530" y="196345"/>
              <a:ext cx="242501" cy="242501"/>
            </a:xfrm>
            <a:custGeom>
              <a:avLst/>
              <a:gdLst/>
              <a:ahLst/>
              <a:cxnLst/>
              <a:rect l="l" t="t" r="r" b="b"/>
              <a:pathLst>
                <a:path w="1990" h="1990" extrusionOk="0">
                  <a:moveTo>
                    <a:pt x="992" y="0"/>
                  </a:moveTo>
                  <a:cubicBezTo>
                    <a:pt x="446" y="0"/>
                    <a:pt x="1" y="446"/>
                    <a:pt x="1" y="998"/>
                  </a:cubicBezTo>
                  <a:cubicBezTo>
                    <a:pt x="1" y="1544"/>
                    <a:pt x="446" y="1990"/>
                    <a:pt x="992" y="1990"/>
                  </a:cubicBezTo>
                  <a:cubicBezTo>
                    <a:pt x="999" y="1990"/>
                    <a:pt x="1006" y="1990"/>
                    <a:pt x="1013" y="1990"/>
                  </a:cubicBezTo>
                  <a:cubicBezTo>
                    <a:pt x="1556" y="1990"/>
                    <a:pt x="1990" y="1537"/>
                    <a:pt x="1990" y="998"/>
                  </a:cubicBezTo>
                  <a:cubicBezTo>
                    <a:pt x="1990" y="446"/>
                    <a:pt x="1545" y="0"/>
                    <a:pt x="9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910;p75">
              <a:extLst>
                <a:ext uri="{FF2B5EF4-FFF2-40B4-BE49-F238E27FC236}">
                  <a16:creationId xmlns:a16="http://schemas.microsoft.com/office/drawing/2014/main" id="{6A722AB2-8874-4A91-AD00-02ECB7C982A7}"/>
                </a:ext>
              </a:extLst>
            </p:cNvPr>
            <p:cNvSpPr/>
            <p:nvPr/>
          </p:nvSpPr>
          <p:spPr>
            <a:xfrm>
              <a:off x="-1087584" y="4143574"/>
              <a:ext cx="1633290" cy="231778"/>
            </a:xfrm>
            <a:custGeom>
              <a:avLst/>
              <a:gdLst/>
              <a:ahLst/>
              <a:cxnLst/>
              <a:rect l="l" t="t" r="r" b="b"/>
              <a:pathLst>
                <a:path w="13403" h="1902" extrusionOk="0">
                  <a:moveTo>
                    <a:pt x="3284" y="1"/>
                  </a:moveTo>
                  <a:lnTo>
                    <a:pt x="1" y="1901"/>
                  </a:lnTo>
                  <a:lnTo>
                    <a:pt x="11437" y="1901"/>
                  </a:lnTo>
                  <a:lnTo>
                    <a:pt x="13403" y="767"/>
                  </a:lnTo>
                  <a:lnTo>
                    <a:pt x="12078"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911;p75">
              <a:extLst>
                <a:ext uri="{FF2B5EF4-FFF2-40B4-BE49-F238E27FC236}">
                  <a16:creationId xmlns:a16="http://schemas.microsoft.com/office/drawing/2014/main" id="{96F28EAD-172E-423C-ADFD-1E55DF0E2352}"/>
                </a:ext>
              </a:extLst>
            </p:cNvPr>
            <p:cNvSpPr/>
            <p:nvPr/>
          </p:nvSpPr>
          <p:spPr>
            <a:xfrm>
              <a:off x="496376" y="4294073"/>
              <a:ext cx="280887" cy="81281"/>
            </a:xfrm>
            <a:custGeom>
              <a:avLst/>
              <a:gdLst/>
              <a:ahLst/>
              <a:cxnLst/>
              <a:rect l="l" t="t" r="r" b="b"/>
              <a:pathLst>
                <a:path w="2305" h="667" extrusionOk="0">
                  <a:moveTo>
                    <a:pt x="1159" y="1"/>
                  </a:moveTo>
                  <a:lnTo>
                    <a:pt x="1" y="666"/>
                  </a:lnTo>
                  <a:lnTo>
                    <a:pt x="2305" y="666"/>
                  </a:lnTo>
                  <a:lnTo>
                    <a:pt x="1159"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912;p75">
              <a:extLst>
                <a:ext uri="{FF2B5EF4-FFF2-40B4-BE49-F238E27FC236}">
                  <a16:creationId xmlns:a16="http://schemas.microsoft.com/office/drawing/2014/main" id="{B337D653-9CC4-418F-82E4-F8F5DF5740BB}"/>
                </a:ext>
              </a:extLst>
            </p:cNvPr>
            <p:cNvSpPr/>
            <p:nvPr/>
          </p:nvSpPr>
          <p:spPr>
            <a:xfrm>
              <a:off x="-1531893" y="4624075"/>
              <a:ext cx="1407483" cy="409693"/>
            </a:xfrm>
            <a:custGeom>
              <a:avLst/>
              <a:gdLst/>
              <a:ahLst/>
              <a:cxnLst/>
              <a:rect l="l" t="t" r="r" b="b"/>
              <a:pathLst>
                <a:path w="11550" h="3362" extrusionOk="0">
                  <a:moveTo>
                    <a:pt x="108" y="1"/>
                  </a:moveTo>
                  <a:lnTo>
                    <a:pt x="1" y="60"/>
                  </a:lnTo>
                  <a:lnTo>
                    <a:pt x="5725" y="3362"/>
                  </a:lnTo>
                  <a:lnTo>
                    <a:pt x="11550"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913;p75">
              <a:extLst>
                <a:ext uri="{FF2B5EF4-FFF2-40B4-BE49-F238E27FC236}">
                  <a16:creationId xmlns:a16="http://schemas.microsoft.com/office/drawing/2014/main" id="{92D7B1D9-2A74-4523-8C94-BD587150BE41}"/>
                </a:ext>
              </a:extLst>
            </p:cNvPr>
            <p:cNvSpPr/>
            <p:nvPr/>
          </p:nvSpPr>
          <p:spPr>
            <a:xfrm>
              <a:off x="-693239" y="4624075"/>
              <a:ext cx="2026897" cy="437965"/>
            </a:xfrm>
            <a:custGeom>
              <a:avLst/>
              <a:gdLst/>
              <a:ahLst/>
              <a:cxnLst/>
              <a:rect l="l" t="t" r="r" b="b"/>
              <a:pathLst>
                <a:path w="16633" h="3594" extrusionOk="0">
                  <a:moveTo>
                    <a:pt x="6218" y="1"/>
                  </a:moveTo>
                  <a:lnTo>
                    <a:pt x="1" y="3593"/>
                  </a:lnTo>
                  <a:lnTo>
                    <a:pt x="11443" y="3593"/>
                  </a:lnTo>
                  <a:lnTo>
                    <a:pt x="16633" y="594"/>
                  </a:lnTo>
                  <a:lnTo>
                    <a:pt x="15612"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914;p75">
              <a:extLst>
                <a:ext uri="{FF2B5EF4-FFF2-40B4-BE49-F238E27FC236}">
                  <a16:creationId xmlns:a16="http://schemas.microsoft.com/office/drawing/2014/main" id="{010BB853-CD76-465D-B6F8-F1023FB3F672}"/>
                </a:ext>
              </a:extLst>
            </p:cNvPr>
            <p:cNvSpPr/>
            <p:nvPr/>
          </p:nvSpPr>
          <p:spPr>
            <a:xfrm>
              <a:off x="887919" y="4749227"/>
              <a:ext cx="1086138" cy="312815"/>
            </a:xfrm>
            <a:custGeom>
              <a:avLst/>
              <a:gdLst/>
              <a:ahLst/>
              <a:cxnLst/>
              <a:rect l="l" t="t" r="r" b="b"/>
              <a:pathLst>
                <a:path w="8913" h="2567" extrusionOk="0">
                  <a:moveTo>
                    <a:pt x="4460" y="1"/>
                  </a:moveTo>
                  <a:lnTo>
                    <a:pt x="0" y="2566"/>
                  </a:lnTo>
                  <a:lnTo>
                    <a:pt x="8913" y="2566"/>
                  </a:lnTo>
                  <a:lnTo>
                    <a:pt x="4460"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915;p75">
              <a:extLst>
                <a:ext uri="{FF2B5EF4-FFF2-40B4-BE49-F238E27FC236}">
                  <a16:creationId xmlns:a16="http://schemas.microsoft.com/office/drawing/2014/main" id="{A3618047-610F-4470-9656-B07667739530}"/>
                </a:ext>
              </a:extLst>
            </p:cNvPr>
            <p:cNvSpPr/>
            <p:nvPr/>
          </p:nvSpPr>
          <p:spPr>
            <a:xfrm>
              <a:off x="4278725" y="7412885"/>
              <a:ext cx="1762827" cy="231656"/>
            </a:xfrm>
            <a:custGeom>
              <a:avLst/>
              <a:gdLst/>
              <a:ahLst/>
              <a:cxnLst/>
              <a:rect l="l" t="t" r="r" b="b"/>
              <a:pathLst>
                <a:path w="14466" h="1901" extrusionOk="0">
                  <a:moveTo>
                    <a:pt x="3296" y="1"/>
                  </a:moveTo>
                  <a:lnTo>
                    <a:pt x="0" y="1901"/>
                  </a:lnTo>
                  <a:lnTo>
                    <a:pt x="11449" y="1901"/>
                  </a:lnTo>
                  <a:lnTo>
                    <a:pt x="14465" y="155"/>
                  </a:lnTo>
                  <a:lnTo>
                    <a:pt x="14198"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916;p75">
              <a:extLst>
                <a:ext uri="{FF2B5EF4-FFF2-40B4-BE49-F238E27FC236}">
                  <a16:creationId xmlns:a16="http://schemas.microsoft.com/office/drawing/2014/main" id="{1CE1614F-F086-4950-91C7-35658E0F9333}"/>
                </a:ext>
              </a:extLst>
            </p:cNvPr>
            <p:cNvSpPr/>
            <p:nvPr/>
          </p:nvSpPr>
          <p:spPr>
            <a:xfrm>
              <a:off x="5863417" y="7488927"/>
              <a:ext cx="539231" cy="155615"/>
            </a:xfrm>
            <a:custGeom>
              <a:avLst/>
              <a:gdLst/>
              <a:ahLst/>
              <a:cxnLst/>
              <a:rect l="l" t="t" r="r" b="b"/>
              <a:pathLst>
                <a:path w="4425" h="1277" extrusionOk="0">
                  <a:moveTo>
                    <a:pt x="2215" y="0"/>
                  </a:moveTo>
                  <a:lnTo>
                    <a:pt x="0" y="1277"/>
                  </a:lnTo>
                  <a:lnTo>
                    <a:pt x="4424" y="1277"/>
                  </a:lnTo>
                  <a:lnTo>
                    <a:pt x="2215"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917;p75">
              <a:extLst>
                <a:ext uri="{FF2B5EF4-FFF2-40B4-BE49-F238E27FC236}">
                  <a16:creationId xmlns:a16="http://schemas.microsoft.com/office/drawing/2014/main" id="{5C4E494D-845F-4A3E-9637-749E825555E1}"/>
                </a:ext>
              </a:extLst>
            </p:cNvPr>
            <p:cNvSpPr/>
            <p:nvPr/>
          </p:nvSpPr>
          <p:spPr>
            <a:xfrm>
              <a:off x="4081918" y="7893386"/>
              <a:ext cx="1159985" cy="335115"/>
            </a:xfrm>
            <a:custGeom>
              <a:avLst/>
              <a:gdLst/>
              <a:ahLst/>
              <a:cxnLst/>
              <a:rect l="l" t="t" r="r" b="b"/>
              <a:pathLst>
                <a:path w="9519" h="2750" extrusionOk="0">
                  <a:moveTo>
                    <a:pt x="0" y="0"/>
                  </a:moveTo>
                  <a:lnTo>
                    <a:pt x="4762" y="2750"/>
                  </a:lnTo>
                  <a:lnTo>
                    <a:pt x="9519"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918;p75">
              <a:extLst>
                <a:ext uri="{FF2B5EF4-FFF2-40B4-BE49-F238E27FC236}">
                  <a16:creationId xmlns:a16="http://schemas.microsoft.com/office/drawing/2014/main" id="{B6DA99E6-336F-42F8-82F8-1262902CEBD5}"/>
                </a:ext>
              </a:extLst>
            </p:cNvPr>
            <p:cNvSpPr/>
            <p:nvPr/>
          </p:nvSpPr>
          <p:spPr>
            <a:xfrm>
              <a:off x="4752646" y="7893386"/>
              <a:ext cx="2073935" cy="437843"/>
            </a:xfrm>
            <a:custGeom>
              <a:avLst/>
              <a:gdLst/>
              <a:ahLst/>
              <a:cxnLst/>
              <a:rect l="l" t="t" r="r" b="b"/>
              <a:pathLst>
                <a:path w="17019" h="3593" extrusionOk="0">
                  <a:moveTo>
                    <a:pt x="5576" y="0"/>
                  </a:moveTo>
                  <a:lnTo>
                    <a:pt x="1" y="3219"/>
                  </a:lnTo>
                  <a:lnTo>
                    <a:pt x="648" y="3593"/>
                  </a:lnTo>
                  <a:lnTo>
                    <a:pt x="10796" y="3593"/>
                  </a:lnTo>
                  <a:lnTo>
                    <a:pt x="17019"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919;p75">
              <a:extLst>
                <a:ext uri="{FF2B5EF4-FFF2-40B4-BE49-F238E27FC236}">
                  <a16:creationId xmlns:a16="http://schemas.microsoft.com/office/drawing/2014/main" id="{E376C882-BBBB-41BA-9146-E5D1682464A8}"/>
                </a:ext>
              </a:extLst>
            </p:cNvPr>
            <p:cNvSpPr/>
            <p:nvPr/>
          </p:nvSpPr>
          <p:spPr>
            <a:xfrm>
              <a:off x="6254106" y="7942618"/>
              <a:ext cx="1345334" cy="388612"/>
            </a:xfrm>
            <a:custGeom>
              <a:avLst/>
              <a:gdLst/>
              <a:ahLst/>
              <a:cxnLst/>
              <a:rect l="l" t="t" r="r" b="b"/>
              <a:pathLst>
                <a:path w="11040" h="3189" extrusionOk="0">
                  <a:moveTo>
                    <a:pt x="5523" y="0"/>
                  </a:moveTo>
                  <a:lnTo>
                    <a:pt x="1" y="3189"/>
                  </a:lnTo>
                  <a:lnTo>
                    <a:pt x="11039" y="3189"/>
                  </a:lnTo>
                  <a:lnTo>
                    <a:pt x="5523"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920;p75">
              <a:extLst>
                <a:ext uri="{FF2B5EF4-FFF2-40B4-BE49-F238E27FC236}">
                  <a16:creationId xmlns:a16="http://schemas.microsoft.com/office/drawing/2014/main" id="{5B7B5FD3-0D9C-4E5A-A350-F37D54E0A1D2}"/>
                </a:ext>
              </a:extLst>
            </p:cNvPr>
            <p:cNvSpPr/>
            <p:nvPr/>
          </p:nvSpPr>
          <p:spPr>
            <a:xfrm>
              <a:off x="1830678" y="7753732"/>
              <a:ext cx="122347" cy="144770"/>
            </a:xfrm>
            <a:custGeom>
              <a:avLst/>
              <a:gdLst/>
              <a:ahLst/>
              <a:cxnLst/>
              <a:rect l="l" t="t" r="r" b="b"/>
              <a:pathLst>
                <a:path w="1004" h="1188" extrusionOk="0">
                  <a:moveTo>
                    <a:pt x="1004" y="0"/>
                  </a:moveTo>
                  <a:lnTo>
                    <a:pt x="743" y="149"/>
                  </a:lnTo>
                  <a:lnTo>
                    <a:pt x="0" y="1188"/>
                  </a:lnTo>
                  <a:lnTo>
                    <a:pt x="262" y="1033"/>
                  </a:lnTo>
                  <a:lnTo>
                    <a:pt x="10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921;p75">
              <a:extLst>
                <a:ext uri="{FF2B5EF4-FFF2-40B4-BE49-F238E27FC236}">
                  <a16:creationId xmlns:a16="http://schemas.microsoft.com/office/drawing/2014/main" id="{DFB5A5F0-05E7-473E-9BBE-813411165982}"/>
                </a:ext>
              </a:extLst>
            </p:cNvPr>
            <p:cNvSpPr/>
            <p:nvPr/>
          </p:nvSpPr>
          <p:spPr>
            <a:xfrm>
              <a:off x="1831410" y="7524998"/>
              <a:ext cx="121616" cy="246888"/>
            </a:xfrm>
            <a:custGeom>
              <a:avLst/>
              <a:gdLst/>
              <a:ahLst/>
              <a:cxnLst/>
              <a:rect l="l" t="t" r="r" b="b"/>
              <a:pathLst>
                <a:path w="998" h="2026" extrusionOk="0">
                  <a:moveTo>
                    <a:pt x="262" y="1"/>
                  </a:moveTo>
                  <a:lnTo>
                    <a:pt x="0" y="149"/>
                  </a:lnTo>
                  <a:lnTo>
                    <a:pt x="737" y="2026"/>
                  </a:lnTo>
                  <a:lnTo>
                    <a:pt x="998" y="1877"/>
                  </a:lnTo>
                  <a:lnTo>
                    <a:pt x="2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922;p75">
              <a:extLst>
                <a:ext uri="{FF2B5EF4-FFF2-40B4-BE49-F238E27FC236}">
                  <a16:creationId xmlns:a16="http://schemas.microsoft.com/office/drawing/2014/main" id="{BA6B8E15-C2BF-41E3-A25C-FA1271B9EB4F}"/>
                </a:ext>
              </a:extLst>
            </p:cNvPr>
            <p:cNvSpPr/>
            <p:nvPr/>
          </p:nvSpPr>
          <p:spPr>
            <a:xfrm>
              <a:off x="1653369" y="7421537"/>
              <a:ext cx="209965" cy="121738"/>
            </a:xfrm>
            <a:custGeom>
              <a:avLst/>
              <a:gdLst/>
              <a:ahLst/>
              <a:cxnLst/>
              <a:rect l="l" t="t" r="r" b="b"/>
              <a:pathLst>
                <a:path w="1723" h="999" extrusionOk="0">
                  <a:moveTo>
                    <a:pt x="262" y="1"/>
                  </a:moveTo>
                  <a:lnTo>
                    <a:pt x="1" y="149"/>
                  </a:lnTo>
                  <a:lnTo>
                    <a:pt x="1461" y="998"/>
                  </a:lnTo>
                  <a:lnTo>
                    <a:pt x="1723" y="850"/>
                  </a:lnTo>
                  <a:lnTo>
                    <a:pt x="2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923;p75">
              <a:extLst>
                <a:ext uri="{FF2B5EF4-FFF2-40B4-BE49-F238E27FC236}">
                  <a16:creationId xmlns:a16="http://schemas.microsoft.com/office/drawing/2014/main" id="{F10BD4CC-E6BE-44AA-8127-283FFC243828}"/>
                </a:ext>
              </a:extLst>
            </p:cNvPr>
            <p:cNvSpPr/>
            <p:nvPr/>
          </p:nvSpPr>
          <p:spPr>
            <a:xfrm>
              <a:off x="1529680" y="7728385"/>
              <a:ext cx="304772" cy="217886"/>
            </a:xfrm>
            <a:custGeom>
              <a:avLst/>
              <a:gdLst/>
              <a:ahLst/>
              <a:cxnLst/>
              <a:rect l="l" t="t" r="r" b="b"/>
              <a:pathLst>
                <a:path w="2501" h="1788" extrusionOk="0">
                  <a:moveTo>
                    <a:pt x="2500" y="0"/>
                  </a:moveTo>
                  <a:lnTo>
                    <a:pt x="410" y="1218"/>
                  </a:lnTo>
                  <a:lnTo>
                    <a:pt x="0" y="1788"/>
                  </a:lnTo>
                  <a:lnTo>
                    <a:pt x="2102" y="571"/>
                  </a:lnTo>
                  <a:lnTo>
                    <a:pt x="2500"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924;p75">
              <a:extLst>
                <a:ext uri="{FF2B5EF4-FFF2-40B4-BE49-F238E27FC236}">
                  <a16:creationId xmlns:a16="http://schemas.microsoft.com/office/drawing/2014/main" id="{47C5C4DB-9443-4E79-9BBD-637729A44283}"/>
                </a:ext>
              </a:extLst>
            </p:cNvPr>
            <p:cNvSpPr/>
            <p:nvPr/>
          </p:nvSpPr>
          <p:spPr>
            <a:xfrm>
              <a:off x="1530411" y="7602502"/>
              <a:ext cx="304041" cy="274307"/>
            </a:xfrm>
            <a:custGeom>
              <a:avLst/>
              <a:gdLst/>
              <a:ahLst/>
              <a:cxnLst/>
              <a:rect l="l" t="t" r="r" b="b"/>
              <a:pathLst>
                <a:path w="2495" h="2251" extrusionOk="0">
                  <a:moveTo>
                    <a:pt x="2096" y="0"/>
                  </a:moveTo>
                  <a:lnTo>
                    <a:pt x="0" y="1218"/>
                  </a:lnTo>
                  <a:lnTo>
                    <a:pt x="404" y="2251"/>
                  </a:lnTo>
                  <a:lnTo>
                    <a:pt x="2494" y="1033"/>
                  </a:lnTo>
                  <a:lnTo>
                    <a:pt x="20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925;p75">
              <a:extLst>
                <a:ext uri="{FF2B5EF4-FFF2-40B4-BE49-F238E27FC236}">
                  <a16:creationId xmlns:a16="http://schemas.microsoft.com/office/drawing/2014/main" id="{2E106234-AED7-40F8-9475-8B1CED05B991}"/>
                </a:ext>
              </a:extLst>
            </p:cNvPr>
            <p:cNvSpPr/>
            <p:nvPr/>
          </p:nvSpPr>
          <p:spPr>
            <a:xfrm>
              <a:off x="1431946" y="7546080"/>
              <a:ext cx="354003" cy="204847"/>
            </a:xfrm>
            <a:custGeom>
              <a:avLst/>
              <a:gdLst/>
              <a:ahLst/>
              <a:cxnLst/>
              <a:rect l="l" t="t" r="r" b="b"/>
              <a:pathLst>
                <a:path w="2905" h="1681" extrusionOk="0">
                  <a:moveTo>
                    <a:pt x="2103" y="0"/>
                  </a:moveTo>
                  <a:lnTo>
                    <a:pt x="1" y="1223"/>
                  </a:lnTo>
                  <a:lnTo>
                    <a:pt x="808" y="1681"/>
                  </a:lnTo>
                  <a:lnTo>
                    <a:pt x="2904" y="463"/>
                  </a:lnTo>
                  <a:lnTo>
                    <a:pt x="2103"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926;p75">
              <a:extLst>
                <a:ext uri="{FF2B5EF4-FFF2-40B4-BE49-F238E27FC236}">
                  <a16:creationId xmlns:a16="http://schemas.microsoft.com/office/drawing/2014/main" id="{BA46CA5D-3BE5-4B60-B5B7-181913C40D5E}"/>
                </a:ext>
              </a:extLst>
            </p:cNvPr>
            <p:cNvSpPr/>
            <p:nvPr/>
          </p:nvSpPr>
          <p:spPr>
            <a:xfrm>
              <a:off x="1036870" y="7852075"/>
              <a:ext cx="484150" cy="302578"/>
            </a:xfrm>
            <a:custGeom>
              <a:avLst/>
              <a:gdLst/>
              <a:ahLst/>
              <a:cxnLst/>
              <a:rect l="l" t="t" r="r" b="b"/>
              <a:pathLst>
                <a:path w="3973" h="2483" extrusionOk="0">
                  <a:moveTo>
                    <a:pt x="3973" y="1"/>
                  </a:moveTo>
                  <a:lnTo>
                    <a:pt x="208" y="2198"/>
                  </a:lnTo>
                  <a:lnTo>
                    <a:pt x="0" y="2483"/>
                  </a:lnTo>
                  <a:lnTo>
                    <a:pt x="3777" y="286"/>
                  </a:lnTo>
                  <a:lnTo>
                    <a:pt x="3973"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927;p75">
              <a:extLst>
                <a:ext uri="{FF2B5EF4-FFF2-40B4-BE49-F238E27FC236}">
                  <a16:creationId xmlns:a16="http://schemas.microsoft.com/office/drawing/2014/main" id="{46ADF4F6-61D8-4F8B-A865-98B067F5C4E2}"/>
                </a:ext>
              </a:extLst>
            </p:cNvPr>
            <p:cNvSpPr/>
            <p:nvPr/>
          </p:nvSpPr>
          <p:spPr>
            <a:xfrm>
              <a:off x="1037601" y="7789925"/>
              <a:ext cx="483419" cy="329997"/>
            </a:xfrm>
            <a:custGeom>
              <a:avLst/>
              <a:gdLst/>
              <a:ahLst/>
              <a:cxnLst/>
              <a:rect l="l" t="t" r="r" b="b"/>
              <a:pathLst>
                <a:path w="3967" h="2708" extrusionOk="0">
                  <a:moveTo>
                    <a:pt x="3771" y="0"/>
                  </a:moveTo>
                  <a:lnTo>
                    <a:pt x="0" y="2197"/>
                  </a:lnTo>
                  <a:lnTo>
                    <a:pt x="202" y="2708"/>
                  </a:lnTo>
                  <a:lnTo>
                    <a:pt x="3967" y="511"/>
                  </a:lnTo>
                  <a:lnTo>
                    <a:pt x="3771"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928;p75">
              <a:extLst>
                <a:ext uri="{FF2B5EF4-FFF2-40B4-BE49-F238E27FC236}">
                  <a16:creationId xmlns:a16="http://schemas.microsoft.com/office/drawing/2014/main" id="{56C21F1E-883D-4F8C-B685-16EF48B91C39}"/>
                </a:ext>
              </a:extLst>
            </p:cNvPr>
            <p:cNvSpPr/>
            <p:nvPr/>
          </p:nvSpPr>
          <p:spPr>
            <a:xfrm>
              <a:off x="988369" y="7761654"/>
              <a:ext cx="508887" cy="296120"/>
            </a:xfrm>
            <a:custGeom>
              <a:avLst/>
              <a:gdLst/>
              <a:ahLst/>
              <a:cxnLst/>
              <a:rect l="l" t="t" r="r" b="b"/>
              <a:pathLst>
                <a:path w="4176" h="2430" extrusionOk="0">
                  <a:moveTo>
                    <a:pt x="3771" y="1"/>
                  </a:moveTo>
                  <a:lnTo>
                    <a:pt x="1" y="2198"/>
                  </a:lnTo>
                  <a:lnTo>
                    <a:pt x="404" y="2429"/>
                  </a:lnTo>
                  <a:lnTo>
                    <a:pt x="4175" y="232"/>
                  </a:lnTo>
                  <a:lnTo>
                    <a:pt x="3771"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929;p75">
              <a:extLst>
                <a:ext uri="{FF2B5EF4-FFF2-40B4-BE49-F238E27FC236}">
                  <a16:creationId xmlns:a16="http://schemas.microsoft.com/office/drawing/2014/main" id="{4366C945-B555-4F30-BDE7-5E11233E7E6E}"/>
                </a:ext>
              </a:extLst>
            </p:cNvPr>
            <p:cNvSpPr/>
            <p:nvPr/>
          </p:nvSpPr>
          <p:spPr>
            <a:xfrm>
              <a:off x="528950" y="8469306"/>
              <a:ext cx="93467" cy="111624"/>
            </a:xfrm>
            <a:custGeom>
              <a:avLst/>
              <a:gdLst/>
              <a:ahLst/>
              <a:cxnLst/>
              <a:rect l="l" t="t" r="r" b="b"/>
              <a:pathLst>
                <a:path w="767" h="916" extrusionOk="0">
                  <a:moveTo>
                    <a:pt x="766" y="1"/>
                  </a:moveTo>
                  <a:lnTo>
                    <a:pt x="564" y="108"/>
                  </a:lnTo>
                  <a:lnTo>
                    <a:pt x="0" y="915"/>
                  </a:lnTo>
                  <a:lnTo>
                    <a:pt x="202" y="803"/>
                  </a:lnTo>
                  <a:lnTo>
                    <a:pt x="7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930;p75">
              <a:extLst>
                <a:ext uri="{FF2B5EF4-FFF2-40B4-BE49-F238E27FC236}">
                  <a16:creationId xmlns:a16="http://schemas.microsoft.com/office/drawing/2014/main" id="{87109D17-1AC1-4B05-A5D1-81361EB69B58}"/>
                </a:ext>
              </a:extLst>
            </p:cNvPr>
            <p:cNvSpPr/>
            <p:nvPr/>
          </p:nvSpPr>
          <p:spPr>
            <a:xfrm>
              <a:off x="530290" y="8292118"/>
              <a:ext cx="92126" cy="190345"/>
            </a:xfrm>
            <a:custGeom>
              <a:avLst/>
              <a:gdLst/>
              <a:ahLst/>
              <a:cxnLst/>
              <a:rect l="l" t="t" r="r" b="b"/>
              <a:pathLst>
                <a:path w="756" h="1562" extrusionOk="0">
                  <a:moveTo>
                    <a:pt x="197" y="0"/>
                  </a:moveTo>
                  <a:lnTo>
                    <a:pt x="1" y="113"/>
                  </a:lnTo>
                  <a:lnTo>
                    <a:pt x="553" y="1562"/>
                  </a:lnTo>
                  <a:lnTo>
                    <a:pt x="755" y="1455"/>
                  </a:lnTo>
                  <a:lnTo>
                    <a:pt x="197"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931;p75">
              <a:extLst>
                <a:ext uri="{FF2B5EF4-FFF2-40B4-BE49-F238E27FC236}">
                  <a16:creationId xmlns:a16="http://schemas.microsoft.com/office/drawing/2014/main" id="{755E9830-90E2-49CE-B607-F3F30B373510}"/>
                </a:ext>
              </a:extLst>
            </p:cNvPr>
            <p:cNvSpPr/>
            <p:nvPr/>
          </p:nvSpPr>
          <p:spPr>
            <a:xfrm>
              <a:off x="391368" y="8212421"/>
              <a:ext cx="162927" cy="93467"/>
            </a:xfrm>
            <a:custGeom>
              <a:avLst/>
              <a:gdLst/>
              <a:ahLst/>
              <a:cxnLst/>
              <a:rect l="l" t="t" r="r" b="b"/>
              <a:pathLst>
                <a:path w="1337" h="767" extrusionOk="0">
                  <a:moveTo>
                    <a:pt x="203" y="1"/>
                  </a:moveTo>
                  <a:lnTo>
                    <a:pt x="1" y="114"/>
                  </a:lnTo>
                  <a:lnTo>
                    <a:pt x="1141" y="767"/>
                  </a:lnTo>
                  <a:lnTo>
                    <a:pt x="1337" y="654"/>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932;p75">
              <a:extLst>
                <a:ext uri="{FF2B5EF4-FFF2-40B4-BE49-F238E27FC236}">
                  <a16:creationId xmlns:a16="http://schemas.microsoft.com/office/drawing/2014/main" id="{B03B0BF8-A3D9-461A-BF0B-DC437D0AC2D6}"/>
                </a:ext>
              </a:extLst>
            </p:cNvPr>
            <p:cNvSpPr/>
            <p:nvPr/>
          </p:nvSpPr>
          <p:spPr>
            <a:xfrm>
              <a:off x="737200" y="5977725"/>
              <a:ext cx="55950" cy="47625"/>
            </a:xfrm>
            <a:custGeom>
              <a:avLst/>
              <a:gdLst/>
              <a:ahLst/>
              <a:cxnLst/>
              <a:rect l="l" t="t" r="r" b="b"/>
              <a:pathLst>
                <a:path w="2238" h="1905" extrusionOk="0">
                  <a:moveTo>
                    <a:pt x="905" y="0"/>
                  </a:moveTo>
                  <a:lnTo>
                    <a:pt x="2238" y="24"/>
                  </a:lnTo>
                  <a:lnTo>
                    <a:pt x="929" y="1905"/>
                  </a:lnTo>
                  <a:lnTo>
                    <a:pt x="0" y="334"/>
                  </a:lnTo>
                  <a:close/>
                </a:path>
              </a:pathLst>
            </a:custGeom>
            <a:solidFill>
              <a:schemeClr val="lt1"/>
            </a:solidFill>
            <a:ln>
              <a:noFill/>
            </a:ln>
          </p:spPr>
        </p:sp>
        <p:sp>
          <p:nvSpPr>
            <p:cNvPr id="199" name="Google Shape;2933;p75">
              <a:extLst>
                <a:ext uri="{FF2B5EF4-FFF2-40B4-BE49-F238E27FC236}">
                  <a16:creationId xmlns:a16="http://schemas.microsoft.com/office/drawing/2014/main" id="{F61B19B6-EEF2-461B-B4FB-EA7B210F5BBB}"/>
                </a:ext>
              </a:extLst>
            </p:cNvPr>
            <p:cNvSpPr/>
            <p:nvPr/>
          </p:nvSpPr>
          <p:spPr>
            <a:xfrm>
              <a:off x="-62500" y="5518950"/>
              <a:ext cx="65475" cy="52975"/>
            </a:xfrm>
            <a:custGeom>
              <a:avLst/>
              <a:gdLst/>
              <a:ahLst/>
              <a:cxnLst/>
              <a:rect l="l" t="t" r="r" b="b"/>
              <a:pathLst>
                <a:path w="2619" h="2119" extrusionOk="0">
                  <a:moveTo>
                    <a:pt x="1095" y="119"/>
                  </a:moveTo>
                  <a:lnTo>
                    <a:pt x="2619" y="0"/>
                  </a:lnTo>
                  <a:lnTo>
                    <a:pt x="1143" y="2119"/>
                  </a:lnTo>
                  <a:lnTo>
                    <a:pt x="0" y="428"/>
                  </a:lnTo>
                  <a:close/>
                </a:path>
              </a:pathLst>
            </a:custGeom>
            <a:solidFill>
              <a:schemeClr val="lt1"/>
            </a:solidFill>
            <a:ln>
              <a:noFill/>
            </a:ln>
          </p:spPr>
        </p:sp>
        <p:sp>
          <p:nvSpPr>
            <p:cNvPr id="200" name="Google Shape;2934;p75">
              <a:extLst>
                <a:ext uri="{FF2B5EF4-FFF2-40B4-BE49-F238E27FC236}">
                  <a16:creationId xmlns:a16="http://schemas.microsoft.com/office/drawing/2014/main" id="{7246230D-033D-41C6-B97F-1597B562C000}"/>
                </a:ext>
              </a:extLst>
            </p:cNvPr>
            <p:cNvSpPr/>
            <p:nvPr/>
          </p:nvSpPr>
          <p:spPr>
            <a:xfrm>
              <a:off x="-827675" y="5062150"/>
              <a:ext cx="14275" cy="50000"/>
            </a:xfrm>
            <a:custGeom>
              <a:avLst/>
              <a:gdLst/>
              <a:ahLst/>
              <a:cxnLst/>
              <a:rect l="l" t="t" r="r" b="b"/>
              <a:pathLst>
                <a:path w="571" h="2000" extrusionOk="0">
                  <a:moveTo>
                    <a:pt x="238" y="2000"/>
                  </a:moveTo>
                  <a:lnTo>
                    <a:pt x="571" y="1190"/>
                  </a:lnTo>
                  <a:lnTo>
                    <a:pt x="238" y="0"/>
                  </a:lnTo>
                  <a:lnTo>
                    <a:pt x="0" y="1405"/>
                  </a:lnTo>
                  <a:close/>
                </a:path>
              </a:pathLst>
            </a:custGeom>
            <a:solidFill>
              <a:schemeClr val="lt1"/>
            </a:solidFill>
            <a:ln>
              <a:noFill/>
            </a:ln>
          </p:spPr>
        </p:sp>
        <p:sp>
          <p:nvSpPr>
            <p:cNvPr id="201" name="Google Shape;2935;p75">
              <a:extLst>
                <a:ext uri="{FF2B5EF4-FFF2-40B4-BE49-F238E27FC236}">
                  <a16:creationId xmlns:a16="http://schemas.microsoft.com/office/drawing/2014/main" id="{B9F816F2-D847-434C-86CF-CF7AB6BA3238}"/>
                </a:ext>
              </a:extLst>
            </p:cNvPr>
            <p:cNvSpPr/>
            <p:nvPr/>
          </p:nvSpPr>
          <p:spPr>
            <a:xfrm>
              <a:off x="7802750" y="7120525"/>
              <a:ext cx="40500" cy="66100"/>
            </a:xfrm>
            <a:custGeom>
              <a:avLst/>
              <a:gdLst/>
              <a:ahLst/>
              <a:cxnLst/>
              <a:rect l="l" t="t" r="r" b="b"/>
              <a:pathLst>
                <a:path w="1620" h="2644" extrusionOk="0">
                  <a:moveTo>
                    <a:pt x="691" y="0"/>
                  </a:moveTo>
                  <a:lnTo>
                    <a:pt x="0" y="1453"/>
                  </a:lnTo>
                  <a:lnTo>
                    <a:pt x="667" y="2644"/>
                  </a:lnTo>
                  <a:lnTo>
                    <a:pt x="1620" y="1239"/>
                  </a:lnTo>
                  <a:close/>
                </a:path>
              </a:pathLst>
            </a:custGeom>
            <a:solidFill>
              <a:schemeClr val="lt1"/>
            </a:solidFill>
            <a:ln>
              <a:noFill/>
            </a:ln>
          </p:spPr>
        </p:sp>
        <p:sp>
          <p:nvSpPr>
            <p:cNvPr id="202" name="Google Shape;2936;p75">
              <a:extLst>
                <a:ext uri="{FF2B5EF4-FFF2-40B4-BE49-F238E27FC236}">
                  <a16:creationId xmlns:a16="http://schemas.microsoft.com/office/drawing/2014/main" id="{0C178CF8-A8DD-420A-B917-F722996EC9F0}"/>
                </a:ext>
              </a:extLst>
            </p:cNvPr>
            <p:cNvSpPr/>
            <p:nvPr/>
          </p:nvSpPr>
          <p:spPr>
            <a:xfrm rot="3517853">
              <a:off x="3678125" y="6063279"/>
              <a:ext cx="1010855" cy="609642"/>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937;p75">
              <a:extLst>
                <a:ext uri="{FF2B5EF4-FFF2-40B4-BE49-F238E27FC236}">
                  <a16:creationId xmlns:a16="http://schemas.microsoft.com/office/drawing/2014/main" id="{C191A022-6473-4B24-AC48-3A88C335CF3D}"/>
                </a:ext>
              </a:extLst>
            </p:cNvPr>
            <p:cNvSpPr/>
            <p:nvPr/>
          </p:nvSpPr>
          <p:spPr>
            <a:xfrm>
              <a:off x="6240475" y="9170625"/>
              <a:ext cx="26775" cy="49400"/>
            </a:xfrm>
            <a:custGeom>
              <a:avLst/>
              <a:gdLst/>
              <a:ahLst/>
              <a:cxnLst/>
              <a:rect l="l" t="t" r="r" b="b"/>
              <a:pathLst>
                <a:path w="1071" h="1976" extrusionOk="0">
                  <a:moveTo>
                    <a:pt x="524" y="0"/>
                  </a:moveTo>
                  <a:lnTo>
                    <a:pt x="1071" y="809"/>
                  </a:lnTo>
                  <a:lnTo>
                    <a:pt x="524" y="1976"/>
                  </a:lnTo>
                  <a:lnTo>
                    <a:pt x="0" y="1024"/>
                  </a:lnTo>
                  <a:close/>
                </a:path>
              </a:pathLst>
            </a:custGeom>
            <a:solidFill>
              <a:schemeClr val="lt1"/>
            </a:solidFill>
            <a:ln>
              <a:noFill/>
            </a:ln>
          </p:spPr>
        </p:sp>
        <p:sp>
          <p:nvSpPr>
            <p:cNvPr id="204" name="Google Shape;2938;p75">
              <a:extLst>
                <a:ext uri="{FF2B5EF4-FFF2-40B4-BE49-F238E27FC236}">
                  <a16:creationId xmlns:a16="http://schemas.microsoft.com/office/drawing/2014/main" id="{DED72DAB-8BD0-4306-A930-38C032EA02D4}"/>
                </a:ext>
              </a:extLst>
            </p:cNvPr>
            <p:cNvSpPr/>
            <p:nvPr/>
          </p:nvSpPr>
          <p:spPr>
            <a:xfrm>
              <a:off x="5448100" y="8716175"/>
              <a:ext cx="26775" cy="49400"/>
            </a:xfrm>
            <a:custGeom>
              <a:avLst/>
              <a:gdLst/>
              <a:ahLst/>
              <a:cxnLst/>
              <a:rect l="l" t="t" r="r" b="b"/>
              <a:pathLst>
                <a:path w="1071" h="1976" extrusionOk="0">
                  <a:moveTo>
                    <a:pt x="524" y="0"/>
                  </a:moveTo>
                  <a:lnTo>
                    <a:pt x="1071" y="809"/>
                  </a:lnTo>
                  <a:lnTo>
                    <a:pt x="524" y="1976"/>
                  </a:lnTo>
                  <a:lnTo>
                    <a:pt x="0" y="1024"/>
                  </a:lnTo>
                  <a:close/>
                </a:path>
              </a:pathLst>
            </a:custGeom>
            <a:solidFill>
              <a:schemeClr val="lt1"/>
            </a:solidFill>
            <a:ln>
              <a:noFill/>
            </a:ln>
          </p:spPr>
        </p:sp>
        <p:sp>
          <p:nvSpPr>
            <p:cNvPr id="205" name="Google Shape;2939;p75">
              <a:extLst>
                <a:ext uri="{FF2B5EF4-FFF2-40B4-BE49-F238E27FC236}">
                  <a16:creationId xmlns:a16="http://schemas.microsoft.com/office/drawing/2014/main" id="{0D52B1DB-7CFE-458E-AB60-B1CFEEFA3916}"/>
                </a:ext>
              </a:extLst>
            </p:cNvPr>
            <p:cNvSpPr/>
            <p:nvPr/>
          </p:nvSpPr>
          <p:spPr>
            <a:xfrm>
              <a:off x="4660250" y="8256750"/>
              <a:ext cx="26775" cy="49400"/>
            </a:xfrm>
            <a:custGeom>
              <a:avLst/>
              <a:gdLst/>
              <a:ahLst/>
              <a:cxnLst/>
              <a:rect l="l" t="t" r="r" b="b"/>
              <a:pathLst>
                <a:path w="1071" h="1976" extrusionOk="0">
                  <a:moveTo>
                    <a:pt x="524" y="0"/>
                  </a:moveTo>
                  <a:lnTo>
                    <a:pt x="1071" y="809"/>
                  </a:lnTo>
                  <a:lnTo>
                    <a:pt x="524" y="1976"/>
                  </a:lnTo>
                  <a:lnTo>
                    <a:pt x="0" y="1024"/>
                  </a:lnTo>
                  <a:close/>
                </a:path>
              </a:pathLst>
            </a:custGeom>
            <a:solidFill>
              <a:schemeClr val="lt1"/>
            </a:solidFill>
            <a:ln>
              <a:noFill/>
            </a:ln>
          </p:spPr>
        </p:sp>
        <p:sp>
          <p:nvSpPr>
            <p:cNvPr id="206" name="Google Shape;2940;p75">
              <a:extLst>
                <a:ext uri="{FF2B5EF4-FFF2-40B4-BE49-F238E27FC236}">
                  <a16:creationId xmlns:a16="http://schemas.microsoft.com/office/drawing/2014/main" id="{879ED17A-C5A4-41C2-8B94-9B499C5E15AF}"/>
                </a:ext>
              </a:extLst>
            </p:cNvPr>
            <p:cNvSpPr/>
            <p:nvPr/>
          </p:nvSpPr>
          <p:spPr>
            <a:xfrm>
              <a:off x="5016650" y="4915113"/>
              <a:ext cx="358500" cy="18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941;p75">
              <a:extLst>
                <a:ext uri="{FF2B5EF4-FFF2-40B4-BE49-F238E27FC236}">
                  <a16:creationId xmlns:a16="http://schemas.microsoft.com/office/drawing/2014/main" id="{B3B23124-CFC3-4338-9856-871E885700BC}"/>
                </a:ext>
              </a:extLst>
            </p:cNvPr>
            <p:cNvSpPr/>
            <p:nvPr/>
          </p:nvSpPr>
          <p:spPr>
            <a:xfrm>
              <a:off x="5056450" y="4502425"/>
              <a:ext cx="283200" cy="15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942;p75">
              <a:extLst>
                <a:ext uri="{FF2B5EF4-FFF2-40B4-BE49-F238E27FC236}">
                  <a16:creationId xmlns:a16="http://schemas.microsoft.com/office/drawing/2014/main" id="{E4BF206F-55DA-41EF-BDE6-0ED7F641C3CF}"/>
                </a:ext>
              </a:extLst>
            </p:cNvPr>
            <p:cNvSpPr/>
            <p:nvPr/>
          </p:nvSpPr>
          <p:spPr>
            <a:xfrm>
              <a:off x="5088625" y="3576650"/>
              <a:ext cx="222900" cy="15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87A39B-45EA-4386-B965-0729E03B74AC}"/>
              </a:ext>
            </a:extLst>
          </p:cNvPr>
          <p:cNvPicPr>
            <a:picLocks noChangeAspect="1"/>
          </p:cNvPicPr>
          <p:nvPr/>
        </p:nvPicPr>
        <p:blipFill>
          <a:blip r:embed="rId2"/>
          <a:stretch>
            <a:fillRect/>
          </a:stretch>
        </p:blipFill>
        <p:spPr>
          <a:xfrm>
            <a:off x="1707776" y="912423"/>
            <a:ext cx="5728448" cy="3722066"/>
          </a:xfrm>
          <a:prstGeom prst="rect">
            <a:avLst/>
          </a:prstGeom>
        </p:spPr>
      </p:pic>
      <p:sp>
        <p:nvSpPr>
          <p:cNvPr id="8" name="Title 2">
            <a:extLst>
              <a:ext uri="{FF2B5EF4-FFF2-40B4-BE49-F238E27FC236}">
                <a16:creationId xmlns:a16="http://schemas.microsoft.com/office/drawing/2014/main" id="{F0E90227-14C2-4109-AC71-A79F4F921EA0}"/>
              </a:ext>
            </a:extLst>
          </p:cNvPr>
          <p:cNvSpPr>
            <a:spLocks noGrp="1"/>
          </p:cNvSpPr>
          <p:nvPr>
            <p:ph type="title"/>
          </p:nvPr>
        </p:nvSpPr>
        <p:spPr>
          <a:xfrm>
            <a:off x="716850" y="222661"/>
            <a:ext cx="7710300" cy="572700"/>
          </a:xfrm>
        </p:spPr>
        <p:txBody>
          <a:bodyPr/>
          <a:lstStyle/>
          <a:p>
            <a:r>
              <a:rPr lang="en-US" sz="3600" dirty="0"/>
              <a:t>SPACE DEBRIS</a:t>
            </a:r>
            <a:endParaRPr lang="en-US" dirty="0"/>
          </a:p>
        </p:txBody>
      </p:sp>
    </p:spTree>
    <p:extLst>
      <p:ext uri="{BB962C8B-B14F-4D97-AF65-F5344CB8AC3E}">
        <p14:creationId xmlns:p14="http://schemas.microsoft.com/office/powerpoint/2010/main" val="3082697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E80B7659-F653-4AC3-9FF6-218BDE4BD421}"/>
              </a:ext>
            </a:extLst>
          </p:cNvPr>
          <p:cNvSpPr>
            <a:spLocks noGrp="1"/>
          </p:cNvSpPr>
          <p:nvPr>
            <p:ph type="title"/>
          </p:nvPr>
        </p:nvSpPr>
        <p:spPr>
          <a:xfrm>
            <a:off x="716850" y="285061"/>
            <a:ext cx="7710300" cy="572700"/>
          </a:xfrm>
        </p:spPr>
        <p:txBody>
          <a:bodyPr/>
          <a:lstStyle/>
          <a:p>
            <a:r>
              <a:rPr lang="en-US" sz="3600" dirty="0"/>
              <a:t>FUTURE ENHANCEMENTS</a:t>
            </a:r>
            <a:endParaRPr lang="en-US" dirty="0"/>
          </a:p>
        </p:txBody>
      </p:sp>
      <p:sp>
        <p:nvSpPr>
          <p:cNvPr id="5" name="TextBox 4">
            <a:extLst>
              <a:ext uri="{FF2B5EF4-FFF2-40B4-BE49-F238E27FC236}">
                <a16:creationId xmlns:a16="http://schemas.microsoft.com/office/drawing/2014/main" id="{F4E5A7D6-1C11-499C-9066-4EB6529698A2}"/>
              </a:ext>
            </a:extLst>
          </p:cNvPr>
          <p:cNvSpPr txBox="1"/>
          <p:nvPr/>
        </p:nvSpPr>
        <p:spPr>
          <a:xfrm>
            <a:off x="1746956" y="1192305"/>
            <a:ext cx="5650088" cy="3477875"/>
          </a:xfrm>
          <a:prstGeom prst="rect">
            <a:avLst/>
          </a:prstGeom>
          <a:noFill/>
        </p:spPr>
        <p:txBody>
          <a:bodyPr wrap="square">
            <a:spAutoFit/>
          </a:bodyPr>
          <a:lstStyle/>
          <a:p>
            <a:pPr marL="342900" indent="-342900">
              <a:buClr>
                <a:schemeClr val="tx1"/>
              </a:buClr>
              <a:buFont typeface="Wingdings" panose="05000000000000000000" pitchFamily="2" charset="2"/>
              <a:buChar char="v"/>
            </a:pPr>
            <a:r>
              <a:rPr lang="en-US" sz="2000" dirty="0">
                <a:solidFill>
                  <a:schemeClr val="tx1"/>
                </a:solidFill>
                <a:latin typeface="Barlow" panose="00000500000000000000" pitchFamily="2" charset="0"/>
              </a:rPr>
              <a:t>Expansion of the Satellite Constellation</a:t>
            </a:r>
          </a:p>
          <a:p>
            <a:pPr marL="342900" indent="-342900">
              <a:buClr>
                <a:schemeClr val="tx1"/>
              </a:buClr>
              <a:buFont typeface="Wingdings" panose="05000000000000000000" pitchFamily="2" charset="2"/>
              <a:buChar char="v"/>
            </a:pPr>
            <a:endParaRPr lang="en-US" sz="2000" dirty="0">
              <a:solidFill>
                <a:schemeClr val="tx1"/>
              </a:solidFill>
              <a:latin typeface="Barlow" panose="00000500000000000000" pitchFamily="2" charset="0"/>
            </a:endParaRPr>
          </a:p>
          <a:p>
            <a:pPr marL="342900" indent="-342900">
              <a:buClr>
                <a:schemeClr val="tx1"/>
              </a:buClr>
              <a:buFont typeface="Wingdings" panose="05000000000000000000" pitchFamily="2" charset="2"/>
              <a:buChar char="v"/>
            </a:pPr>
            <a:r>
              <a:rPr lang="en-US" sz="2000" dirty="0">
                <a:solidFill>
                  <a:schemeClr val="tx1"/>
                </a:solidFill>
                <a:latin typeface="Barlow" panose="00000500000000000000" pitchFamily="2" charset="0"/>
              </a:rPr>
              <a:t>Higher Speeds </a:t>
            </a:r>
          </a:p>
          <a:p>
            <a:pPr marL="342900" indent="-342900">
              <a:buClr>
                <a:schemeClr val="tx1"/>
              </a:buClr>
              <a:buFont typeface="Wingdings" panose="05000000000000000000" pitchFamily="2" charset="2"/>
              <a:buChar char="v"/>
            </a:pPr>
            <a:endParaRPr lang="en-US" sz="2000" dirty="0">
              <a:solidFill>
                <a:schemeClr val="tx1"/>
              </a:solidFill>
              <a:latin typeface="Barlow" panose="00000500000000000000" pitchFamily="2" charset="0"/>
            </a:endParaRPr>
          </a:p>
          <a:p>
            <a:pPr marL="342900" indent="-342900">
              <a:buClr>
                <a:schemeClr val="tx1"/>
              </a:buClr>
              <a:buFont typeface="Wingdings" panose="05000000000000000000" pitchFamily="2" charset="2"/>
              <a:buChar char="v"/>
            </a:pPr>
            <a:r>
              <a:rPr lang="en-US" sz="2000" dirty="0">
                <a:solidFill>
                  <a:schemeClr val="tx1"/>
                </a:solidFill>
                <a:latin typeface="Barlow" panose="00000500000000000000" pitchFamily="2" charset="0"/>
              </a:rPr>
              <a:t>Lower Costs</a:t>
            </a:r>
          </a:p>
          <a:p>
            <a:pPr marL="342900" indent="-342900">
              <a:buClr>
                <a:schemeClr val="tx1"/>
              </a:buClr>
              <a:buFont typeface="Wingdings" panose="05000000000000000000" pitchFamily="2" charset="2"/>
              <a:buChar char="v"/>
            </a:pPr>
            <a:endParaRPr lang="en-US" sz="2000" dirty="0">
              <a:solidFill>
                <a:schemeClr val="tx1"/>
              </a:solidFill>
              <a:latin typeface="Barlow" panose="00000500000000000000" pitchFamily="2" charset="0"/>
            </a:endParaRPr>
          </a:p>
          <a:p>
            <a:pPr marL="342900" indent="-342900">
              <a:buClr>
                <a:schemeClr val="tx1"/>
              </a:buClr>
              <a:buFont typeface="Wingdings" panose="05000000000000000000" pitchFamily="2" charset="2"/>
              <a:buChar char="v"/>
            </a:pPr>
            <a:r>
              <a:rPr lang="en-US" sz="2000" dirty="0">
                <a:solidFill>
                  <a:schemeClr val="tx1"/>
                </a:solidFill>
                <a:latin typeface="Barlow" panose="00000500000000000000" pitchFamily="2" charset="0"/>
              </a:rPr>
              <a:t>Mobile Connectivity</a:t>
            </a:r>
          </a:p>
          <a:p>
            <a:pPr marL="342900" indent="-342900">
              <a:buClr>
                <a:schemeClr val="tx1"/>
              </a:buClr>
              <a:buFont typeface="Wingdings" panose="05000000000000000000" pitchFamily="2" charset="2"/>
              <a:buChar char="v"/>
            </a:pPr>
            <a:endParaRPr lang="en-US" sz="2000" dirty="0">
              <a:solidFill>
                <a:schemeClr val="tx1"/>
              </a:solidFill>
              <a:latin typeface="Barlow" panose="00000500000000000000" pitchFamily="2" charset="0"/>
            </a:endParaRPr>
          </a:p>
          <a:p>
            <a:pPr marL="342900" indent="-342900">
              <a:buClr>
                <a:schemeClr val="tx1"/>
              </a:buClr>
              <a:buFont typeface="Wingdings" panose="05000000000000000000" pitchFamily="2" charset="2"/>
              <a:buChar char="v"/>
            </a:pPr>
            <a:r>
              <a:rPr lang="en-US" sz="2000" dirty="0">
                <a:solidFill>
                  <a:schemeClr val="tx1"/>
                </a:solidFill>
                <a:latin typeface="Barlow" panose="00000500000000000000" pitchFamily="2" charset="0"/>
              </a:rPr>
              <a:t>Space-Based Internet </a:t>
            </a:r>
          </a:p>
          <a:p>
            <a:pPr marL="342900" indent="-342900">
              <a:buClr>
                <a:schemeClr val="tx1"/>
              </a:buClr>
              <a:buFont typeface="Wingdings" panose="05000000000000000000" pitchFamily="2" charset="2"/>
              <a:buChar char="v"/>
            </a:pPr>
            <a:endParaRPr lang="en-US" sz="2000" dirty="0">
              <a:solidFill>
                <a:schemeClr val="tx1"/>
              </a:solidFill>
              <a:latin typeface="Barlow" panose="00000500000000000000" pitchFamily="2" charset="0"/>
            </a:endParaRPr>
          </a:p>
          <a:p>
            <a:pPr marL="342900" indent="-342900">
              <a:buClr>
                <a:schemeClr val="tx1"/>
              </a:buClr>
              <a:buFont typeface="Wingdings" panose="05000000000000000000" pitchFamily="2" charset="2"/>
              <a:buChar char="v"/>
            </a:pPr>
            <a:r>
              <a:rPr lang="en-US" sz="2000" dirty="0">
                <a:solidFill>
                  <a:schemeClr val="tx1"/>
                </a:solidFill>
                <a:latin typeface="Barlow" panose="00000500000000000000" pitchFamily="2" charset="0"/>
              </a:rPr>
              <a:t>Improved Reliability</a:t>
            </a:r>
          </a:p>
        </p:txBody>
      </p:sp>
    </p:spTree>
    <p:extLst>
      <p:ext uri="{BB962C8B-B14F-4D97-AF65-F5344CB8AC3E}">
        <p14:creationId xmlns:p14="http://schemas.microsoft.com/office/powerpoint/2010/main" val="313979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oogle Shape;1183;p44">
            <a:extLst>
              <a:ext uri="{FF2B5EF4-FFF2-40B4-BE49-F238E27FC236}">
                <a16:creationId xmlns:a16="http://schemas.microsoft.com/office/drawing/2014/main" id="{7EEEB5C1-54E8-4DE5-937A-E0754FF3F775}"/>
              </a:ext>
            </a:extLst>
          </p:cNvPr>
          <p:cNvGrpSpPr/>
          <p:nvPr/>
        </p:nvGrpSpPr>
        <p:grpSpPr>
          <a:xfrm rot="20386606">
            <a:off x="9342501" y="1877962"/>
            <a:ext cx="3681141" cy="1804948"/>
            <a:chOff x="666499" y="507361"/>
            <a:chExt cx="11161657" cy="5472818"/>
          </a:xfrm>
        </p:grpSpPr>
        <p:sp>
          <p:nvSpPr>
            <p:cNvPr id="8" name="Google Shape;1184;p44">
              <a:extLst>
                <a:ext uri="{FF2B5EF4-FFF2-40B4-BE49-F238E27FC236}">
                  <a16:creationId xmlns:a16="http://schemas.microsoft.com/office/drawing/2014/main" id="{EC9F6EBF-559A-41F2-A563-10A09D066C61}"/>
                </a:ext>
              </a:extLst>
            </p:cNvPr>
            <p:cNvSpPr/>
            <p:nvPr/>
          </p:nvSpPr>
          <p:spPr>
            <a:xfrm>
              <a:off x="9594922" y="3490350"/>
              <a:ext cx="2233234" cy="1238140"/>
            </a:xfrm>
            <a:custGeom>
              <a:avLst/>
              <a:gdLst/>
              <a:ahLst/>
              <a:cxnLst/>
              <a:rect l="l" t="t" r="r" b="b"/>
              <a:pathLst>
                <a:path w="57502" h="31880" extrusionOk="0">
                  <a:moveTo>
                    <a:pt x="4025" y="0"/>
                  </a:moveTo>
                  <a:cubicBezTo>
                    <a:pt x="2740" y="0"/>
                    <a:pt x="1401" y="47"/>
                    <a:pt x="1" y="145"/>
                  </a:cubicBezTo>
                  <a:lnTo>
                    <a:pt x="150" y="10650"/>
                  </a:lnTo>
                  <a:cubicBezTo>
                    <a:pt x="20763" y="31880"/>
                    <a:pt x="36282" y="21971"/>
                    <a:pt x="57501" y="28050"/>
                  </a:cubicBezTo>
                  <a:cubicBezTo>
                    <a:pt x="33570" y="19469"/>
                    <a:pt x="30116" y="0"/>
                    <a:pt x="40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85;p44">
              <a:extLst>
                <a:ext uri="{FF2B5EF4-FFF2-40B4-BE49-F238E27FC236}">
                  <a16:creationId xmlns:a16="http://schemas.microsoft.com/office/drawing/2014/main" id="{F5DFB77B-0B44-44F8-97A1-E000376216FF}"/>
                </a:ext>
              </a:extLst>
            </p:cNvPr>
            <p:cNvSpPr/>
            <p:nvPr/>
          </p:nvSpPr>
          <p:spPr>
            <a:xfrm>
              <a:off x="9569056" y="3554666"/>
              <a:ext cx="1388984" cy="770458"/>
            </a:xfrm>
            <a:custGeom>
              <a:avLst/>
              <a:gdLst/>
              <a:ahLst/>
              <a:cxnLst/>
              <a:rect l="l" t="t" r="r" b="b"/>
              <a:pathLst>
                <a:path w="35764" h="19838" extrusionOk="0">
                  <a:moveTo>
                    <a:pt x="2508" y="0"/>
                  </a:moveTo>
                  <a:cubicBezTo>
                    <a:pt x="1707" y="0"/>
                    <a:pt x="873" y="30"/>
                    <a:pt x="0" y="91"/>
                  </a:cubicBezTo>
                  <a:lnTo>
                    <a:pt x="100" y="6637"/>
                  </a:lnTo>
                  <a:cubicBezTo>
                    <a:pt x="12913" y="19838"/>
                    <a:pt x="22573" y="13670"/>
                    <a:pt x="35764" y="17450"/>
                  </a:cubicBezTo>
                  <a:cubicBezTo>
                    <a:pt x="20880" y="12122"/>
                    <a:pt x="18734" y="0"/>
                    <a:pt x="25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86;p44">
              <a:extLst>
                <a:ext uri="{FF2B5EF4-FFF2-40B4-BE49-F238E27FC236}">
                  <a16:creationId xmlns:a16="http://schemas.microsoft.com/office/drawing/2014/main" id="{BD7C6EDD-FD2E-461B-92B1-B1991502717B}"/>
                </a:ext>
              </a:extLst>
            </p:cNvPr>
            <p:cNvSpPr/>
            <p:nvPr/>
          </p:nvSpPr>
          <p:spPr>
            <a:xfrm>
              <a:off x="8898718" y="3386264"/>
              <a:ext cx="1069080" cy="770730"/>
            </a:xfrm>
            <a:custGeom>
              <a:avLst/>
              <a:gdLst/>
              <a:ahLst/>
              <a:cxnLst/>
              <a:rect l="l" t="t" r="r" b="b"/>
              <a:pathLst>
                <a:path w="27527" h="19845" extrusionOk="0">
                  <a:moveTo>
                    <a:pt x="26035" y="0"/>
                  </a:moveTo>
                  <a:lnTo>
                    <a:pt x="22762" y="90"/>
                  </a:lnTo>
                  <a:lnTo>
                    <a:pt x="0" y="706"/>
                  </a:lnTo>
                  <a:lnTo>
                    <a:pt x="13808" y="15360"/>
                  </a:lnTo>
                  <a:lnTo>
                    <a:pt x="16594" y="18304"/>
                  </a:lnTo>
                  <a:lnTo>
                    <a:pt x="17887" y="19687"/>
                  </a:lnTo>
                  <a:cubicBezTo>
                    <a:pt x="18122" y="19794"/>
                    <a:pt x="18365" y="19844"/>
                    <a:pt x="18611" y="19844"/>
                  </a:cubicBezTo>
                  <a:cubicBezTo>
                    <a:pt x="18937" y="19844"/>
                    <a:pt x="19269" y="19756"/>
                    <a:pt x="19598" y="19598"/>
                  </a:cubicBezTo>
                  <a:cubicBezTo>
                    <a:pt x="20464" y="19200"/>
                    <a:pt x="21369" y="18384"/>
                    <a:pt x="22234" y="17250"/>
                  </a:cubicBezTo>
                  <a:cubicBezTo>
                    <a:pt x="22583" y="16842"/>
                    <a:pt x="22901" y="16365"/>
                    <a:pt x="23209" y="15857"/>
                  </a:cubicBezTo>
                  <a:cubicBezTo>
                    <a:pt x="25159" y="12883"/>
                    <a:pt x="26791" y="8744"/>
                    <a:pt x="27348" y="5422"/>
                  </a:cubicBezTo>
                  <a:lnTo>
                    <a:pt x="27338" y="5402"/>
                  </a:lnTo>
                  <a:cubicBezTo>
                    <a:pt x="27477" y="4536"/>
                    <a:pt x="27527" y="3731"/>
                    <a:pt x="27507" y="3014"/>
                  </a:cubicBezTo>
                  <a:cubicBezTo>
                    <a:pt x="27447" y="1492"/>
                    <a:pt x="27010" y="398"/>
                    <a:pt x="26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87;p44">
              <a:extLst>
                <a:ext uri="{FF2B5EF4-FFF2-40B4-BE49-F238E27FC236}">
                  <a16:creationId xmlns:a16="http://schemas.microsoft.com/office/drawing/2014/main" id="{CC87E8B6-A930-45EA-B807-E58FCA0056F6}"/>
                </a:ext>
              </a:extLst>
            </p:cNvPr>
            <p:cNvSpPr/>
            <p:nvPr/>
          </p:nvSpPr>
          <p:spPr>
            <a:xfrm>
              <a:off x="9300532" y="4199648"/>
              <a:ext cx="2233195" cy="1238217"/>
            </a:xfrm>
            <a:custGeom>
              <a:avLst/>
              <a:gdLst/>
              <a:ahLst/>
              <a:cxnLst/>
              <a:rect l="l" t="t" r="r" b="b"/>
              <a:pathLst>
                <a:path w="57501" h="31882" extrusionOk="0">
                  <a:moveTo>
                    <a:pt x="4042" y="0"/>
                  </a:moveTo>
                  <a:cubicBezTo>
                    <a:pt x="2752" y="0"/>
                    <a:pt x="1406" y="48"/>
                    <a:pt x="0" y="147"/>
                  </a:cubicBezTo>
                  <a:lnTo>
                    <a:pt x="150" y="10662"/>
                  </a:lnTo>
                  <a:cubicBezTo>
                    <a:pt x="20772" y="31881"/>
                    <a:pt x="36291" y="21973"/>
                    <a:pt x="57501" y="28051"/>
                  </a:cubicBezTo>
                  <a:cubicBezTo>
                    <a:pt x="33584" y="19473"/>
                    <a:pt x="30127" y="0"/>
                    <a:pt x="40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88;p44">
              <a:extLst>
                <a:ext uri="{FF2B5EF4-FFF2-40B4-BE49-F238E27FC236}">
                  <a16:creationId xmlns:a16="http://schemas.microsoft.com/office/drawing/2014/main" id="{127B3257-E4DA-444C-93D8-BD334C8AE3D9}"/>
                </a:ext>
              </a:extLst>
            </p:cNvPr>
            <p:cNvSpPr/>
            <p:nvPr/>
          </p:nvSpPr>
          <p:spPr>
            <a:xfrm>
              <a:off x="9274628" y="4263614"/>
              <a:ext cx="1389023" cy="770497"/>
            </a:xfrm>
            <a:custGeom>
              <a:avLst/>
              <a:gdLst/>
              <a:ahLst/>
              <a:cxnLst/>
              <a:rect l="l" t="t" r="r" b="b"/>
              <a:pathLst>
                <a:path w="35765" h="19839" extrusionOk="0">
                  <a:moveTo>
                    <a:pt x="2508" y="1"/>
                  </a:moveTo>
                  <a:cubicBezTo>
                    <a:pt x="1708" y="1"/>
                    <a:pt x="873" y="30"/>
                    <a:pt x="1" y="92"/>
                  </a:cubicBezTo>
                  <a:lnTo>
                    <a:pt x="100" y="6637"/>
                  </a:lnTo>
                  <a:cubicBezTo>
                    <a:pt x="12904" y="19839"/>
                    <a:pt x="22573" y="13671"/>
                    <a:pt x="35764" y="17451"/>
                  </a:cubicBezTo>
                  <a:cubicBezTo>
                    <a:pt x="20880" y="12123"/>
                    <a:pt x="18735" y="1"/>
                    <a:pt x="25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89;p44">
              <a:extLst>
                <a:ext uri="{FF2B5EF4-FFF2-40B4-BE49-F238E27FC236}">
                  <a16:creationId xmlns:a16="http://schemas.microsoft.com/office/drawing/2014/main" id="{EDE45BA2-A43D-4910-A262-14521FB04AD3}"/>
                </a:ext>
              </a:extLst>
            </p:cNvPr>
            <p:cNvSpPr/>
            <p:nvPr/>
          </p:nvSpPr>
          <p:spPr>
            <a:xfrm>
              <a:off x="8603940" y="4094824"/>
              <a:ext cx="1069080" cy="770497"/>
            </a:xfrm>
            <a:custGeom>
              <a:avLst/>
              <a:gdLst/>
              <a:ahLst/>
              <a:cxnLst/>
              <a:rect l="l" t="t" r="r" b="b"/>
              <a:pathLst>
                <a:path w="27527" h="19839" extrusionOk="0">
                  <a:moveTo>
                    <a:pt x="26074" y="1"/>
                  </a:moveTo>
                  <a:lnTo>
                    <a:pt x="24194" y="51"/>
                  </a:lnTo>
                  <a:lnTo>
                    <a:pt x="20603" y="150"/>
                  </a:lnTo>
                  <a:lnTo>
                    <a:pt x="0" y="737"/>
                  </a:lnTo>
                  <a:lnTo>
                    <a:pt x="14624" y="16226"/>
                  </a:lnTo>
                  <a:lnTo>
                    <a:pt x="17907" y="19698"/>
                  </a:lnTo>
                  <a:cubicBezTo>
                    <a:pt x="18132" y="19793"/>
                    <a:pt x="18367" y="19839"/>
                    <a:pt x="18607" y="19839"/>
                  </a:cubicBezTo>
                  <a:cubicBezTo>
                    <a:pt x="19746" y="19839"/>
                    <a:pt x="21032" y="18821"/>
                    <a:pt x="22264" y="17261"/>
                  </a:cubicBezTo>
                  <a:cubicBezTo>
                    <a:pt x="22582" y="16863"/>
                    <a:pt x="22901" y="16395"/>
                    <a:pt x="23239" y="15868"/>
                  </a:cubicBezTo>
                  <a:cubicBezTo>
                    <a:pt x="25149" y="12884"/>
                    <a:pt x="26770" y="8745"/>
                    <a:pt x="27337" y="5423"/>
                  </a:cubicBezTo>
                  <a:cubicBezTo>
                    <a:pt x="27457" y="4577"/>
                    <a:pt x="27526" y="3761"/>
                    <a:pt x="27487" y="3045"/>
                  </a:cubicBezTo>
                  <a:cubicBezTo>
                    <a:pt x="27477" y="2398"/>
                    <a:pt x="27377" y="1801"/>
                    <a:pt x="27208" y="1344"/>
                  </a:cubicBezTo>
                  <a:cubicBezTo>
                    <a:pt x="27009" y="687"/>
                    <a:pt x="26621" y="250"/>
                    <a:pt x="260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90;p44">
              <a:extLst>
                <a:ext uri="{FF2B5EF4-FFF2-40B4-BE49-F238E27FC236}">
                  <a16:creationId xmlns:a16="http://schemas.microsoft.com/office/drawing/2014/main" id="{76BA1A0D-B80D-4CF4-A064-11E0DBC917FD}"/>
                </a:ext>
              </a:extLst>
            </p:cNvPr>
            <p:cNvSpPr/>
            <p:nvPr/>
          </p:nvSpPr>
          <p:spPr>
            <a:xfrm>
              <a:off x="8898718" y="3389721"/>
              <a:ext cx="884408" cy="593087"/>
            </a:xfrm>
            <a:custGeom>
              <a:avLst/>
              <a:gdLst/>
              <a:ahLst/>
              <a:cxnLst/>
              <a:rect l="l" t="t" r="r" b="b"/>
              <a:pathLst>
                <a:path w="22772" h="15271" extrusionOk="0">
                  <a:moveTo>
                    <a:pt x="22772" y="1"/>
                  </a:moveTo>
                  <a:lnTo>
                    <a:pt x="0" y="617"/>
                  </a:lnTo>
                  <a:lnTo>
                    <a:pt x="13808" y="15271"/>
                  </a:lnTo>
                  <a:cubicBezTo>
                    <a:pt x="14863" y="14316"/>
                    <a:pt x="16295" y="12883"/>
                    <a:pt x="17688" y="11192"/>
                  </a:cubicBezTo>
                  <a:cubicBezTo>
                    <a:pt x="17808" y="11073"/>
                    <a:pt x="17907" y="10904"/>
                    <a:pt x="18026" y="10744"/>
                  </a:cubicBezTo>
                  <a:cubicBezTo>
                    <a:pt x="19529" y="8894"/>
                    <a:pt x="20971" y="6666"/>
                    <a:pt x="21856" y="4318"/>
                  </a:cubicBezTo>
                  <a:cubicBezTo>
                    <a:pt x="22085" y="3741"/>
                    <a:pt x="22264" y="3184"/>
                    <a:pt x="22374" y="2597"/>
                  </a:cubicBezTo>
                  <a:cubicBezTo>
                    <a:pt x="22613" y="1732"/>
                    <a:pt x="22762" y="866"/>
                    <a:pt x="22772" y="1"/>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91;p44">
              <a:extLst>
                <a:ext uri="{FF2B5EF4-FFF2-40B4-BE49-F238E27FC236}">
                  <a16:creationId xmlns:a16="http://schemas.microsoft.com/office/drawing/2014/main" id="{A82CD284-E125-4BC9-A0E5-330DEAC70F8F}"/>
                </a:ext>
              </a:extLst>
            </p:cNvPr>
            <p:cNvSpPr/>
            <p:nvPr/>
          </p:nvSpPr>
          <p:spPr>
            <a:xfrm>
              <a:off x="8603940" y="4100999"/>
              <a:ext cx="833026" cy="624041"/>
            </a:xfrm>
            <a:custGeom>
              <a:avLst/>
              <a:gdLst/>
              <a:ahLst/>
              <a:cxnLst/>
              <a:rect l="l" t="t" r="r" b="b"/>
              <a:pathLst>
                <a:path w="21449" h="16068" extrusionOk="0">
                  <a:moveTo>
                    <a:pt x="20593" y="1"/>
                  </a:moveTo>
                  <a:lnTo>
                    <a:pt x="0" y="578"/>
                  </a:lnTo>
                  <a:lnTo>
                    <a:pt x="14624" y="16067"/>
                  </a:lnTo>
                  <a:cubicBezTo>
                    <a:pt x="16036" y="14794"/>
                    <a:pt x="17180" y="13550"/>
                    <a:pt x="18076" y="12406"/>
                  </a:cubicBezTo>
                  <a:cubicBezTo>
                    <a:pt x="18215" y="12227"/>
                    <a:pt x="18354" y="12058"/>
                    <a:pt x="18434" y="11869"/>
                  </a:cubicBezTo>
                  <a:cubicBezTo>
                    <a:pt x="20613" y="8904"/>
                    <a:pt x="21388" y="6318"/>
                    <a:pt x="21448" y="4229"/>
                  </a:cubicBezTo>
                  <a:cubicBezTo>
                    <a:pt x="21448" y="3622"/>
                    <a:pt x="21408" y="3065"/>
                    <a:pt x="21349" y="2558"/>
                  </a:cubicBezTo>
                  <a:cubicBezTo>
                    <a:pt x="21209" y="1493"/>
                    <a:pt x="20891" y="648"/>
                    <a:pt x="20593" y="1"/>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92;p44">
              <a:extLst>
                <a:ext uri="{FF2B5EF4-FFF2-40B4-BE49-F238E27FC236}">
                  <a16:creationId xmlns:a16="http://schemas.microsoft.com/office/drawing/2014/main" id="{EB654659-65F1-461F-96AF-3F9D0869561A}"/>
                </a:ext>
              </a:extLst>
            </p:cNvPr>
            <p:cNvSpPr/>
            <p:nvPr/>
          </p:nvSpPr>
          <p:spPr>
            <a:xfrm>
              <a:off x="1841959" y="2377021"/>
              <a:ext cx="6884452" cy="3537980"/>
            </a:xfrm>
            <a:custGeom>
              <a:avLst/>
              <a:gdLst/>
              <a:ahLst/>
              <a:cxnLst/>
              <a:rect l="l" t="t" r="r" b="b"/>
              <a:pathLst>
                <a:path w="177263" h="91097" extrusionOk="0">
                  <a:moveTo>
                    <a:pt x="9908" y="0"/>
                  </a:moveTo>
                  <a:cubicBezTo>
                    <a:pt x="3516" y="0"/>
                    <a:pt x="1" y="7348"/>
                    <a:pt x="3429" y="12258"/>
                  </a:cubicBezTo>
                  <a:cubicBezTo>
                    <a:pt x="3847" y="12894"/>
                    <a:pt x="4394" y="13471"/>
                    <a:pt x="5060" y="13979"/>
                  </a:cubicBezTo>
                  <a:lnTo>
                    <a:pt x="9567" y="17600"/>
                  </a:lnTo>
                  <a:lnTo>
                    <a:pt x="18142" y="24474"/>
                  </a:lnTo>
                  <a:lnTo>
                    <a:pt x="25454" y="30333"/>
                  </a:lnTo>
                  <a:cubicBezTo>
                    <a:pt x="26887" y="31457"/>
                    <a:pt x="28339" y="32582"/>
                    <a:pt x="29831" y="33596"/>
                  </a:cubicBezTo>
                  <a:cubicBezTo>
                    <a:pt x="34666" y="36949"/>
                    <a:pt x="39839" y="39784"/>
                    <a:pt x="45301" y="42042"/>
                  </a:cubicBezTo>
                  <a:lnTo>
                    <a:pt x="100523" y="64973"/>
                  </a:lnTo>
                  <a:lnTo>
                    <a:pt x="163435" y="91096"/>
                  </a:lnTo>
                  <a:lnTo>
                    <a:pt x="177263" y="57780"/>
                  </a:lnTo>
                  <a:lnTo>
                    <a:pt x="59129" y="8746"/>
                  </a:lnTo>
                  <a:cubicBezTo>
                    <a:pt x="51996" y="5791"/>
                    <a:pt x="44495" y="3832"/>
                    <a:pt x="36825" y="2976"/>
                  </a:cubicBezTo>
                  <a:lnTo>
                    <a:pt x="27086" y="1912"/>
                  </a:lnTo>
                  <a:lnTo>
                    <a:pt x="15984" y="638"/>
                  </a:lnTo>
                  <a:lnTo>
                    <a:pt x="10840" y="51"/>
                  </a:lnTo>
                  <a:cubicBezTo>
                    <a:pt x="10523" y="17"/>
                    <a:pt x="10213" y="0"/>
                    <a:pt x="99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93;p44">
              <a:extLst>
                <a:ext uri="{FF2B5EF4-FFF2-40B4-BE49-F238E27FC236}">
                  <a16:creationId xmlns:a16="http://schemas.microsoft.com/office/drawing/2014/main" id="{368D7503-5397-45B9-A0FB-54F2C06C8499}"/>
                </a:ext>
              </a:extLst>
            </p:cNvPr>
            <p:cNvSpPr/>
            <p:nvPr/>
          </p:nvSpPr>
          <p:spPr>
            <a:xfrm>
              <a:off x="1842153" y="2376904"/>
              <a:ext cx="1051758" cy="950625"/>
            </a:xfrm>
            <a:custGeom>
              <a:avLst/>
              <a:gdLst/>
              <a:ahLst/>
              <a:cxnLst/>
              <a:rect l="l" t="t" r="r" b="b"/>
              <a:pathLst>
                <a:path w="27081" h="24477" extrusionOk="0">
                  <a:moveTo>
                    <a:pt x="9882" y="1"/>
                  </a:moveTo>
                  <a:cubicBezTo>
                    <a:pt x="3504" y="1"/>
                    <a:pt x="1" y="7347"/>
                    <a:pt x="3444" y="12261"/>
                  </a:cubicBezTo>
                  <a:cubicBezTo>
                    <a:pt x="3852" y="12897"/>
                    <a:pt x="4389" y="13474"/>
                    <a:pt x="5055" y="13992"/>
                  </a:cubicBezTo>
                  <a:lnTo>
                    <a:pt x="9562" y="17583"/>
                  </a:lnTo>
                  <a:lnTo>
                    <a:pt x="18167" y="24477"/>
                  </a:lnTo>
                  <a:cubicBezTo>
                    <a:pt x="18346" y="17215"/>
                    <a:pt x="21012" y="7426"/>
                    <a:pt x="27081" y="1895"/>
                  </a:cubicBezTo>
                  <a:lnTo>
                    <a:pt x="15959" y="621"/>
                  </a:lnTo>
                  <a:lnTo>
                    <a:pt x="10835" y="54"/>
                  </a:lnTo>
                  <a:cubicBezTo>
                    <a:pt x="10511" y="18"/>
                    <a:pt x="10193" y="1"/>
                    <a:pt x="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94;p44">
              <a:extLst>
                <a:ext uri="{FF2B5EF4-FFF2-40B4-BE49-F238E27FC236}">
                  <a16:creationId xmlns:a16="http://schemas.microsoft.com/office/drawing/2014/main" id="{E2B65A21-8EAC-41AD-8060-B40D2B9B68F3}"/>
                </a:ext>
              </a:extLst>
            </p:cNvPr>
            <p:cNvSpPr/>
            <p:nvPr/>
          </p:nvSpPr>
          <p:spPr>
            <a:xfrm>
              <a:off x="1842230" y="2377254"/>
              <a:ext cx="619730" cy="682530"/>
            </a:xfrm>
            <a:custGeom>
              <a:avLst/>
              <a:gdLst/>
              <a:ahLst/>
              <a:cxnLst/>
              <a:rect l="l" t="t" r="r" b="b"/>
              <a:pathLst>
                <a:path w="15957" h="17574" extrusionOk="0">
                  <a:moveTo>
                    <a:pt x="9869" y="0"/>
                  </a:moveTo>
                  <a:cubicBezTo>
                    <a:pt x="3497" y="0"/>
                    <a:pt x="1" y="7341"/>
                    <a:pt x="3442" y="12252"/>
                  </a:cubicBezTo>
                  <a:cubicBezTo>
                    <a:pt x="3850" y="12888"/>
                    <a:pt x="4387" y="13465"/>
                    <a:pt x="5053" y="13983"/>
                  </a:cubicBezTo>
                  <a:lnTo>
                    <a:pt x="9560" y="17574"/>
                  </a:lnTo>
                  <a:cubicBezTo>
                    <a:pt x="10217" y="11923"/>
                    <a:pt x="12256" y="5407"/>
                    <a:pt x="15957" y="632"/>
                  </a:cubicBezTo>
                  <a:lnTo>
                    <a:pt x="10833" y="55"/>
                  </a:lnTo>
                  <a:cubicBezTo>
                    <a:pt x="10505" y="18"/>
                    <a:pt x="10183" y="0"/>
                    <a:pt x="98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95;p44">
              <a:extLst>
                <a:ext uri="{FF2B5EF4-FFF2-40B4-BE49-F238E27FC236}">
                  <a16:creationId xmlns:a16="http://schemas.microsoft.com/office/drawing/2014/main" id="{3F9A542D-2047-41E7-942D-20B974BD3991}"/>
                </a:ext>
              </a:extLst>
            </p:cNvPr>
            <p:cNvSpPr/>
            <p:nvPr/>
          </p:nvSpPr>
          <p:spPr>
            <a:xfrm>
              <a:off x="1842230" y="2377254"/>
              <a:ext cx="6883792" cy="3537747"/>
            </a:xfrm>
            <a:custGeom>
              <a:avLst/>
              <a:gdLst/>
              <a:ahLst/>
              <a:cxnLst/>
              <a:rect l="l" t="t" r="r" b="b"/>
              <a:pathLst>
                <a:path w="177246" h="91091" extrusionOk="0">
                  <a:moveTo>
                    <a:pt x="9860" y="0"/>
                  </a:moveTo>
                  <a:cubicBezTo>
                    <a:pt x="3497" y="0"/>
                    <a:pt x="1" y="7341"/>
                    <a:pt x="3442" y="12252"/>
                  </a:cubicBezTo>
                  <a:cubicBezTo>
                    <a:pt x="5241" y="11412"/>
                    <a:pt x="8220" y="10853"/>
                    <a:pt x="12949" y="10853"/>
                  </a:cubicBezTo>
                  <a:cubicBezTo>
                    <a:pt x="19254" y="10853"/>
                    <a:pt x="28671" y="11847"/>
                    <a:pt x="42548" y="14490"/>
                  </a:cubicBezTo>
                  <a:cubicBezTo>
                    <a:pt x="94696" y="24408"/>
                    <a:pt x="96258" y="46563"/>
                    <a:pt x="136160" y="79779"/>
                  </a:cubicBezTo>
                  <a:lnTo>
                    <a:pt x="163418" y="91090"/>
                  </a:lnTo>
                  <a:lnTo>
                    <a:pt x="177246" y="57784"/>
                  </a:lnTo>
                  <a:lnTo>
                    <a:pt x="59112" y="8740"/>
                  </a:lnTo>
                  <a:cubicBezTo>
                    <a:pt x="51989" y="5776"/>
                    <a:pt x="44478" y="3826"/>
                    <a:pt x="36818" y="2980"/>
                  </a:cubicBezTo>
                  <a:lnTo>
                    <a:pt x="10823" y="55"/>
                  </a:lnTo>
                  <a:cubicBezTo>
                    <a:pt x="10496" y="18"/>
                    <a:pt x="10174" y="0"/>
                    <a:pt x="9860" y="0"/>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96;p44">
              <a:extLst>
                <a:ext uri="{FF2B5EF4-FFF2-40B4-BE49-F238E27FC236}">
                  <a16:creationId xmlns:a16="http://schemas.microsoft.com/office/drawing/2014/main" id="{D08C2C89-45C3-4400-8E2D-54BE68E3CB79}"/>
                </a:ext>
              </a:extLst>
            </p:cNvPr>
            <p:cNvSpPr/>
            <p:nvPr/>
          </p:nvSpPr>
          <p:spPr>
            <a:xfrm>
              <a:off x="4602382" y="1963552"/>
              <a:ext cx="5377790" cy="2046309"/>
            </a:xfrm>
            <a:custGeom>
              <a:avLst/>
              <a:gdLst/>
              <a:ahLst/>
              <a:cxnLst/>
              <a:rect l="l" t="t" r="r" b="b"/>
              <a:pathLst>
                <a:path w="138469" h="52689" extrusionOk="0">
                  <a:moveTo>
                    <a:pt x="94311" y="0"/>
                  </a:moveTo>
                  <a:cubicBezTo>
                    <a:pt x="83673" y="0"/>
                    <a:pt x="73018" y="1661"/>
                    <a:pt x="62743" y="4997"/>
                  </a:cubicBezTo>
                  <a:cubicBezTo>
                    <a:pt x="55571" y="7315"/>
                    <a:pt x="48169" y="8678"/>
                    <a:pt x="40708" y="8966"/>
                  </a:cubicBezTo>
                  <a:cubicBezTo>
                    <a:pt x="39493" y="9020"/>
                    <a:pt x="38277" y="9047"/>
                    <a:pt x="37063" y="9047"/>
                  </a:cubicBezTo>
                  <a:cubicBezTo>
                    <a:pt x="30800" y="9047"/>
                    <a:pt x="24552" y="8334"/>
                    <a:pt x="18394" y="6867"/>
                  </a:cubicBezTo>
                  <a:lnTo>
                    <a:pt x="0" y="2580"/>
                  </a:lnTo>
                  <a:lnTo>
                    <a:pt x="120691" y="52688"/>
                  </a:lnTo>
                  <a:lnTo>
                    <a:pt x="138468" y="9872"/>
                  </a:lnTo>
                  <a:lnTo>
                    <a:pt x="133474" y="7803"/>
                  </a:lnTo>
                  <a:cubicBezTo>
                    <a:pt x="120966" y="2611"/>
                    <a:pt x="107651" y="0"/>
                    <a:pt x="94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97;p44">
              <a:extLst>
                <a:ext uri="{FF2B5EF4-FFF2-40B4-BE49-F238E27FC236}">
                  <a16:creationId xmlns:a16="http://schemas.microsoft.com/office/drawing/2014/main" id="{FE248984-633A-47BC-B8DF-F35A082292D7}"/>
                </a:ext>
              </a:extLst>
            </p:cNvPr>
            <p:cNvSpPr/>
            <p:nvPr/>
          </p:nvSpPr>
          <p:spPr>
            <a:xfrm>
              <a:off x="5946514" y="2270683"/>
              <a:ext cx="3906159" cy="1738794"/>
            </a:xfrm>
            <a:custGeom>
              <a:avLst/>
              <a:gdLst/>
              <a:ahLst/>
              <a:cxnLst/>
              <a:rect l="l" t="t" r="r" b="b"/>
              <a:pathLst>
                <a:path w="100577" h="44771" extrusionOk="0">
                  <a:moveTo>
                    <a:pt x="56417" y="1"/>
                  </a:moveTo>
                  <a:cubicBezTo>
                    <a:pt x="45778" y="1"/>
                    <a:pt x="35120" y="1661"/>
                    <a:pt x="24841" y="4998"/>
                  </a:cubicBezTo>
                  <a:cubicBezTo>
                    <a:pt x="17669" y="7336"/>
                    <a:pt x="10287" y="8649"/>
                    <a:pt x="2806" y="8967"/>
                  </a:cubicBezTo>
                  <a:cubicBezTo>
                    <a:pt x="2051" y="9000"/>
                    <a:pt x="1289" y="9032"/>
                    <a:pt x="520" y="9032"/>
                  </a:cubicBezTo>
                  <a:cubicBezTo>
                    <a:pt x="347" y="9032"/>
                    <a:pt x="174" y="9031"/>
                    <a:pt x="1" y="9027"/>
                  </a:cubicBezTo>
                  <a:lnTo>
                    <a:pt x="1" y="9027"/>
                  </a:lnTo>
                  <a:lnTo>
                    <a:pt x="86082" y="44770"/>
                  </a:lnTo>
                  <a:lnTo>
                    <a:pt x="100576" y="9872"/>
                  </a:lnTo>
                  <a:lnTo>
                    <a:pt x="95582" y="7803"/>
                  </a:lnTo>
                  <a:cubicBezTo>
                    <a:pt x="83074" y="2612"/>
                    <a:pt x="69759" y="1"/>
                    <a:pt x="564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98;p44">
              <a:extLst>
                <a:ext uri="{FF2B5EF4-FFF2-40B4-BE49-F238E27FC236}">
                  <a16:creationId xmlns:a16="http://schemas.microsoft.com/office/drawing/2014/main" id="{0E7167AF-6493-4586-B1DB-F065D1D44FE9}"/>
                </a:ext>
              </a:extLst>
            </p:cNvPr>
            <p:cNvSpPr/>
            <p:nvPr/>
          </p:nvSpPr>
          <p:spPr>
            <a:xfrm>
              <a:off x="666887" y="507361"/>
              <a:ext cx="8922255" cy="4223034"/>
            </a:xfrm>
            <a:custGeom>
              <a:avLst/>
              <a:gdLst/>
              <a:ahLst/>
              <a:cxnLst/>
              <a:rect l="l" t="t" r="r" b="b"/>
              <a:pathLst>
                <a:path w="229733" h="108736" extrusionOk="0">
                  <a:moveTo>
                    <a:pt x="48712" y="0"/>
                  </a:moveTo>
                  <a:cubicBezTo>
                    <a:pt x="47232" y="0"/>
                    <a:pt x="45749" y="77"/>
                    <a:pt x="44270" y="232"/>
                  </a:cubicBezTo>
                  <a:cubicBezTo>
                    <a:pt x="41614" y="461"/>
                    <a:pt x="38987" y="1008"/>
                    <a:pt x="36391" y="1754"/>
                  </a:cubicBezTo>
                  <a:lnTo>
                    <a:pt x="25368" y="4977"/>
                  </a:lnTo>
                  <a:lnTo>
                    <a:pt x="12545" y="4390"/>
                  </a:lnTo>
                  <a:lnTo>
                    <a:pt x="12267" y="4380"/>
                  </a:lnTo>
                  <a:cubicBezTo>
                    <a:pt x="12089" y="4372"/>
                    <a:pt x="11914" y="4368"/>
                    <a:pt x="11740" y="4368"/>
                  </a:cubicBezTo>
                  <a:cubicBezTo>
                    <a:pt x="9793" y="4368"/>
                    <a:pt x="8094" y="4874"/>
                    <a:pt x="6706" y="5723"/>
                  </a:cubicBezTo>
                  <a:cubicBezTo>
                    <a:pt x="538" y="9404"/>
                    <a:pt x="1" y="19780"/>
                    <a:pt x="8088" y="23142"/>
                  </a:cubicBezTo>
                  <a:lnTo>
                    <a:pt x="214313" y="108735"/>
                  </a:lnTo>
                  <a:lnTo>
                    <a:pt x="226330" y="79796"/>
                  </a:lnTo>
                  <a:lnTo>
                    <a:pt x="229733" y="71589"/>
                  </a:lnTo>
                  <a:lnTo>
                    <a:pt x="147531" y="37467"/>
                  </a:lnTo>
                  <a:lnTo>
                    <a:pt x="67757" y="4380"/>
                  </a:lnTo>
                  <a:lnTo>
                    <a:pt x="65300" y="3336"/>
                  </a:lnTo>
                  <a:cubicBezTo>
                    <a:pt x="60015" y="1127"/>
                    <a:pt x="54380" y="0"/>
                    <a:pt x="487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99;p44">
              <a:extLst>
                <a:ext uri="{FF2B5EF4-FFF2-40B4-BE49-F238E27FC236}">
                  <a16:creationId xmlns:a16="http://schemas.microsoft.com/office/drawing/2014/main" id="{64A2B960-DE65-4128-9C35-C33B94A89496}"/>
                </a:ext>
              </a:extLst>
            </p:cNvPr>
            <p:cNvSpPr/>
            <p:nvPr/>
          </p:nvSpPr>
          <p:spPr>
            <a:xfrm>
              <a:off x="666499" y="729631"/>
              <a:ext cx="8495742" cy="4001156"/>
            </a:xfrm>
            <a:custGeom>
              <a:avLst/>
              <a:gdLst/>
              <a:ahLst/>
              <a:cxnLst/>
              <a:rect l="l" t="t" r="r" b="b"/>
              <a:pathLst>
                <a:path w="218751" h="103023" extrusionOk="0">
                  <a:moveTo>
                    <a:pt x="6696" y="0"/>
                  </a:moveTo>
                  <a:cubicBezTo>
                    <a:pt x="558" y="3691"/>
                    <a:pt x="1" y="14057"/>
                    <a:pt x="8098" y="17409"/>
                  </a:cubicBezTo>
                  <a:lnTo>
                    <a:pt x="214323" y="103022"/>
                  </a:lnTo>
                  <a:lnTo>
                    <a:pt x="218750" y="92368"/>
                  </a:lnTo>
                  <a:lnTo>
                    <a:pt x="12505" y="6755"/>
                  </a:lnTo>
                  <a:cubicBezTo>
                    <a:pt x="9203" y="5382"/>
                    <a:pt x="7332" y="2805"/>
                    <a:pt x="66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00;p44">
              <a:extLst>
                <a:ext uri="{FF2B5EF4-FFF2-40B4-BE49-F238E27FC236}">
                  <a16:creationId xmlns:a16="http://schemas.microsoft.com/office/drawing/2014/main" id="{85E133F6-A3E6-455C-B5AD-AD853F142E3A}"/>
                </a:ext>
              </a:extLst>
            </p:cNvPr>
            <p:cNvSpPr/>
            <p:nvPr/>
          </p:nvSpPr>
          <p:spPr>
            <a:xfrm>
              <a:off x="1652509" y="515556"/>
              <a:ext cx="1464717" cy="553667"/>
            </a:xfrm>
            <a:custGeom>
              <a:avLst/>
              <a:gdLst/>
              <a:ahLst/>
              <a:cxnLst/>
              <a:rect l="l" t="t" r="r" b="b"/>
              <a:pathLst>
                <a:path w="37714" h="14256" extrusionOk="0">
                  <a:moveTo>
                    <a:pt x="18882" y="1"/>
                  </a:moveTo>
                  <a:cubicBezTo>
                    <a:pt x="16246" y="250"/>
                    <a:pt x="13619" y="787"/>
                    <a:pt x="11003" y="1533"/>
                  </a:cubicBezTo>
                  <a:lnTo>
                    <a:pt x="0" y="4776"/>
                  </a:lnTo>
                  <a:lnTo>
                    <a:pt x="21279" y="13610"/>
                  </a:lnTo>
                  <a:cubicBezTo>
                    <a:pt x="22325" y="14038"/>
                    <a:pt x="23436" y="14256"/>
                    <a:pt x="24548" y="14256"/>
                  </a:cubicBezTo>
                  <a:cubicBezTo>
                    <a:pt x="25552" y="14256"/>
                    <a:pt x="26558" y="14078"/>
                    <a:pt x="27517" y="13719"/>
                  </a:cubicBezTo>
                  <a:lnTo>
                    <a:pt x="36192" y="10486"/>
                  </a:lnTo>
                  <a:cubicBezTo>
                    <a:pt x="37684" y="9929"/>
                    <a:pt x="37714" y="7840"/>
                    <a:pt x="36251" y="7213"/>
                  </a:cubicBezTo>
                  <a:lnTo>
                    <a:pt x="188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01;p44">
              <a:extLst>
                <a:ext uri="{FF2B5EF4-FFF2-40B4-BE49-F238E27FC236}">
                  <a16:creationId xmlns:a16="http://schemas.microsoft.com/office/drawing/2014/main" id="{C281B7AF-5892-4A84-8511-0FDC6DF3DD01}"/>
                </a:ext>
              </a:extLst>
            </p:cNvPr>
            <p:cNvSpPr/>
            <p:nvPr/>
          </p:nvSpPr>
          <p:spPr>
            <a:xfrm>
              <a:off x="7918883" y="1010896"/>
              <a:ext cx="2519505" cy="2276848"/>
            </a:xfrm>
            <a:custGeom>
              <a:avLst/>
              <a:gdLst/>
              <a:ahLst/>
              <a:cxnLst/>
              <a:rect l="l" t="t" r="r" b="b"/>
              <a:pathLst>
                <a:path w="64873" h="58625" extrusionOk="0">
                  <a:moveTo>
                    <a:pt x="50378" y="0"/>
                  </a:moveTo>
                  <a:lnTo>
                    <a:pt x="14555" y="28999"/>
                  </a:lnTo>
                  <a:lnTo>
                    <a:pt x="1" y="40768"/>
                  </a:lnTo>
                  <a:lnTo>
                    <a:pt x="42987" y="58624"/>
                  </a:lnTo>
                  <a:lnTo>
                    <a:pt x="51990" y="37037"/>
                  </a:lnTo>
                  <a:lnTo>
                    <a:pt x="64873" y="6019"/>
                  </a:lnTo>
                  <a:lnTo>
                    <a:pt x="503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02;p44">
              <a:extLst>
                <a:ext uri="{FF2B5EF4-FFF2-40B4-BE49-F238E27FC236}">
                  <a16:creationId xmlns:a16="http://schemas.microsoft.com/office/drawing/2014/main" id="{CBDB9BFE-575A-4C6B-82EF-6311E2A1A06A}"/>
                </a:ext>
              </a:extLst>
            </p:cNvPr>
            <p:cNvSpPr/>
            <p:nvPr/>
          </p:nvSpPr>
          <p:spPr>
            <a:xfrm>
              <a:off x="8234944" y="1339309"/>
              <a:ext cx="2097186" cy="1948439"/>
            </a:xfrm>
            <a:custGeom>
              <a:avLst/>
              <a:gdLst/>
              <a:ahLst/>
              <a:cxnLst/>
              <a:rect l="l" t="t" r="r" b="b"/>
              <a:pathLst>
                <a:path w="53999" h="50169" extrusionOk="0">
                  <a:moveTo>
                    <a:pt x="44170" y="0"/>
                  </a:moveTo>
                  <a:lnTo>
                    <a:pt x="1" y="35694"/>
                  </a:lnTo>
                  <a:lnTo>
                    <a:pt x="34869" y="50168"/>
                  </a:lnTo>
                  <a:lnTo>
                    <a:pt x="53999" y="4079"/>
                  </a:lnTo>
                  <a:lnTo>
                    <a:pt x="4417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03;p44">
              <a:extLst>
                <a:ext uri="{FF2B5EF4-FFF2-40B4-BE49-F238E27FC236}">
                  <a16:creationId xmlns:a16="http://schemas.microsoft.com/office/drawing/2014/main" id="{FCD7EB60-4A97-4F58-9920-8EAC268E0568}"/>
                </a:ext>
              </a:extLst>
            </p:cNvPr>
            <p:cNvSpPr/>
            <p:nvPr/>
          </p:nvSpPr>
          <p:spPr>
            <a:xfrm>
              <a:off x="4342817" y="2270675"/>
              <a:ext cx="4818531" cy="3709504"/>
            </a:xfrm>
            <a:custGeom>
              <a:avLst/>
              <a:gdLst/>
              <a:ahLst/>
              <a:cxnLst/>
              <a:rect l="l" t="t" r="r" b="b"/>
              <a:pathLst>
                <a:path w="120682" h="92906" extrusionOk="0">
                  <a:moveTo>
                    <a:pt x="0" y="0"/>
                  </a:moveTo>
                  <a:lnTo>
                    <a:pt x="16047" y="9978"/>
                  </a:lnTo>
                  <a:cubicBezTo>
                    <a:pt x="22473" y="13948"/>
                    <a:pt x="28213" y="18772"/>
                    <a:pt x="33257" y="24304"/>
                  </a:cubicBezTo>
                  <a:cubicBezTo>
                    <a:pt x="35456" y="26691"/>
                    <a:pt x="37535" y="29198"/>
                    <a:pt x="39405" y="31854"/>
                  </a:cubicBezTo>
                  <a:cubicBezTo>
                    <a:pt x="41872" y="35266"/>
                    <a:pt x="44051" y="38927"/>
                    <a:pt x="46011" y="42717"/>
                  </a:cubicBezTo>
                  <a:cubicBezTo>
                    <a:pt x="57043" y="64434"/>
                    <a:pt x="75457" y="81495"/>
                    <a:pt x="97920" y="90826"/>
                  </a:cubicBezTo>
                  <a:lnTo>
                    <a:pt x="102914" y="92905"/>
                  </a:lnTo>
                  <a:lnTo>
                    <a:pt x="106197" y="85007"/>
                  </a:lnTo>
                  <a:lnTo>
                    <a:pt x="116742" y="59569"/>
                  </a:lnTo>
                  <a:lnTo>
                    <a:pt x="120681" y="50089"/>
                  </a:lnTo>
                  <a:lnTo>
                    <a:pt x="34610" y="14375"/>
                  </a:lnTo>
                  <a:lnTo>
                    <a:pt x="34600" y="1435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04;p44">
              <a:extLst>
                <a:ext uri="{FF2B5EF4-FFF2-40B4-BE49-F238E27FC236}">
                  <a16:creationId xmlns:a16="http://schemas.microsoft.com/office/drawing/2014/main" id="{A8860BDB-46A1-48D2-AE50-BEB2A16860E5}"/>
                </a:ext>
              </a:extLst>
            </p:cNvPr>
            <p:cNvSpPr/>
            <p:nvPr/>
          </p:nvSpPr>
          <p:spPr>
            <a:xfrm>
              <a:off x="5818622" y="2930345"/>
              <a:ext cx="3342860" cy="2743170"/>
            </a:xfrm>
            <a:custGeom>
              <a:avLst/>
              <a:gdLst/>
              <a:ahLst/>
              <a:cxnLst/>
              <a:rect l="l" t="t" r="r" b="b"/>
              <a:pathLst>
                <a:path w="86073" h="70632" extrusionOk="0">
                  <a:moveTo>
                    <a:pt x="1" y="0"/>
                  </a:moveTo>
                  <a:lnTo>
                    <a:pt x="1" y="0"/>
                  </a:lnTo>
                  <a:cubicBezTo>
                    <a:pt x="687" y="687"/>
                    <a:pt x="1304" y="1333"/>
                    <a:pt x="1941" y="2000"/>
                  </a:cubicBezTo>
                  <a:cubicBezTo>
                    <a:pt x="6219" y="6695"/>
                    <a:pt x="9919" y="11829"/>
                    <a:pt x="13033" y="17390"/>
                  </a:cubicBezTo>
                  <a:cubicBezTo>
                    <a:pt x="13600" y="18384"/>
                    <a:pt x="14157" y="19419"/>
                    <a:pt x="14674" y="20434"/>
                  </a:cubicBezTo>
                  <a:cubicBezTo>
                    <a:pt x="25707" y="42150"/>
                    <a:pt x="44121" y="59211"/>
                    <a:pt x="66614" y="68533"/>
                  </a:cubicBezTo>
                  <a:lnTo>
                    <a:pt x="71588" y="70632"/>
                  </a:lnTo>
                  <a:lnTo>
                    <a:pt x="82133" y="45194"/>
                  </a:lnTo>
                  <a:lnTo>
                    <a:pt x="86072" y="35714"/>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05;p44">
              <a:extLst>
                <a:ext uri="{FF2B5EF4-FFF2-40B4-BE49-F238E27FC236}">
                  <a16:creationId xmlns:a16="http://schemas.microsoft.com/office/drawing/2014/main" id="{8FE46A0A-756E-4575-B0E1-CA88327B2191}"/>
                </a:ext>
              </a:extLst>
            </p:cNvPr>
            <p:cNvSpPr/>
            <p:nvPr/>
          </p:nvSpPr>
          <p:spPr>
            <a:xfrm>
              <a:off x="2935821" y="3332008"/>
              <a:ext cx="2810204" cy="1568802"/>
            </a:xfrm>
            <a:custGeom>
              <a:avLst/>
              <a:gdLst/>
              <a:ahLst/>
              <a:cxnLst/>
              <a:rect l="l" t="t" r="r" b="b"/>
              <a:pathLst>
                <a:path w="72358" h="40394" extrusionOk="0">
                  <a:moveTo>
                    <a:pt x="9595" y="1"/>
                  </a:moveTo>
                  <a:cubicBezTo>
                    <a:pt x="1135" y="1"/>
                    <a:pt x="1" y="4200"/>
                    <a:pt x="1666" y="9027"/>
                  </a:cubicBezTo>
                  <a:cubicBezTo>
                    <a:pt x="6501" y="12370"/>
                    <a:pt x="11674" y="15205"/>
                    <a:pt x="17136" y="17463"/>
                  </a:cubicBezTo>
                  <a:lnTo>
                    <a:pt x="72358" y="40393"/>
                  </a:lnTo>
                  <a:cubicBezTo>
                    <a:pt x="54600" y="24278"/>
                    <a:pt x="45339" y="6580"/>
                    <a:pt x="18678" y="1099"/>
                  </a:cubicBezTo>
                  <a:cubicBezTo>
                    <a:pt x="14990" y="340"/>
                    <a:pt x="11997" y="1"/>
                    <a:pt x="9595" y="1"/>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06;p44">
              <a:extLst>
                <a:ext uri="{FF2B5EF4-FFF2-40B4-BE49-F238E27FC236}">
                  <a16:creationId xmlns:a16="http://schemas.microsoft.com/office/drawing/2014/main" id="{C5D31F70-E428-44B6-8C1A-5D1677F996BE}"/>
                </a:ext>
              </a:extLst>
            </p:cNvPr>
            <p:cNvSpPr/>
            <p:nvPr/>
          </p:nvSpPr>
          <p:spPr>
            <a:xfrm>
              <a:off x="7918883" y="2137119"/>
              <a:ext cx="2019938" cy="1150639"/>
            </a:xfrm>
            <a:custGeom>
              <a:avLst/>
              <a:gdLst/>
              <a:ahLst/>
              <a:cxnLst/>
              <a:rect l="l" t="t" r="r" b="b"/>
              <a:pathLst>
                <a:path w="52010" h="29627" extrusionOk="0">
                  <a:moveTo>
                    <a:pt x="14565" y="1"/>
                  </a:moveTo>
                  <a:lnTo>
                    <a:pt x="1" y="11770"/>
                  </a:lnTo>
                  <a:lnTo>
                    <a:pt x="43007" y="29626"/>
                  </a:lnTo>
                  <a:lnTo>
                    <a:pt x="52010" y="8039"/>
                  </a:lnTo>
                  <a:lnTo>
                    <a:pt x="52010" y="8039"/>
                  </a:lnTo>
                  <a:cubicBezTo>
                    <a:pt x="48381" y="8974"/>
                    <a:pt x="44842" y="9396"/>
                    <a:pt x="41431" y="9396"/>
                  </a:cubicBezTo>
                  <a:cubicBezTo>
                    <a:pt x="30870" y="9396"/>
                    <a:pt x="21536" y="5355"/>
                    <a:pt x="14565" y="1"/>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07;p44">
              <a:extLst>
                <a:ext uri="{FF2B5EF4-FFF2-40B4-BE49-F238E27FC236}">
                  <a16:creationId xmlns:a16="http://schemas.microsoft.com/office/drawing/2014/main" id="{91205157-FF7F-481E-B389-F51C55E661AA}"/>
                </a:ext>
              </a:extLst>
            </p:cNvPr>
            <p:cNvSpPr/>
            <p:nvPr/>
          </p:nvSpPr>
          <p:spPr>
            <a:xfrm>
              <a:off x="3222675" y="1001147"/>
              <a:ext cx="1174174" cy="564076"/>
            </a:xfrm>
            <a:custGeom>
              <a:avLst/>
              <a:gdLst/>
              <a:ahLst/>
              <a:cxnLst/>
              <a:rect l="l" t="t" r="r" b="b"/>
              <a:pathLst>
                <a:path w="30233" h="14524" extrusionOk="0">
                  <a:moveTo>
                    <a:pt x="1639" y="1"/>
                  </a:moveTo>
                  <a:cubicBezTo>
                    <a:pt x="1435" y="1"/>
                    <a:pt x="1229" y="43"/>
                    <a:pt x="1035" y="132"/>
                  </a:cubicBezTo>
                  <a:cubicBezTo>
                    <a:pt x="309" y="470"/>
                    <a:pt x="0" y="1326"/>
                    <a:pt x="339" y="2062"/>
                  </a:cubicBezTo>
                  <a:cubicBezTo>
                    <a:pt x="584" y="2588"/>
                    <a:pt x="1106" y="2895"/>
                    <a:pt x="1652" y="2895"/>
                  </a:cubicBezTo>
                  <a:cubicBezTo>
                    <a:pt x="1859" y="2895"/>
                    <a:pt x="2069" y="2851"/>
                    <a:pt x="2269" y="2758"/>
                  </a:cubicBezTo>
                  <a:cubicBezTo>
                    <a:pt x="2985" y="2420"/>
                    <a:pt x="3293" y="1555"/>
                    <a:pt x="2965" y="828"/>
                  </a:cubicBezTo>
                  <a:cubicBezTo>
                    <a:pt x="2718" y="306"/>
                    <a:pt x="2186" y="1"/>
                    <a:pt x="1639" y="1"/>
                  </a:cubicBezTo>
                  <a:close/>
                  <a:moveTo>
                    <a:pt x="6130" y="1941"/>
                  </a:moveTo>
                  <a:cubicBezTo>
                    <a:pt x="5926" y="1941"/>
                    <a:pt x="5719" y="1983"/>
                    <a:pt x="5522" y="2072"/>
                  </a:cubicBezTo>
                  <a:cubicBezTo>
                    <a:pt x="4805" y="2410"/>
                    <a:pt x="4487" y="3266"/>
                    <a:pt x="4825" y="4002"/>
                  </a:cubicBezTo>
                  <a:cubicBezTo>
                    <a:pt x="5071" y="4528"/>
                    <a:pt x="5593" y="4835"/>
                    <a:pt x="6139" y="4835"/>
                  </a:cubicBezTo>
                  <a:cubicBezTo>
                    <a:pt x="6345" y="4835"/>
                    <a:pt x="6556" y="4791"/>
                    <a:pt x="6755" y="4698"/>
                  </a:cubicBezTo>
                  <a:cubicBezTo>
                    <a:pt x="7472" y="4360"/>
                    <a:pt x="7790" y="3494"/>
                    <a:pt x="7452" y="2768"/>
                  </a:cubicBezTo>
                  <a:cubicBezTo>
                    <a:pt x="7205" y="2246"/>
                    <a:pt x="6678" y="1941"/>
                    <a:pt x="6130" y="1941"/>
                  </a:cubicBezTo>
                  <a:close/>
                  <a:moveTo>
                    <a:pt x="10625" y="3865"/>
                  </a:moveTo>
                  <a:cubicBezTo>
                    <a:pt x="10418" y="3865"/>
                    <a:pt x="10208" y="3909"/>
                    <a:pt x="10008" y="4002"/>
                  </a:cubicBezTo>
                  <a:cubicBezTo>
                    <a:pt x="9292" y="4350"/>
                    <a:pt x="8984" y="5205"/>
                    <a:pt x="9312" y="5932"/>
                  </a:cubicBezTo>
                  <a:cubicBezTo>
                    <a:pt x="9558" y="6453"/>
                    <a:pt x="10089" y="6764"/>
                    <a:pt x="10636" y="6764"/>
                  </a:cubicBezTo>
                  <a:cubicBezTo>
                    <a:pt x="10840" y="6764"/>
                    <a:pt x="11047" y="6720"/>
                    <a:pt x="11242" y="6628"/>
                  </a:cubicBezTo>
                  <a:cubicBezTo>
                    <a:pt x="11968" y="6290"/>
                    <a:pt x="12276" y="5424"/>
                    <a:pt x="11938" y="4698"/>
                  </a:cubicBezTo>
                  <a:cubicBezTo>
                    <a:pt x="11693" y="4172"/>
                    <a:pt x="11171" y="3865"/>
                    <a:pt x="10625" y="3865"/>
                  </a:cubicBezTo>
                  <a:close/>
                  <a:moveTo>
                    <a:pt x="15115" y="5805"/>
                  </a:moveTo>
                  <a:cubicBezTo>
                    <a:pt x="14910" y="5805"/>
                    <a:pt x="14702" y="5849"/>
                    <a:pt x="14505" y="5942"/>
                  </a:cubicBezTo>
                  <a:cubicBezTo>
                    <a:pt x="13779" y="6290"/>
                    <a:pt x="13470" y="7145"/>
                    <a:pt x="13799" y="7872"/>
                  </a:cubicBezTo>
                  <a:cubicBezTo>
                    <a:pt x="14045" y="8393"/>
                    <a:pt x="14575" y="8703"/>
                    <a:pt x="15122" y="8703"/>
                  </a:cubicBezTo>
                  <a:cubicBezTo>
                    <a:pt x="15327" y="8703"/>
                    <a:pt x="15534" y="8660"/>
                    <a:pt x="15728" y="8568"/>
                  </a:cubicBezTo>
                  <a:cubicBezTo>
                    <a:pt x="16455" y="8230"/>
                    <a:pt x="16763" y="7364"/>
                    <a:pt x="16425" y="6638"/>
                  </a:cubicBezTo>
                  <a:cubicBezTo>
                    <a:pt x="16180" y="6111"/>
                    <a:pt x="15657" y="5805"/>
                    <a:pt x="15115" y="5805"/>
                  </a:cubicBezTo>
                  <a:close/>
                  <a:moveTo>
                    <a:pt x="19604" y="7744"/>
                  </a:moveTo>
                  <a:cubicBezTo>
                    <a:pt x="19397" y="7744"/>
                    <a:pt x="19188" y="7789"/>
                    <a:pt x="18991" y="7881"/>
                  </a:cubicBezTo>
                  <a:cubicBezTo>
                    <a:pt x="18265" y="8220"/>
                    <a:pt x="17957" y="9085"/>
                    <a:pt x="18295" y="9811"/>
                  </a:cubicBezTo>
                  <a:cubicBezTo>
                    <a:pt x="18541" y="10333"/>
                    <a:pt x="19067" y="10643"/>
                    <a:pt x="19615" y="10643"/>
                  </a:cubicBezTo>
                  <a:cubicBezTo>
                    <a:pt x="19819" y="10643"/>
                    <a:pt x="20027" y="10600"/>
                    <a:pt x="20225" y="10508"/>
                  </a:cubicBezTo>
                  <a:cubicBezTo>
                    <a:pt x="20941" y="10170"/>
                    <a:pt x="21250" y="9304"/>
                    <a:pt x="20921" y="8578"/>
                  </a:cubicBezTo>
                  <a:cubicBezTo>
                    <a:pt x="20676" y="8051"/>
                    <a:pt x="20148" y="7744"/>
                    <a:pt x="19604" y="7744"/>
                  </a:cubicBezTo>
                  <a:close/>
                  <a:moveTo>
                    <a:pt x="24095" y="9684"/>
                  </a:moveTo>
                  <a:cubicBezTo>
                    <a:pt x="23888" y="9684"/>
                    <a:pt x="23678" y="9728"/>
                    <a:pt x="23478" y="9821"/>
                  </a:cubicBezTo>
                  <a:cubicBezTo>
                    <a:pt x="22762" y="10160"/>
                    <a:pt x="22443" y="11025"/>
                    <a:pt x="22782" y="11751"/>
                  </a:cubicBezTo>
                  <a:cubicBezTo>
                    <a:pt x="23028" y="12273"/>
                    <a:pt x="23553" y="12583"/>
                    <a:pt x="24101" y="12583"/>
                  </a:cubicBezTo>
                  <a:cubicBezTo>
                    <a:pt x="24306" y="12583"/>
                    <a:pt x="24514" y="12540"/>
                    <a:pt x="24712" y="12448"/>
                  </a:cubicBezTo>
                  <a:cubicBezTo>
                    <a:pt x="25428" y="12109"/>
                    <a:pt x="25746" y="11244"/>
                    <a:pt x="25408" y="10518"/>
                  </a:cubicBezTo>
                  <a:cubicBezTo>
                    <a:pt x="25163" y="9991"/>
                    <a:pt x="24640" y="9684"/>
                    <a:pt x="24095" y="9684"/>
                  </a:cubicBezTo>
                  <a:close/>
                  <a:moveTo>
                    <a:pt x="28575" y="11626"/>
                  </a:moveTo>
                  <a:cubicBezTo>
                    <a:pt x="28370" y="11626"/>
                    <a:pt x="28162" y="11669"/>
                    <a:pt x="27965" y="11761"/>
                  </a:cubicBezTo>
                  <a:cubicBezTo>
                    <a:pt x="27248" y="12099"/>
                    <a:pt x="26940" y="12955"/>
                    <a:pt x="27268" y="13691"/>
                  </a:cubicBezTo>
                  <a:cubicBezTo>
                    <a:pt x="27514" y="14212"/>
                    <a:pt x="28045" y="14523"/>
                    <a:pt x="28592" y="14523"/>
                  </a:cubicBezTo>
                  <a:cubicBezTo>
                    <a:pt x="28797" y="14523"/>
                    <a:pt x="29003" y="14480"/>
                    <a:pt x="29198" y="14388"/>
                  </a:cubicBezTo>
                  <a:cubicBezTo>
                    <a:pt x="29924" y="14049"/>
                    <a:pt x="30233" y="13184"/>
                    <a:pt x="29895" y="12458"/>
                  </a:cubicBezTo>
                  <a:cubicBezTo>
                    <a:pt x="29648" y="11936"/>
                    <a:pt x="29123" y="11626"/>
                    <a:pt x="28575" y="1162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08;p44">
              <a:extLst>
                <a:ext uri="{FF2B5EF4-FFF2-40B4-BE49-F238E27FC236}">
                  <a16:creationId xmlns:a16="http://schemas.microsoft.com/office/drawing/2014/main" id="{F0BE0130-4DF9-430F-AE19-21672C63D0BA}"/>
                </a:ext>
              </a:extLst>
            </p:cNvPr>
            <p:cNvSpPr/>
            <p:nvPr/>
          </p:nvSpPr>
          <p:spPr>
            <a:xfrm>
              <a:off x="4019740" y="1547869"/>
              <a:ext cx="1173786" cy="564037"/>
            </a:xfrm>
            <a:custGeom>
              <a:avLst/>
              <a:gdLst/>
              <a:ahLst/>
              <a:cxnLst/>
              <a:rect l="l" t="t" r="r" b="b"/>
              <a:pathLst>
                <a:path w="30223" h="14523" extrusionOk="0">
                  <a:moveTo>
                    <a:pt x="1648" y="0"/>
                  </a:moveTo>
                  <a:cubicBezTo>
                    <a:pt x="1445" y="0"/>
                    <a:pt x="1239" y="43"/>
                    <a:pt x="1045" y="131"/>
                  </a:cubicBezTo>
                  <a:cubicBezTo>
                    <a:pt x="309" y="470"/>
                    <a:pt x="0" y="1345"/>
                    <a:pt x="349" y="2061"/>
                  </a:cubicBezTo>
                  <a:cubicBezTo>
                    <a:pt x="587" y="2588"/>
                    <a:pt x="1112" y="2895"/>
                    <a:pt x="1657" y="2895"/>
                  </a:cubicBezTo>
                  <a:cubicBezTo>
                    <a:pt x="1863" y="2895"/>
                    <a:pt x="2072" y="2851"/>
                    <a:pt x="2269" y="2758"/>
                  </a:cubicBezTo>
                  <a:cubicBezTo>
                    <a:pt x="2995" y="2420"/>
                    <a:pt x="3303" y="1554"/>
                    <a:pt x="2965" y="828"/>
                  </a:cubicBezTo>
                  <a:cubicBezTo>
                    <a:pt x="2726" y="306"/>
                    <a:pt x="2196" y="0"/>
                    <a:pt x="1648" y="0"/>
                  </a:cubicBezTo>
                  <a:close/>
                  <a:moveTo>
                    <a:pt x="6138" y="1936"/>
                  </a:moveTo>
                  <a:cubicBezTo>
                    <a:pt x="5933" y="1936"/>
                    <a:pt x="5727" y="1979"/>
                    <a:pt x="5532" y="2071"/>
                  </a:cubicBezTo>
                  <a:cubicBezTo>
                    <a:pt x="4795" y="2410"/>
                    <a:pt x="4487" y="3285"/>
                    <a:pt x="4835" y="4001"/>
                  </a:cubicBezTo>
                  <a:cubicBezTo>
                    <a:pt x="5081" y="4528"/>
                    <a:pt x="5603" y="4835"/>
                    <a:pt x="6149" y="4835"/>
                  </a:cubicBezTo>
                  <a:cubicBezTo>
                    <a:pt x="6355" y="4835"/>
                    <a:pt x="6566" y="4791"/>
                    <a:pt x="6765" y="4698"/>
                  </a:cubicBezTo>
                  <a:cubicBezTo>
                    <a:pt x="7481" y="4359"/>
                    <a:pt x="7790" y="3494"/>
                    <a:pt x="7462" y="2768"/>
                  </a:cubicBezTo>
                  <a:cubicBezTo>
                    <a:pt x="7215" y="2246"/>
                    <a:pt x="6685" y="1936"/>
                    <a:pt x="6138" y="1936"/>
                  </a:cubicBezTo>
                  <a:close/>
                  <a:moveTo>
                    <a:pt x="10612" y="3880"/>
                  </a:moveTo>
                  <a:cubicBezTo>
                    <a:pt x="10408" y="3880"/>
                    <a:pt x="10202" y="3922"/>
                    <a:pt x="10008" y="4011"/>
                  </a:cubicBezTo>
                  <a:cubicBezTo>
                    <a:pt x="9282" y="4349"/>
                    <a:pt x="8974" y="5205"/>
                    <a:pt x="9312" y="5941"/>
                  </a:cubicBezTo>
                  <a:cubicBezTo>
                    <a:pt x="9557" y="6468"/>
                    <a:pt x="10080" y="6775"/>
                    <a:pt x="10625" y="6775"/>
                  </a:cubicBezTo>
                  <a:cubicBezTo>
                    <a:pt x="10832" y="6775"/>
                    <a:pt x="11042" y="6730"/>
                    <a:pt x="11242" y="6638"/>
                  </a:cubicBezTo>
                  <a:cubicBezTo>
                    <a:pt x="11958" y="6299"/>
                    <a:pt x="12267" y="5434"/>
                    <a:pt x="11938" y="4708"/>
                  </a:cubicBezTo>
                  <a:cubicBezTo>
                    <a:pt x="11692" y="4185"/>
                    <a:pt x="11160" y="3880"/>
                    <a:pt x="10612" y="3880"/>
                  </a:cubicBezTo>
                  <a:close/>
                  <a:moveTo>
                    <a:pt x="15105" y="5806"/>
                  </a:moveTo>
                  <a:cubicBezTo>
                    <a:pt x="14901" y="5806"/>
                    <a:pt x="14693" y="5849"/>
                    <a:pt x="14495" y="5941"/>
                  </a:cubicBezTo>
                  <a:cubicBezTo>
                    <a:pt x="13779" y="6289"/>
                    <a:pt x="13460" y="7145"/>
                    <a:pt x="13799" y="7871"/>
                  </a:cubicBezTo>
                  <a:cubicBezTo>
                    <a:pt x="14045" y="8392"/>
                    <a:pt x="14570" y="8703"/>
                    <a:pt x="15118" y="8703"/>
                  </a:cubicBezTo>
                  <a:cubicBezTo>
                    <a:pt x="15323" y="8703"/>
                    <a:pt x="15531" y="8659"/>
                    <a:pt x="15728" y="8567"/>
                  </a:cubicBezTo>
                  <a:cubicBezTo>
                    <a:pt x="16445" y="8229"/>
                    <a:pt x="16753" y="7364"/>
                    <a:pt x="16425" y="6638"/>
                  </a:cubicBezTo>
                  <a:cubicBezTo>
                    <a:pt x="16179" y="6116"/>
                    <a:pt x="15653" y="5806"/>
                    <a:pt x="15105" y="5806"/>
                  </a:cubicBezTo>
                  <a:close/>
                  <a:moveTo>
                    <a:pt x="19592" y="7746"/>
                  </a:moveTo>
                  <a:cubicBezTo>
                    <a:pt x="19387" y="7746"/>
                    <a:pt x="19179" y="7789"/>
                    <a:pt x="18982" y="7881"/>
                  </a:cubicBezTo>
                  <a:cubicBezTo>
                    <a:pt x="18265" y="8229"/>
                    <a:pt x="17957" y="9085"/>
                    <a:pt x="18285" y="9811"/>
                  </a:cubicBezTo>
                  <a:cubicBezTo>
                    <a:pt x="18531" y="10332"/>
                    <a:pt x="19062" y="10643"/>
                    <a:pt x="19609" y="10643"/>
                  </a:cubicBezTo>
                  <a:cubicBezTo>
                    <a:pt x="19813" y="10643"/>
                    <a:pt x="20020" y="10599"/>
                    <a:pt x="20215" y="10507"/>
                  </a:cubicBezTo>
                  <a:cubicBezTo>
                    <a:pt x="20941" y="10169"/>
                    <a:pt x="21250" y="9304"/>
                    <a:pt x="20911" y="8577"/>
                  </a:cubicBezTo>
                  <a:cubicBezTo>
                    <a:pt x="20665" y="8056"/>
                    <a:pt x="20140" y="7746"/>
                    <a:pt x="19592" y="7746"/>
                  </a:cubicBezTo>
                  <a:close/>
                  <a:moveTo>
                    <a:pt x="24084" y="9685"/>
                  </a:moveTo>
                  <a:cubicBezTo>
                    <a:pt x="23880" y="9685"/>
                    <a:pt x="23673" y="9729"/>
                    <a:pt x="23478" y="9821"/>
                  </a:cubicBezTo>
                  <a:cubicBezTo>
                    <a:pt x="22752" y="10159"/>
                    <a:pt x="22443" y="11025"/>
                    <a:pt x="22782" y="11751"/>
                  </a:cubicBezTo>
                  <a:cubicBezTo>
                    <a:pt x="23021" y="12272"/>
                    <a:pt x="23549" y="12583"/>
                    <a:pt x="24096" y="12583"/>
                  </a:cubicBezTo>
                  <a:cubicBezTo>
                    <a:pt x="24300" y="12583"/>
                    <a:pt x="24507" y="12539"/>
                    <a:pt x="24702" y="12447"/>
                  </a:cubicBezTo>
                  <a:cubicBezTo>
                    <a:pt x="25428" y="12109"/>
                    <a:pt x="25736" y="11243"/>
                    <a:pt x="25398" y="10517"/>
                  </a:cubicBezTo>
                  <a:cubicBezTo>
                    <a:pt x="25159" y="9996"/>
                    <a:pt x="24630" y="9685"/>
                    <a:pt x="24084" y="9685"/>
                  </a:cubicBezTo>
                  <a:close/>
                  <a:moveTo>
                    <a:pt x="28571" y="11625"/>
                  </a:moveTo>
                  <a:cubicBezTo>
                    <a:pt x="28366" y="11625"/>
                    <a:pt x="28160" y="11669"/>
                    <a:pt x="27965" y="11761"/>
                  </a:cubicBezTo>
                  <a:cubicBezTo>
                    <a:pt x="27238" y="12099"/>
                    <a:pt x="26930" y="12964"/>
                    <a:pt x="27268" y="13691"/>
                  </a:cubicBezTo>
                  <a:cubicBezTo>
                    <a:pt x="27514" y="14212"/>
                    <a:pt x="28040" y="14523"/>
                    <a:pt x="28588" y="14523"/>
                  </a:cubicBezTo>
                  <a:cubicBezTo>
                    <a:pt x="28793" y="14523"/>
                    <a:pt x="29001" y="14479"/>
                    <a:pt x="29198" y="14387"/>
                  </a:cubicBezTo>
                  <a:cubicBezTo>
                    <a:pt x="29915" y="14049"/>
                    <a:pt x="30223" y="13183"/>
                    <a:pt x="29895" y="12457"/>
                  </a:cubicBezTo>
                  <a:cubicBezTo>
                    <a:pt x="29648" y="11936"/>
                    <a:pt x="29118" y="11625"/>
                    <a:pt x="28571" y="1162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09;p44">
              <a:extLst>
                <a:ext uri="{FF2B5EF4-FFF2-40B4-BE49-F238E27FC236}">
                  <a16:creationId xmlns:a16="http://schemas.microsoft.com/office/drawing/2014/main" id="{BDF964FE-F453-4DA9-BC2A-8DFA23D7C56D}"/>
                </a:ext>
              </a:extLst>
            </p:cNvPr>
            <p:cNvSpPr/>
            <p:nvPr/>
          </p:nvSpPr>
          <p:spPr>
            <a:xfrm>
              <a:off x="3298409" y="677472"/>
              <a:ext cx="3098262" cy="1285055"/>
            </a:xfrm>
            <a:custGeom>
              <a:avLst/>
              <a:gdLst/>
              <a:ahLst/>
              <a:cxnLst/>
              <a:rect l="l" t="t" r="r" b="b"/>
              <a:pathLst>
                <a:path w="79775" h="33088" extrusionOk="0">
                  <a:moveTo>
                    <a:pt x="0" y="0"/>
                  </a:moveTo>
                  <a:lnTo>
                    <a:pt x="0" y="0"/>
                  </a:lnTo>
                  <a:cubicBezTo>
                    <a:pt x="11321" y="31028"/>
                    <a:pt x="34202" y="17608"/>
                    <a:pt x="79774" y="33087"/>
                  </a:cubicBezTo>
                  <a:lnTo>
                    <a:pt x="0"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Title 2">
            <a:extLst>
              <a:ext uri="{FF2B5EF4-FFF2-40B4-BE49-F238E27FC236}">
                <a16:creationId xmlns:a16="http://schemas.microsoft.com/office/drawing/2014/main" id="{8F289940-815A-4C6A-A5B8-D216FC6A3E56}"/>
              </a:ext>
            </a:extLst>
          </p:cNvPr>
          <p:cNvSpPr>
            <a:spLocks noGrp="1"/>
          </p:cNvSpPr>
          <p:nvPr>
            <p:ph type="title"/>
          </p:nvPr>
        </p:nvSpPr>
        <p:spPr>
          <a:xfrm>
            <a:off x="728139" y="473320"/>
            <a:ext cx="7710300" cy="572700"/>
          </a:xfrm>
        </p:spPr>
        <p:txBody>
          <a:bodyPr/>
          <a:lstStyle/>
          <a:p>
            <a:r>
              <a:rPr lang="en-US" sz="3600" dirty="0"/>
              <a:t>CONCLUSION</a:t>
            </a:r>
            <a:endParaRPr lang="en-US" dirty="0"/>
          </a:p>
        </p:txBody>
      </p:sp>
      <p:sp>
        <p:nvSpPr>
          <p:cNvPr id="35" name="TextBox 34">
            <a:extLst>
              <a:ext uri="{FF2B5EF4-FFF2-40B4-BE49-F238E27FC236}">
                <a16:creationId xmlns:a16="http://schemas.microsoft.com/office/drawing/2014/main" id="{75336E5E-24FD-4609-808B-A6FAEDCFB218}"/>
              </a:ext>
            </a:extLst>
          </p:cNvPr>
          <p:cNvSpPr txBox="1"/>
          <p:nvPr/>
        </p:nvSpPr>
        <p:spPr>
          <a:xfrm>
            <a:off x="545953" y="1374367"/>
            <a:ext cx="7830833" cy="2798202"/>
          </a:xfrm>
          <a:prstGeom prst="rect">
            <a:avLst/>
          </a:prstGeom>
          <a:noFill/>
        </p:spPr>
        <p:txBody>
          <a:bodyPr wrap="square">
            <a:spAutoFit/>
          </a:bodyPr>
          <a:lstStyle/>
          <a:p>
            <a:pPr algn="just">
              <a:lnSpc>
                <a:spcPct val="150000"/>
              </a:lnSpc>
            </a:pPr>
            <a:r>
              <a:rPr lang="en-US" sz="2000" dirty="0">
                <a:solidFill>
                  <a:schemeClr val="tx1"/>
                </a:solidFill>
                <a:latin typeface="Barlow" panose="00000500000000000000" pitchFamily="2" charset="0"/>
              </a:rPr>
              <a:t>Starlink is a revolutionary satellite internet system that has the potential to bring high-speed internet access to users around the world, particularly in underserved and rural areas. By leveraging advanced satellite technology and innovative engineering, Starlink offers a fast, reliable, and affordable alternative to traditional internet service providers.</a:t>
            </a:r>
          </a:p>
        </p:txBody>
      </p:sp>
    </p:spTree>
    <p:extLst>
      <p:ext uri="{BB962C8B-B14F-4D97-AF65-F5344CB8AC3E}">
        <p14:creationId xmlns:p14="http://schemas.microsoft.com/office/powerpoint/2010/main" val="1368083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2747;p75">
            <a:extLst>
              <a:ext uri="{FF2B5EF4-FFF2-40B4-BE49-F238E27FC236}">
                <a16:creationId xmlns:a16="http://schemas.microsoft.com/office/drawing/2014/main" id="{8D9B91F6-6F8F-4A98-AAD5-207CC8618944}"/>
              </a:ext>
            </a:extLst>
          </p:cNvPr>
          <p:cNvGrpSpPr/>
          <p:nvPr/>
        </p:nvGrpSpPr>
        <p:grpSpPr>
          <a:xfrm>
            <a:off x="4955981" y="606027"/>
            <a:ext cx="3747594" cy="3542462"/>
            <a:chOff x="-1568817" y="196345"/>
            <a:chExt cx="10033720" cy="9484504"/>
          </a:xfrm>
        </p:grpSpPr>
        <p:sp>
          <p:nvSpPr>
            <p:cNvPr id="5" name="Google Shape;2748;p75">
              <a:extLst>
                <a:ext uri="{FF2B5EF4-FFF2-40B4-BE49-F238E27FC236}">
                  <a16:creationId xmlns:a16="http://schemas.microsoft.com/office/drawing/2014/main" id="{FBD66A0D-639C-498B-9C2C-9BAE52A41B61}"/>
                </a:ext>
              </a:extLst>
            </p:cNvPr>
            <p:cNvSpPr/>
            <p:nvPr/>
          </p:nvSpPr>
          <p:spPr>
            <a:xfrm>
              <a:off x="1648337" y="6398602"/>
              <a:ext cx="266648" cy="144019"/>
            </a:xfrm>
            <a:custGeom>
              <a:avLst/>
              <a:gdLst/>
              <a:ahLst/>
              <a:cxnLst/>
              <a:rect l="l" t="t" r="r" b="b"/>
              <a:pathLst>
                <a:path w="7143" h="3858" extrusionOk="0">
                  <a:moveTo>
                    <a:pt x="381" y="738"/>
                  </a:moveTo>
                  <a:lnTo>
                    <a:pt x="1952" y="1691"/>
                  </a:lnTo>
                  <a:lnTo>
                    <a:pt x="4000" y="2477"/>
                  </a:lnTo>
                  <a:lnTo>
                    <a:pt x="5548" y="3525"/>
                  </a:lnTo>
                  <a:lnTo>
                    <a:pt x="7143" y="3858"/>
                  </a:lnTo>
                  <a:lnTo>
                    <a:pt x="6762" y="2763"/>
                  </a:lnTo>
                  <a:lnTo>
                    <a:pt x="3810" y="1215"/>
                  </a:lnTo>
                  <a:lnTo>
                    <a:pt x="1905" y="96"/>
                  </a:lnTo>
                  <a:lnTo>
                    <a:pt x="690" y="0"/>
                  </a:lnTo>
                  <a:lnTo>
                    <a:pt x="0" y="357"/>
                  </a:lnTo>
                  <a:lnTo>
                    <a:pt x="381" y="1024"/>
                  </a:lnTo>
                  <a:close/>
                </a:path>
              </a:pathLst>
            </a:custGeom>
            <a:solidFill>
              <a:schemeClr val="lt1"/>
            </a:solidFill>
            <a:ln>
              <a:noFill/>
            </a:ln>
          </p:spPr>
        </p:sp>
        <p:sp>
          <p:nvSpPr>
            <p:cNvPr id="6" name="Google Shape;2749;p75">
              <a:extLst>
                <a:ext uri="{FF2B5EF4-FFF2-40B4-BE49-F238E27FC236}">
                  <a16:creationId xmlns:a16="http://schemas.microsoft.com/office/drawing/2014/main" id="{99DC16DA-D3D4-4349-A9D3-4E43EA4E1C24}"/>
                </a:ext>
              </a:extLst>
            </p:cNvPr>
            <p:cNvSpPr/>
            <p:nvPr/>
          </p:nvSpPr>
          <p:spPr>
            <a:xfrm>
              <a:off x="4471511" y="6804229"/>
              <a:ext cx="300878" cy="154286"/>
            </a:xfrm>
            <a:custGeom>
              <a:avLst/>
              <a:gdLst/>
              <a:ahLst/>
              <a:cxnLst/>
              <a:rect l="l" t="t" r="r" b="b"/>
              <a:pathLst>
                <a:path w="7430" h="3810" extrusionOk="0">
                  <a:moveTo>
                    <a:pt x="7430" y="0"/>
                  </a:moveTo>
                  <a:lnTo>
                    <a:pt x="1891" y="3335"/>
                  </a:lnTo>
                  <a:lnTo>
                    <a:pt x="0" y="3810"/>
                  </a:lnTo>
                  <a:lnTo>
                    <a:pt x="5430" y="571"/>
                  </a:lnTo>
                  <a:close/>
                </a:path>
              </a:pathLst>
            </a:custGeom>
            <a:solidFill>
              <a:schemeClr val="dk1"/>
            </a:solidFill>
            <a:ln>
              <a:noFill/>
            </a:ln>
          </p:spPr>
        </p:sp>
        <p:sp>
          <p:nvSpPr>
            <p:cNvPr id="7" name="Google Shape;2750;p75">
              <a:extLst>
                <a:ext uri="{FF2B5EF4-FFF2-40B4-BE49-F238E27FC236}">
                  <a16:creationId xmlns:a16="http://schemas.microsoft.com/office/drawing/2014/main" id="{FE25F8AB-0F65-408E-A281-7C5F30E2F4D0}"/>
                </a:ext>
              </a:extLst>
            </p:cNvPr>
            <p:cNvSpPr/>
            <p:nvPr/>
          </p:nvSpPr>
          <p:spPr>
            <a:xfrm>
              <a:off x="1997837" y="4556076"/>
              <a:ext cx="4599362" cy="3205893"/>
            </a:xfrm>
            <a:custGeom>
              <a:avLst/>
              <a:gdLst/>
              <a:ahLst/>
              <a:cxnLst/>
              <a:rect l="l" t="t" r="r" b="b"/>
              <a:pathLst>
                <a:path w="37743" h="26308" extrusionOk="0">
                  <a:moveTo>
                    <a:pt x="29412" y="1212"/>
                  </a:moveTo>
                  <a:cubicBezTo>
                    <a:pt x="29435" y="1212"/>
                    <a:pt x="29459" y="1212"/>
                    <a:pt x="29489" y="1218"/>
                  </a:cubicBezTo>
                  <a:cubicBezTo>
                    <a:pt x="29465" y="1218"/>
                    <a:pt x="29435" y="1218"/>
                    <a:pt x="29412" y="1212"/>
                  </a:cubicBezTo>
                  <a:close/>
                  <a:moveTo>
                    <a:pt x="29073" y="1218"/>
                  </a:moveTo>
                  <a:cubicBezTo>
                    <a:pt x="29055" y="1218"/>
                    <a:pt x="29043" y="1218"/>
                    <a:pt x="29026" y="1230"/>
                  </a:cubicBezTo>
                  <a:cubicBezTo>
                    <a:pt x="29037" y="1218"/>
                    <a:pt x="29049" y="1218"/>
                    <a:pt x="29073" y="1218"/>
                  </a:cubicBezTo>
                  <a:close/>
                  <a:moveTo>
                    <a:pt x="29643" y="1236"/>
                  </a:moveTo>
                  <a:cubicBezTo>
                    <a:pt x="29667" y="1236"/>
                    <a:pt x="29679" y="1236"/>
                    <a:pt x="29702" y="1242"/>
                  </a:cubicBezTo>
                  <a:cubicBezTo>
                    <a:pt x="29691" y="1242"/>
                    <a:pt x="29661" y="1236"/>
                    <a:pt x="29637" y="1236"/>
                  </a:cubicBezTo>
                  <a:close/>
                  <a:moveTo>
                    <a:pt x="30706" y="1533"/>
                  </a:moveTo>
                  <a:cubicBezTo>
                    <a:pt x="30730" y="1538"/>
                    <a:pt x="30742" y="1556"/>
                    <a:pt x="30765" y="1562"/>
                  </a:cubicBezTo>
                  <a:cubicBezTo>
                    <a:pt x="30742" y="1556"/>
                    <a:pt x="30730" y="1544"/>
                    <a:pt x="30706" y="1533"/>
                  </a:cubicBezTo>
                  <a:close/>
                  <a:moveTo>
                    <a:pt x="30950" y="1644"/>
                  </a:moveTo>
                  <a:cubicBezTo>
                    <a:pt x="30952" y="1644"/>
                    <a:pt x="30958" y="1651"/>
                    <a:pt x="30967" y="1651"/>
                  </a:cubicBezTo>
                  <a:cubicBezTo>
                    <a:pt x="30955" y="1651"/>
                    <a:pt x="30949" y="1645"/>
                    <a:pt x="30949" y="1645"/>
                  </a:cubicBezTo>
                  <a:cubicBezTo>
                    <a:pt x="30949" y="1644"/>
                    <a:pt x="30950" y="1644"/>
                    <a:pt x="30950" y="1644"/>
                  </a:cubicBezTo>
                  <a:close/>
                  <a:moveTo>
                    <a:pt x="16704" y="9703"/>
                  </a:moveTo>
                  <a:cubicBezTo>
                    <a:pt x="16705" y="9703"/>
                    <a:pt x="16705" y="9703"/>
                    <a:pt x="16705" y="9703"/>
                  </a:cubicBezTo>
                  <a:lnTo>
                    <a:pt x="16705" y="9703"/>
                  </a:lnTo>
                  <a:cubicBezTo>
                    <a:pt x="16703" y="9703"/>
                    <a:pt x="16701" y="9703"/>
                    <a:pt x="16698" y="9703"/>
                  </a:cubicBezTo>
                  <a:close/>
                  <a:moveTo>
                    <a:pt x="35765" y="9484"/>
                  </a:moveTo>
                  <a:cubicBezTo>
                    <a:pt x="35765" y="9561"/>
                    <a:pt x="35765" y="9644"/>
                    <a:pt x="35759" y="9721"/>
                  </a:cubicBezTo>
                  <a:cubicBezTo>
                    <a:pt x="35759" y="9644"/>
                    <a:pt x="35765" y="9561"/>
                    <a:pt x="35765" y="9484"/>
                  </a:cubicBezTo>
                  <a:close/>
                  <a:moveTo>
                    <a:pt x="17435" y="9887"/>
                  </a:moveTo>
                  <a:lnTo>
                    <a:pt x="17435" y="9887"/>
                  </a:lnTo>
                  <a:cubicBezTo>
                    <a:pt x="17458" y="9899"/>
                    <a:pt x="17476" y="9905"/>
                    <a:pt x="17506" y="9917"/>
                  </a:cubicBezTo>
                  <a:cubicBezTo>
                    <a:pt x="17488" y="9911"/>
                    <a:pt x="17458" y="9905"/>
                    <a:pt x="17435" y="9887"/>
                  </a:cubicBezTo>
                  <a:close/>
                  <a:moveTo>
                    <a:pt x="35753" y="9822"/>
                  </a:moveTo>
                  <a:cubicBezTo>
                    <a:pt x="35753" y="9869"/>
                    <a:pt x="35753" y="9911"/>
                    <a:pt x="35747" y="9953"/>
                  </a:cubicBezTo>
                  <a:cubicBezTo>
                    <a:pt x="35747" y="9911"/>
                    <a:pt x="35753" y="9869"/>
                    <a:pt x="35753" y="9822"/>
                  </a:cubicBezTo>
                  <a:close/>
                  <a:moveTo>
                    <a:pt x="35539" y="10980"/>
                  </a:moveTo>
                  <a:lnTo>
                    <a:pt x="35525" y="11019"/>
                  </a:lnTo>
                  <a:lnTo>
                    <a:pt x="35525" y="11019"/>
                  </a:lnTo>
                  <a:cubicBezTo>
                    <a:pt x="35529" y="11006"/>
                    <a:pt x="35533" y="10992"/>
                    <a:pt x="35539" y="10980"/>
                  </a:cubicBezTo>
                  <a:close/>
                  <a:moveTo>
                    <a:pt x="35468" y="11176"/>
                  </a:moveTo>
                  <a:cubicBezTo>
                    <a:pt x="35462" y="11194"/>
                    <a:pt x="35450" y="11223"/>
                    <a:pt x="35438" y="11247"/>
                  </a:cubicBezTo>
                  <a:cubicBezTo>
                    <a:pt x="35437" y="11248"/>
                    <a:pt x="35436" y="11250"/>
                    <a:pt x="35435" y="11252"/>
                  </a:cubicBezTo>
                  <a:lnTo>
                    <a:pt x="35435" y="11252"/>
                  </a:lnTo>
                  <a:cubicBezTo>
                    <a:pt x="35446" y="11227"/>
                    <a:pt x="35459" y="11199"/>
                    <a:pt x="35468" y="11176"/>
                  </a:cubicBezTo>
                  <a:close/>
                  <a:moveTo>
                    <a:pt x="35377" y="11382"/>
                  </a:moveTo>
                  <a:cubicBezTo>
                    <a:pt x="35366" y="11400"/>
                    <a:pt x="35356" y="11420"/>
                    <a:pt x="35343" y="11437"/>
                  </a:cubicBezTo>
                  <a:cubicBezTo>
                    <a:pt x="35352" y="11415"/>
                    <a:pt x="35364" y="11400"/>
                    <a:pt x="35377" y="11382"/>
                  </a:cubicBezTo>
                  <a:close/>
                  <a:moveTo>
                    <a:pt x="35076" y="11841"/>
                  </a:moveTo>
                  <a:cubicBezTo>
                    <a:pt x="35064" y="11865"/>
                    <a:pt x="35047" y="11876"/>
                    <a:pt x="35035" y="11900"/>
                  </a:cubicBezTo>
                  <a:cubicBezTo>
                    <a:pt x="35023" y="11900"/>
                    <a:pt x="35023" y="11900"/>
                    <a:pt x="35017" y="11906"/>
                  </a:cubicBezTo>
                  <a:cubicBezTo>
                    <a:pt x="35035" y="11882"/>
                    <a:pt x="35053" y="11865"/>
                    <a:pt x="35076" y="11841"/>
                  </a:cubicBezTo>
                  <a:close/>
                  <a:moveTo>
                    <a:pt x="34958" y="11977"/>
                  </a:moveTo>
                  <a:lnTo>
                    <a:pt x="34958" y="11977"/>
                  </a:lnTo>
                  <a:cubicBezTo>
                    <a:pt x="34946" y="11989"/>
                    <a:pt x="34929" y="12011"/>
                    <a:pt x="34907" y="12023"/>
                  </a:cubicBezTo>
                  <a:lnTo>
                    <a:pt x="34907" y="12023"/>
                  </a:lnTo>
                  <a:cubicBezTo>
                    <a:pt x="34925" y="12007"/>
                    <a:pt x="34937" y="11988"/>
                    <a:pt x="34958" y="11977"/>
                  </a:cubicBezTo>
                  <a:close/>
                  <a:moveTo>
                    <a:pt x="34833" y="12102"/>
                  </a:moveTo>
                  <a:cubicBezTo>
                    <a:pt x="34815" y="12114"/>
                    <a:pt x="34803" y="12126"/>
                    <a:pt x="34785" y="12138"/>
                  </a:cubicBezTo>
                  <a:cubicBezTo>
                    <a:pt x="34785" y="12138"/>
                    <a:pt x="34779" y="12138"/>
                    <a:pt x="34779" y="12144"/>
                  </a:cubicBezTo>
                  <a:cubicBezTo>
                    <a:pt x="34797" y="12132"/>
                    <a:pt x="34815" y="12114"/>
                    <a:pt x="34833" y="12102"/>
                  </a:cubicBezTo>
                  <a:close/>
                  <a:moveTo>
                    <a:pt x="34690" y="12203"/>
                  </a:moveTo>
                  <a:cubicBezTo>
                    <a:pt x="34678" y="12215"/>
                    <a:pt x="34667" y="12227"/>
                    <a:pt x="34655" y="12233"/>
                  </a:cubicBezTo>
                  <a:cubicBezTo>
                    <a:pt x="34655" y="12234"/>
                    <a:pt x="34655" y="12236"/>
                    <a:pt x="34654" y="12238"/>
                  </a:cubicBezTo>
                  <a:lnTo>
                    <a:pt x="34654" y="12238"/>
                  </a:lnTo>
                  <a:cubicBezTo>
                    <a:pt x="34670" y="12226"/>
                    <a:pt x="34682" y="12216"/>
                    <a:pt x="34690" y="12203"/>
                  </a:cubicBezTo>
                  <a:close/>
                  <a:moveTo>
                    <a:pt x="34654" y="12238"/>
                  </a:moveTo>
                  <a:cubicBezTo>
                    <a:pt x="34649" y="12242"/>
                    <a:pt x="34643" y="12246"/>
                    <a:pt x="34637" y="12250"/>
                  </a:cubicBezTo>
                  <a:cubicBezTo>
                    <a:pt x="34647" y="12250"/>
                    <a:pt x="34653" y="12246"/>
                    <a:pt x="34654" y="12238"/>
                  </a:cubicBezTo>
                  <a:close/>
                  <a:moveTo>
                    <a:pt x="6611" y="17145"/>
                  </a:moveTo>
                  <a:cubicBezTo>
                    <a:pt x="6619" y="17145"/>
                    <a:pt x="6628" y="17146"/>
                    <a:pt x="6640" y="17149"/>
                  </a:cubicBezTo>
                  <a:lnTo>
                    <a:pt x="6592" y="17149"/>
                  </a:lnTo>
                  <a:cubicBezTo>
                    <a:pt x="6598" y="17146"/>
                    <a:pt x="6604" y="17145"/>
                    <a:pt x="6611" y="17145"/>
                  </a:cubicBezTo>
                  <a:close/>
                  <a:moveTo>
                    <a:pt x="6746" y="17155"/>
                  </a:moveTo>
                  <a:cubicBezTo>
                    <a:pt x="6752" y="17155"/>
                    <a:pt x="6764" y="17155"/>
                    <a:pt x="6782" y="17161"/>
                  </a:cubicBezTo>
                  <a:cubicBezTo>
                    <a:pt x="6770" y="17161"/>
                    <a:pt x="6752" y="17161"/>
                    <a:pt x="6740" y="17155"/>
                  </a:cubicBezTo>
                  <a:close/>
                  <a:moveTo>
                    <a:pt x="7150" y="17245"/>
                  </a:moveTo>
                  <a:cubicBezTo>
                    <a:pt x="7155" y="17245"/>
                    <a:pt x="7161" y="17247"/>
                    <a:pt x="7168" y="17250"/>
                  </a:cubicBezTo>
                  <a:cubicBezTo>
                    <a:pt x="7163" y="17250"/>
                    <a:pt x="7158" y="17246"/>
                    <a:pt x="7150" y="17245"/>
                  </a:cubicBezTo>
                  <a:close/>
                  <a:moveTo>
                    <a:pt x="22072" y="17250"/>
                  </a:moveTo>
                  <a:cubicBezTo>
                    <a:pt x="22072" y="17298"/>
                    <a:pt x="22072" y="17333"/>
                    <a:pt x="22066" y="17369"/>
                  </a:cubicBezTo>
                  <a:cubicBezTo>
                    <a:pt x="22066" y="17333"/>
                    <a:pt x="22072" y="17298"/>
                    <a:pt x="22072" y="17250"/>
                  </a:cubicBezTo>
                  <a:close/>
                  <a:moveTo>
                    <a:pt x="7590" y="17422"/>
                  </a:moveTo>
                  <a:cubicBezTo>
                    <a:pt x="7601" y="17422"/>
                    <a:pt x="7601" y="17428"/>
                    <a:pt x="7607" y="17428"/>
                  </a:cubicBezTo>
                  <a:cubicBezTo>
                    <a:pt x="7601" y="17428"/>
                    <a:pt x="7601" y="17428"/>
                    <a:pt x="7590" y="17422"/>
                  </a:cubicBezTo>
                  <a:close/>
                  <a:moveTo>
                    <a:pt x="21931" y="18127"/>
                  </a:moveTo>
                  <a:cubicBezTo>
                    <a:pt x="21927" y="18140"/>
                    <a:pt x="21924" y="18154"/>
                    <a:pt x="21918" y="18171"/>
                  </a:cubicBezTo>
                  <a:cubicBezTo>
                    <a:pt x="21922" y="18159"/>
                    <a:pt x="21925" y="18143"/>
                    <a:pt x="21931" y="18127"/>
                  </a:cubicBezTo>
                  <a:close/>
                  <a:moveTo>
                    <a:pt x="21888" y="18266"/>
                  </a:moveTo>
                  <a:cubicBezTo>
                    <a:pt x="21886" y="18273"/>
                    <a:pt x="21884" y="18280"/>
                    <a:pt x="21881" y="18287"/>
                  </a:cubicBezTo>
                  <a:lnTo>
                    <a:pt x="21881" y="18287"/>
                  </a:lnTo>
                  <a:lnTo>
                    <a:pt x="21888" y="18266"/>
                  </a:lnTo>
                  <a:close/>
                  <a:moveTo>
                    <a:pt x="21811" y="18472"/>
                  </a:moveTo>
                  <a:cubicBezTo>
                    <a:pt x="21807" y="18483"/>
                    <a:pt x="21802" y="18496"/>
                    <a:pt x="21796" y="18509"/>
                  </a:cubicBezTo>
                  <a:lnTo>
                    <a:pt x="21796" y="18509"/>
                  </a:lnTo>
                  <a:cubicBezTo>
                    <a:pt x="21801" y="18497"/>
                    <a:pt x="21806" y="18484"/>
                    <a:pt x="21811" y="18472"/>
                  </a:cubicBezTo>
                  <a:close/>
                  <a:moveTo>
                    <a:pt x="21793" y="18516"/>
                  </a:moveTo>
                  <a:cubicBezTo>
                    <a:pt x="21793" y="18519"/>
                    <a:pt x="21791" y="18529"/>
                    <a:pt x="21781" y="18539"/>
                  </a:cubicBezTo>
                  <a:cubicBezTo>
                    <a:pt x="21786" y="18531"/>
                    <a:pt x="21790" y="18523"/>
                    <a:pt x="21793" y="18516"/>
                  </a:cubicBezTo>
                  <a:close/>
                  <a:moveTo>
                    <a:pt x="21746" y="18604"/>
                  </a:moveTo>
                  <a:cubicBezTo>
                    <a:pt x="21740" y="18628"/>
                    <a:pt x="21722" y="18658"/>
                    <a:pt x="21710" y="18675"/>
                  </a:cubicBezTo>
                  <a:cubicBezTo>
                    <a:pt x="21722" y="18652"/>
                    <a:pt x="21734" y="18634"/>
                    <a:pt x="21746" y="18604"/>
                  </a:cubicBezTo>
                  <a:close/>
                  <a:moveTo>
                    <a:pt x="21573" y="18895"/>
                  </a:moveTo>
                  <a:cubicBezTo>
                    <a:pt x="21568" y="18905"/>
                    <a:pt x="21563" y="18920"/>
                    <a:pt x="21551" y="18927"/>
                  </a:cubicBezTo>
                  <a:lnTo>
                    <a:pt x="21551" y="18927"/>
                  </a:lnTo>
                  <a:cubicBezTo>
                    <a:pt x="21558" y="18918"/>
                    <a:pt x="21566" y="18906"/>
                    <a:pt x="21573" y="18895"/>
                  </a:cubicBezTo>
                  <a:close/>
                  <a:moveTo>
                    <a:pt x="21544" y="18936"/>
                  </a:moveTo>
                  <a:cubicBezTo>
                    <a:pt x="21544" y="18943"/>
                    <a:pt x="21543" y="18943"/>
                    <a:pt x="21538" y="18943"/>
                  </a:cubicBezTo>
                  <a:cubicBezTo>
                    <a:pt x="21540" y="18941"/>
                    <a:pt x="21542" y="18938"/>
                    <a:pt x="21544" y="18936"/>
                  </a:cubicBezTo>
                  <a:close/>
                  <a:moveTo>
                    <a:pt x="21478" y="19032"/>
                  </a:moveTo>
                  <a:cubicBezTo>
                    <a:pt x="21467" y="19049"/>
                    <a:pt x="21449" y="19073"/>
                    <a:pt x="21437" y="19085"/>
                  </a:cubicBezTo>
                  <a:lnTo>
                    <a:pt x="21425" y="19091"/>
                  </a:lnTo>
                  <a:cubicBezTo>
                    <a:pt x="21443" y="19079"/>
                    <a:pt x="21455" y="19055"/>
                    <a:pt x="21478" y="19032"/>
                  </a:cubicBezTo>
                  <a:close/>
                  <a:moveTo>
                    <a:pt x="21349" y="19173"/>
                  </a:moveTo>
                  <a:lnTo>
                    <a:pt x="21330" y="19192"/>
                  </a:lnTo>
                  <a:cubicBezTo>
                    <a:pt x="21330" y="19192"/>
                    <a:pt x="21329" y="19192"/>
                    <a:pt x="21328" y="19192"/>
                  </a:cubicBezTo>
                  <a:lnTo>
                    <a:pt x="21328" y="19192"/>
                  </a:lnTo>
                  <a:cubicBezTo>
                    <a:pt x="21334" y="19186"/>
                    <a:pt x="21341" y="19180"/>
                    <a:pt x="21349" y="19173"/>
                  </a:cubicBezTo>
                  <a:close/>
                  <a:moveTo>
                    <a:pt x="21265" y="19263"/>
                  </a:moveTo>
                  <a:cubicBezTo>
                    <a:pt x="21248" y="19269"/>
                    <a:pt x="21237" y="19284"/>
                    <a:pt x="21222" y="19295"/>
                  </a:cubicBezTo>
                  <a:lnTo>
                    <a:pt x="21222" y="19295"/>
                  </a:lnTo>
                  <a:cubicBezTo>
                    <a:pt x="21220" y="19295"/>
                    <a:pt x="21219" y="19294"/>
                    <a:pt x="21219" y="19294"/>
                  </a:cubicBezTo>
                  <a:cubicBezTo>
                    <a:pt x="21217" y="19294"/>
                    <a:pt x="21217" y="19296"/>
                    <a:pt x="21217" y="19299"/>
                  </a:cubicBezTo>
                  <a:cubicBezTo>
                    <a:pt x="21219" y="19298"/>
                    <a:pt x="21220" y="19297"/>
                    <a:pt x="21222" y="19295"/>
                  </a:cubicBezTo>
                  <a:lnTo>
                    <a:pt x="21222" y="19295"/>
                  </a:lnTo>
                  <a:cubicBezTo>
                    <a:pt x="21224" y="19296"/>
                    <a:pt x="21226" y="19297"/>
                    <a:pt x="21229" y="19299"/>
                  </a:cubicBezTo>
                  <a:lnTo>
                    <a:pt x="21265" y="19263"/>
                  </a:lnTo>
                  <a:close/>
                  <a:moveTo>
                    <a:pt x="21146" y="19358"/>
                  </a:moveTo>
                  <a:lnTo>
                    <a:pt x="21146" y="19358"/>
                  </a:lnTo>
                  <a:cubicBezTo>
                    <a:pt x="21141" y="19362"/>
                    <a:pt x="21137" y="19364"/>
                    <a:pt x="21133" y="19367"/>
                  </a:cubicBezTo>
                  <a:lnTo>
                    <a:pt x="21133" y="19367"/>
                  </a:lnTo>
                  <a:cubicBezTo>
                    <a:pt x="21137" y="19364"/>
                    <a:pt x="21141" y="19362"/>
                    <a:pt x="21146" y="19358"/>
                  </a:cubicBezTo>
                  <a:close/>
                  <a:moveTo>
                    <a:pt x="21133" y="19367"/>
                  </a:moveTo>
                  <a:cubicBezTo>
                    <a:pt x="21119" y="19377"/>
                    <a:pt x="21107" y="19383"/>
                    <a:pt x="21098" y="19393"/>
                  </a:cubicBezTo>
                  <a:lnTo>
                    <a:pt x="21098" y="19393"/>
                  </a:lnTo>
                  <a:cubicBezTo>
                    <a:pt x="21104" y="19388"/>
                    <a:pt x="21112" y="19386"/>
                    <a:pt x="21116" y="19382"/>
                  </a:cubicBezTo>
                  <a:cubicBezTo>
                    <a:pt x="21120" y="19378"/>
                    <a:pt x="21125" y="19373"/>
                    <a:pt x="21133" y="19367"/>
                  </a:cubicBezTo>
                  <a:close/>
                  <a:moveTo>
                    <a:pt x="21098" y="19393"/>
                  </a:moveTo>
                  <a:cubicBezTo>
                    <a:pt x="21096" y="19394"/>
                    <a:pt x="21094" y="19397"/>
                    <a:pt x="21092" y="19400"/>
                  </a:cubicBezTo>
                  <a:cubicBezTo>
                    <a:pt x="21094" y="19397"/>
                    <a:pt x="21096" y="19395"/>
                    <a:pt x="21098" y="19393"/>
                  </a:cubicBezTo>
                  <a:close/>
                  <a:moveTo>
                    <a:pt x="2615" y="21016"/>
                  </a:moveTo>
                  <a:cubicBezTo>
                    <a:pt x="2618" y="21016"/>
                    <a:pt x="2623" y="21018"/>
                    <a:pt x="2626" y="21021"/>
                  </a:cubicBezTo>
                  <a:lnTo>
                    <a:pt x="2614" y="21021"/>
                  </a:lnTo>
                  <a:cubicBezTo>
                    <a:pt x="2611" y="21018"/>
                    <a:pt x="2612" y="21016"/>
                    <a:pt x="2615" y="21016"/>
                  </a:cubicBezTo>
                  <a:close/>
                  <a:moveTo>
                    <a:pt x="2701" y="21027"/>
                  </a:moveTo>
                  <a:cubicBezTo>
                    <a:pt x="2707" y="21027"/>
                    <a:pt x="2711" y="21033"/>
                    <a:pt x="2715" y="21033"/>
                  </a:cubicBezTo>
                  <a:lnTo>
                    <a:pt x="2691" y="21033"/>
                  </a:lnTo>
                  <a:cubicBezTo>
                    <a:pt x="2695" y="21029"/>
                    <a:pt x="2698" y="21027"/>
                    <a:pt x="2701" y="21027"/>
                  </a:cubicBezTo>
                  <a:close/>
                  <a:moveTo>
                    <a:pt x="2774" y="21039"/>
                  </a:moveTo>
                  <a:cubicBezTo>
                    <a:pt x="2792" y="21039"/>
                    <a:pt x="2798" y="21045"/>
                    <a:pt x="2804" y="21045"/>
                  </a:cubicBezTo>
                  <a:cubicBezTo>
                    <a:pt x="2798" y="21045"/>
                    <a:pt x="2792" y="21045"/>
                    <a:pt x="2774" y="21039"/>
                  </a:cubicBezTo>
                  <a:close/>
                  <a:moveTo>
                    <a:pt x="2121" y="21122"/>
                  </a:moveTo>
                  <a:cubicBezTo>
                    <a:pt x="2121" y="21122"/>
                    <a:pt x="2115" y="21122"/>
                    <a:pt x="2115" y="21128"/>
                  </a:cubicBezTo>
                  <a:cubicBezTo>
                    <a:pt x="2115" y="21122"/>
                    <a:pt x="2115" y="21122"/>
                    <a:pt x="2121" y="21122"/>
                  </a:cubicBezTo>
                  <a:close/>
                  <a:moveTo>
                    <a:pt x="565" y="22440"/>
                  </a:moveTo>
                  <a:cubicBezTo>
                    <a:pt x="565" y="22440"/>
                    <a:pt x="553" y="22446"/>
                    <a:pt x="547" y="22446"/>
                  </a:cubicBezTo>
                  <a:cubicBezTo>
                    <a:pt x="553" y="22440"/>
                    <a:pt x="565" y="22440"/>
                    <a:pt x="565" y="22440"/>
                  </a:cubicBezTo>
                  <a:close/>
                  <a:moveTo>
                    <a:pt x="10743" y="22784"/>
                  </a:moveTo>
                  <a:cubicBezTo>
                    <a:pt x="10749" y="22820"/>
                    <a:pt x="10749" y="22844"/>
                    <a:pt x="10737" y="22868"/>
                  </a:cubicBezTo>
                  <a:cubicBezTo>
                    <a:pt x="10737" y="22838"/>
                    <a:pt x="10743" y="22808"/>
                    <a:pt x="10743" y="22784"/>
                  </a:cubicBezTo>
                  <a:close/>
                  <a:moveTo>
                    <a:pt x="10731" y="22963"/>
                  </a:moveTo>
                  <a:cubicBezTo>
                    <a:pt x="10731" y="22980"/>
                    <a:pt x="10731" y="23004"/>
                    <a:pt x="10725" y="23028"/>
                  </a:cubicBezTo>
                  <a:cubicBezTo>
                    <a:pt x="10725" y="23004"/>
                    <a:pt x="10731" y="22980"/>
                    <a:pt x="10731" y="22963"/>
                  </a:cubicBezTo>
                  <a:close/>
                  <a:moveTo>
                    <a:pt x="10713" y="23117"/>
                  </a:moveTo>
                  <a:cubicBezTo>
                    <a:pt x="10713" y="23141"/>
                    <a:pt x="10707" y="23159"/>
                    <a:pt x="10707" y="23176"/>
                  </a:cubicBezTo>
                  <a:cubicBezTo>
                    <a:pt x="10705" y="23179"/>
                    <a:pt x="10703" y="23181"/>
                    <a:pt x="10702" y="23183"/>
                  </a:cubicBezTo>
                  <a:lnTo>
                    <a:pt x="10702" y="23183"/>
                  </a:lnTo>
                  <a:cubicBezTo>
                    <a:pt x="10707" y="23162"/>
                    <a:pt x="10707" y="23145"/>
                    <a:pt x="10713" y="23117"/>
                  </a:cubicBezTo>
                  <a:close/>
                  <a:moveTo>
                    <a:pt x="10677" y="23265"/>
                  </a:moveTo>
                  <a:cubicBezTo>
                    <a:pt x="10677" y="23295"/>
                    <a:pt x="10671" y="23313"/>
                    <a:pt x="10665" y="23337"/>
                  </a:cubicBezTo>
                  <a:cubicBezTo>
                    <a:pt x="10671" y="23313"/>
                    <a:pt x="10671" y="23295"/>
                    <a:pt x="10677" y="23265"/>
                  </a:cubicBezTo>
                  <a:close/>
                  <a:moveTo>
                    <a:pt x="10606" y="23544"/>
                  </a:moveTo>
                  <a:cubicBezTo>
                    <a:pt x="10606" y="23562"/>
                    <a:pt x="10600" y="23574"/>
                    <a:pt x="10588" y="23592"/>
                  </a:cubicBezTo>
                  <a:cubicBezTo>
                    <a:pt x="10594" y="23574"/>
                    <a:pt x="10594" y="23562"/>
                    <a:pt x="10606" y="23544"/>
                  </a:cubicBezTo>
                  <a:close/>
                  <a:moveTo>
                    <a:pt x="10559" y="23675"/>
                  </a:moveTo>
                  <a:lnTo>
                    <a:pt x="10541" y="23717"/>
                  </a:lnTo>
                  <a:cubicBezTo>
                    <a:pt x="10541" y="23720"/>
                    <a:pt x="10537" y="23725"/>
                    <a:pt x="10534" y="23730"/>
                  </a:cubicBezTo>
                  <a:lnTo>
                    <a:pt x="10534" y="23730"/>
                  </a:lnTo>
                  <a:cubicBezTo>
                    <a:pt x="10543" y="23710"/>
                    <a:pt x="10548" y="23690"/>
                    <a:pt x="10559" y="23675"/>
                  </a:cubicBezTo>
                  <a:close/>
                  <a:moveTo>
                    <a:pt x="10303" y="24109"/>
                  </a:moveTo>
                  <a:lnTo>
                    <a:pt x="10303" y="24109"/>
                  </a:lnTo>
                  <a:cubicBezTo>
                    <a:pt x="10291" y="24126"/>
                    <a:pt x="10279" y="24132"/>
                    <a:pt x="10274" y="24150"/>
                  </a:cubicBezTo>
                  <a:lnTo>
                    <a:pt x="10262" y="24156"/>
                  </a:lnTo>
                  <a:cubicBezTo>
                    <a:pt x="10279" y="24138"/>
                    <a:pt x="10285" y="24126"/>
                    <a:pt x="10303" y="24109"/>
                  </a:cubicBezTo>
                  <a:close/>
                  <a:moveTo>
                    <a:pt x="10226" y="24198"/>
                  </a:moveTo>
                  <a:lnTo>
                    <a:pt x="10226" y="24198"/>
                  </a:lnTo>
                  <a:cubicBezTo>
                    <a:pt x="10214" y="24204"/>
                    <a:pt x="10202" y="24221"/>
                    <a:pt x="10190" y="24245"/>
                  </a:cubicBezTo>
                  <a:lnTo>
                    <a:pt x="10196" y="24239"/>
                  </a:lnTo>
                  <a:cubicBezTo>
                    <a:pt x="10202" y="24221"/>
                    <a:pt x="10220" y="24215"/>
                    <a:pt x="10226" y="24198"/>
                  </a:cubicBezTo>
                  <a:close/>
                  <a:moveTo>
                    <a:pt x="10110" y="24306"/>
                  </a:moveTo>
                  <a:cubicBezTo>
                    <a:pt x="10109" y="24306"/>
                    <a:pt x="10107" y="24307"/>
                    <a:pt x="10107" y="24310"/>
                  </a:cubicBezTo>
                  <a:cubicBezTo>
                    <a:pt x="10110" y="24307"/>
                    <a:pt x="10110" y="24306"/>
                    <a:pt x="10110" y="24306"/>
                  </a:cubicBezTo>
                  <a:close/>
                  <a:moveTo>
                    <a:pt x="10137" y="24281"/>
                  </a:moveTo>
                  <a:lnTo>
                    <a:pt x="10107" y="24310"/>
                  </a:lnTo>
                  <a:cubicBezTo>
                    <a:pt x="10119" y="24305"/>
                    <a:pt x="10131" y="24287"/>
                    <a:pt x="10137" y="24281"/>
                  </a:cubicBezTo>
                  <a:close/>
                  <a:moveTo>
                    <a:pt x="10054" y="24346"/>
                  </a:moveTo>
                  <a:lnTo>
                    <a:pt x="10031" y="24369"/>
                  </a:lnTo>
                  <a:lnTo>
                    <a:pt x="10031" y="24369"/>
                  </a:lnTo>
                  <a:cubicBezTo>
                    <a:pt x="10039" y="24364"/>
                    <a:pt x="10046" y="24357"/>
                    <a:pt x="10054" y="24346"/>
                  </a:cubicBezTo>
                  <a:close/>
                  <a:moveTo>
                    <a:pt x="10031" y="24369"/>
                  </a:moveTo>
                  <a:cubicBezTo>
                    <a:pt x="10027" y="24371"/>
                    <a:pt x="10023" y="24374"/>
                    <a:pt x="10018" y="24376"/>
                  </a:cubicBezTo>
                  <a:cubicBezTo>
                    <a:pt x="10018" y="24376"/>
                    <a:pt x="10024" y="24376"/>
                    <a:pt x="10030" y="24370"/>
                  </a:cubicBezTo>
                  <a:lnTo>
                    <a:pt x="10031" y="24369"/>
                  </a:lnTo>
                  <a:close/>
                  <a:moveTo>
                    <a:pt x="9911" y="24382"/>
                  </a:moveTo>
                  <a:lnTo>
                    <a:pt x="9882" y="24400"/>
                  </a:lnTo>
                  <a:cubicBezTo>
                    <a:pt x="9892" y="24396"/>
                    <a:pt x="9902" y="24389"/>
                    <a:pt x="9911" y="24382"/>
                  </a:cubicBezTo>
                  <a:close/>
                  <a:moveTo>
                    <a:pt x="5125" y="24673"/>
                  </a:moveTo>
                  <a:cubicBezTo>
                    <a:pt x="5125" y="24691"/>
                    <a:pt x="5125" y="24714"/>
                    <a:pt x="5119" y="24726"/>
                  </a:cubicBezTo>
                  <a:cubicBezTo>
                    <a:pt x="5119" y="24714"/>
                    <a:pt x="5125" y="24691"/>
                    <a:pt x="5125" y="24673"/>
                  </a:cubicBezTo>
                  <a:close/>
                  <a:moveTo>
                    <a:pt x="5036" y="25017"/>
                  </a:moveTo>
                  <a:lnTo>
                    <a:pt x="5036" y="25017"/>
                  </a:lnTo>
                  <a:cubicBezTo>
                    <a:pt x="5035" y="25020"/>
                    <a:pt x="5033" y="25023"/>
                    <a:pt x="5032" y="25026"/>
                  </a:cubicBezTo>
                  <a:lnTo>
                    <a:pt x="5032" y="25026"/>
                  </a:lnTo>
                  <a:cubicBezTo>
                    <a:pt x="5033" y="25022"/>
                    <a:pt x="5034" y="25019"/>
                    <a:pt x="5036" y="25017"/>
                  </a:cubicBezTo>
                  <a:close/>
                  <a:moveTo>
                    <a:pt x="4962" y="25172"/>
                  </a:moveTo>
                  <a:cubicBezTo>
                    <a:pt x="4958" y="25178"/>
                    <a:pt x="4954" y="25186"/>
                    <a:pt x="4947" y="25195"/>
                  </a:cubicBezTo>
                  <a:cubicBezTo>
                    <a:pt x="4951" y="25184"/>
                    <a:pt x="4957" y="25178"/>
                    <a:pt x="4962" y="25172"/>
                  </a:cubicBezTo>
                  <a:close/>
                  <a:moveTo>
                    <a:pt x="4882" y="25284"/>
                  </a:moveTo>
                  <a:cubicBezTo>
                    <a:pt x="4876" y="25290"/>
                    <a:pt x="4870" y="25296"/>
                    <a:pt x="4858" y="25314"/>
                  </a:cubicBezTo>
                  <a:cubicBezTo>
                    <a:pt x="4870" y="25308"/>
                    <a:pt x="4876" y="25290"/>
                    <a:pt x="4882" y="25284"/>
                  </a:cubicBezTo>
                  <a:close/>
                  <a:moveTo>
                    <a:pt x="4828" y="25338"/>
                  </a:moveTo>
                  <a:lnTo>
                    <a:pt x="4828" y="25338"/>
                  </a:lnTo>
                  <a:cubicBezTo>
                    <a:pt x="4823" y="25344"/>
                    <a:pt x="4817" y="25350"/>
                    <a:pt x="4811" y="25367"/>
                  </a:cubicBezTo>
                  <a:cubicBezTo>
                    <a:pt x="4817" y="25356"/>
                    <a:pt x="4823" y="25350"/>
                    <a:pt x="4828" y="25338"/>
                  </a:cubicBezTo>
                  <a:close/>
                  <a:moveTo>
                    <a:pt x="4787" y="25385"/>
                  </a:moveTo>
                  <a:cubicBezTo>
                    <a:pt x="4769" y="25391"/>
                    <a:pt x="4763" y="25403"/>
                    <a:pt x="4757" y="25409"/>
                  </a:cubicBezTo>
                  <a:cubicBezTo>
                    <a:pt x="4763" y="25403"/>
                    <a:pt x="4769" y="25397"/>
                    <a:pt x="4787" y="25385"/>
                  </a:cubicBezTo>
                  <a:close/>
                  <a:moveTo>
                    <a:pt x="4644" y="25427"/>
                  </a:moveTo>
                  <a:lnTo>
                    <a:pt x="4644" y="25427"/>
                  </a:lnTo>
                  <a:cubicBezTo>
                    <a:pt x="4639" y="25430"/>
                    <a:pt x="4633" y="25434"/>
                    <a:pt x="4627" y="25438"/>
                  </a:cubicBezTo>
                  <a:lnTo>
                    <a:pt x="4627" y="25438"/>
                  </a:lnTo>
                  <a:cubicBezTo>
                    <a:pt x="4636" y="25435"/>
                    <a:pt x="4640" y="25431"/>
                    <a:pt x="4644" y="25427"/>
                  </a:cubicBezTo>
                  <a:close/>
                  <a:moveTo>
                    <a:pt x="4728" y="25433"/>
                  </a:moveTo>
                  <a:lnTo>
                    <a:pt x="4728" y="25433"/>
                  </a:lnTo>
                  <a:cubicBezTo>
                    <a:pt x="4722" y="25439"/>
                    <a:pt x="4704" y="25445"/>
                    <a:pt x="4698" y="25456"/>
                  </a:cubicBezTo>
                  <a:cubicBezTo>
                    <a:pt x="4710" y="25445"/>
                    <a:pt x="4722" y="25439"/>
                    <a:pt x="4728" y="25433"/>
                  </a:cubicBezTo>
                  <a:close/>
                  <a:moveTo>
                    <a:pt x="31128" y="1"/>
                  </a:moveTo>
                  <a:cubicBezTo>
                    <a:pt x="31086" y="1"/>
                    <a:pt x="31044" y="1"/>
                    <a:pt x="31009" y="12"/>
                  </a:cubicBezTo>
                  <a:cubicBezTo>
                    <a:pt x="30979" y="12"/>
                    <a:pt x="30949" y="18"/>
                    <a:pt x="30926" y="18"/>
                  </a:cubicBezTo>
                  <a:cubicBezTo>
                    <a:pt x="30890" y="24"/>
                    <a:pt x="30854" y="24"/>
                    <a:pt x="30807" y="30"/>
                  </a:cubicBezTo>
                  <a:cubicBezTo>
                    <a:pt x="30777" y="42"/>
                    <a:pt x="30759" y="42"/>
                    <a:pt x="30730" y="48"/>
                  </a:cubicBezTo>
                  <a:lnTo>
                    <a:pt x="30617" y="72"/>
                  </a:lnTo>
                  <a:cubicBezTo>
                    <a:pt x="30593" y="78"/>
                    <a:pt x="30563" y="84"/>
                    <a:pt x="30540" y="90"/>
                  </a:cubicBezTo>
                  <a:cubicBezTo>
                    <a:pt x="30504" y="101"/>
                    <a:pt x="30468" y="113"/>
                    <a:pt x="30433" y="131"/>
                  </a:cubicBezTo>
                  <a:lnTo>
                    <a:pt x="30362" y="149"/>
                  </a:lnTo>
                  <a:cubicBezTo>
                    <a:pt x="30326" y="167"/>
                    <a:pt x="30284" y="179"/>
                    <a:pt x="30243" y="202"/>
                  </a:cubicBezTo>
                  <a:cubicBezTo>
                    <a:pt x="30225" y="208"/>
                    <a:pt x="30207" y="220"/>
                    <a:pt x="30183" y="226"/>
                  </a:cubicBezTo>
                  <a:cubicBezTo>
                    <a:pt x="30124" y="256"/>
                    <a:pt x="30077" y="286"/>
                    <a:pt x="30023" y="315"/>
                  </a:cubicBezTo>
                  <a:lnTo>
                    <a:pt x="28061" y="1495"/>
                  </a:lnTo>
                  <a:lnTo>
                    <a:pt x="28061" y="1495"/>
                  </a:lnTo>
                  <a:cubicBezTo>
                    <a:pt x="28062" y="1493"/>
                    <a:pt x="28064" y="1490"/>
                    <a:pt x="28064" y="1485"/>
                  </a:cubicBezTo>
                  <a:lnTo>
                    <a:pt x="28064" y="1485"/>
                  </a:lnTo>
                  <a:cubicBezTo>
                    <a:pt x="27535" y="1794"/>
                    <a:pt x="27149" y="2328"/>
                    <a:pt x="26941" y="3053"/>
                  </a:cubicBezTo>
                  <a:lnTo>
                    <a:pt x="15303" y="9929"/>
                  </a:lnTo>
                  <a:lnTo>
                    <a:pt x="15309" y="9929"/>
                  </a:lnTo>
                  <a:cubicBezTo>
                    <a:pt x="14638" y="10327"/>
                    <a:pt x="14204" y="11152"/>
                    <a:pt x="14181" y="12316"/>
                  </a:cubicBezTo>
                  <a:lnTo>
                    <a:pt x="5701" y="17310"/>
                  </a:lnTo>
                  <a:lnTo>
                    <a:pt x="5707" y="17310"/>
                  </a:lnTo>
                  <a:cubicBezTo>
                    <a:pt x="5179" y="17624"/>
                    <a:pt x="4858" y="18272"/>
                    <a:pt x="4858" y="19198"/>
                  </a:cubicBezTo>
                  <a:cubicBezTo>
                    <a:pt x="4858" y="19287"/>
                    <a:pt x="4870" y="19382"/>
                    <a:pt x="4876" y="19471"/>
                  </a:cubicBezTo>
                  <a:lnTo>
                    <a:pt x="2067" y="21104"/>
                  </a:lnTo>
                  <a:lnTo>
                    <a:pt x="2061" y="21104"/>
                  </a:lnTo>
                  <a:cubicBezTo>
                    <a:pt x="1842" y="21241"/>
                    <a:pt x="1675" y="21466"/>
                    <a:pt x="1592" y="21787"/>
                  </a:cubicBezTo>
                  <a:lnTo>
                    <a:pt x="452" y="22446"/>
                  </a:lnTo>
                  <a:lnTo>
                    <a:pt x="446" y="22446"/>
                  </a:lnTo>
                  <a:cubicBezTo>
                    <a:pt x="167" y="22612"/>
                    <a:pt x="1" y="22951"/>
                    <a:pt x="1" y="23444"/>
                  </a:cubicBezTo>
                  <a:cubicBezTo>
                    <a:pt x="7" y="24423"/>
                    <a:pt x="702" y="25617"/>
                    <a:pt x="1563" y="26098"/>
                  </a:cubicBezTo>
                  <a:cubicBezTo>
                    <a:pt x="1811" y="26240"/>
                    <a:pt x="2045" y="26307"/>
                    <a:pt x="2253" y="26307"/>
                  </a:cubicBezTo>
                  <a:cubicBezTo>
                    <a:pt x="2409" y="26307"/>
                    <a:pt x="2551" y="26270"/>
                    <a:pt x="2673" y="26199"/>
                  </a:cubicBezTo>
                  <a:lnTo>
                    <a:pt x="2661" y="26199"/>
                  </a:lnTo>
                  <a:lnTo>
                    <a:pt x="3819" y="25522"/>
                  </a:lnTo>
                  <a:cubicBezTo>
                    <a:pt x="3931" y="25551"/>
                    <a:pt x="4038" y="25565"/>
                    <a:pt x="4139" y="25565"/>
                  </a:cubicBezTo>
                  <a:cubicBezTo>
                    <a:pt x="4322" y="25565"/>
                    <a:pt x="4487" y="25520"/>
                    <a:pt x="4627" y="25438"/>
                  </a:cubicBezTo>
                  <a:lnTo>
                    <a:pt x="4627" y="25438"/>
                  </a:lnTo>
                  <a:cubicBezTo>
                    <a:pt x="4623" y="25438"/>
                    <a:pt x="4619" y="25439"/>
                    <a:pt x="4615" y="25439"/>
                  </a:cubicBezTo>
                  <a:lnTo>
                    <a:pt x="7293" y="23871"/>
                  </a:lnTo>
                  <a:cubicBezTo>
                    <a:pt x="7459" y="24002"/>
                    <a:pt x="7625" y="24109"/>
                    <a:pt x="7797" y="24210"/>
                  </a:cubicBezTo>
                  <a:cubicBezTo>
                    <a:pt x="8268" y="24475"/>
                    <a:pt x="8711" y="24601"/>
                    <a:pt x="9104" y="24601"/>
                  </a:cubicBezTo>
                  <a:cubicBezTo>
                    <a:pt x="9410" y="24601"/>
                    <a:pt x="9685" y="24524"/>
                    <a:pt x="9919" y="24376"/>
                  </a:cubicBezTo>
                  <a:lnTo>
                    <a:pt x="9919" y="24376"/>
                  </a:lnTo>
                  <a:cubicBezTo>
                    <a:pt x="9916" y="24378"/>
                    <a:pt x="9914" y="24380"/>
                    <a:pt x="9911" y="24382"/>
                  </a:cubicBezTo>
                  <a:lnTo>
                    <a:pt x="9911" y="24382"/>
                  </a:lnTo>
                  <a:lnTo>
                    <a:pt x="18456" y="19352"/>
                  </a:lnTo>
                  <a:cubicBezTo>
                    <a:pt x="18965" y="19595"/>
                    <a:pt x="19446" y="19710"/>
                    <a:pt x="19881" y="19710"/>
                  </a:cubicBezTo>
                  <a:cubicBezTo>
                    <a:pt x="20299" y="19710"/>
                    <a:pt x="20674" y="19603"/>
                    <a:pt x="20992" y="19400"/>
                  </a:cubicBezTo>
                  <a:lnTo>
                    <a:pt x="20992" y="19400"/>
                  </a:lnTo>
                  <a:cubicBezTo>
                    <a:pt x="20968" y="19412"/>
                    <a:pt x="20950" y="19429"/>
                    <a:pt x="20926" y="19435"/>
                  </a:cubicBezTo>
                  <a:lnTo>
                    <a:pt x="32594" y="12541"/>
                  </a:lnTo>
                  <a:cubicBezTo>
                    <a:pt x="32824" y="12591"/>
                    <a:pt x="33047" y="12616"/>
                    <a:pt x="33261" y="12616"/>
                  </a:cubicBezTo>
                  <a:cubicBezTo>
                    <a:pt x="33735" y="12616"/>
                    <a:pt x="34164" y="12494"/>
                    <a:pt x="34524" y="12256"/>
                  </a:cubicBezTo>
                  <a:lnTo>
                    <a:pt x="34524" y="12256"/>
                  </a:lnTo>
                  <a:lnTo>
                    <a:pt x="34459" y="12304"/>
                  </a:lnTo>
                  <a:lnTo>
                    <a:pt x="36424" y="11122"/>
                  </a:lnTo>
                  <a:lnTo>
                    <a:pt x="36561" y="11033"/>
                  </a:lnTo>
                  <a:cubicBezTo>
                    <a:pt x="36573" y="11027"/>
                    <a:pt x="36590" y="11009"/>
                    <a:pt x="36596" y="11004"/>
                  </a:cubicBezTo>
                  <a:lnTo>
                    <a:pt x="36685" y="10938"/>
                  </a:lnTo>
                  <a:cubicBezTo>
                    <a:pt x="36703" y="10920"/>
                    <a:pt x="36715" y="10914"/>
                    <a:pt x="36733" y="10897"/>
                  </a:cubicBezTo>
                  <a:cubicBezTo>
                    <a:pt x="36763" y="10879"/>
                    <a:pt x="36792" y="10849"/>
                    <a:pt x="36810" y="10825"/>
                  </a:cubicBezTo>
                  <a:cubicBezTo>
                    <a:pt x="36828" y="10819"/>
                    <a:pt x="36834" y="10802"/>
                    <a:pt x="36852" y="10790"/>
                  </a:cubicBezTo>
                  <a:cubicBezTo>
                    <a:pt x="36887" y="10748"/>
                    <a:pt x="36923" y="10713"/>
                    <a:pt x="36959" y="10671"/>
                  </a:cubicBezTo>
                  <a:cubicBezTo>
                    <a:pt x="36959" y="10659"/>
                    <a:pt x="36970" y="10659"/>
                    <a:pt x="36970" y="10653"/>
                  </a:cubicBezTo>
                  <a:cubicBezTo>
                    <a:pt x="36984" y="10658"/>
                    <a:pt x="36995" y="10661"/>
                    <a:pt x="37006" y="10661"/>
                  </a:cubicBezTo>
                  <a:cubicBezTo>
                    <a:pt x="37043" y="10661"/>
                    <a:pt x="37067" y="10631"/>
                    <a:pt x="37095" y="10594"/>
                  </a:cubicBezTo>
                  <a:cubicBezTo>
                    <a:pt x="37101" y="10582"/>
                    <a:pt x="37119" y="10564"/>
                    <a:pt x="37125" y="10552"/>
                  </a:cubicBezTo>
                  <a:cubicBezTo>
                    <a:pt x="37149" y="10523"/>
                    <a:pt x="37172" y="10481"/>
                    <a:pt x="37190" y="10451"/>
                  </a:cubicBezTo>
                  <a:cubicBezTo>
                    <a:pt x="37202" y="10439"/>
                    <a:pt x="37214" y="10422"/>
                    <a:pt x="37220" y="10404"/>
                  </a:cubicBezTo>
                  <a:lnTo>
                    <a:pt x="37291" y="10291"/>
                  </a:lnTo>
                  <a:lnTo>
                    <a:pt x="37309" y="10243"/>
                  </a:lnTo>
                  <a:cubicBezTo>
                    <a:pt x="37339" y="10196"/>
                    <a:pt x="37362" y="10143"/>
                    <a:pt x="37392" y="10083"/>
                  </a:cubicBezTo>
                  <a:cubicBezTo>
                    <a:pt x="37398" y="10077"/>
                    <a:pt x="37398" y="10065"/>
                    <a:pt x="37410" y="10053"/>
                  </a:cubicBezTo>
                  <a:cubicBezTo>
                    <a:pt x="37428" y="10006"/>
                    <a:pt x="37451" y="9958"/>
                    <a:pt x="37469" y="9911"/>
                  </a:cubicBezTo>
                  <a:cubicBezTo>
                    <a:pt x="37475" y="9887"/>
                    <a:pt x="37481" y="9875"/>
                    <a:pt x="37487" y="9852"/>
                  </a:cubicBezTo>
                  <a:cubicBezTo>
                    <a:pt x="37505" y="9810"/>
                    <a:pt x="37517" y="9768"/>
                    <a:pt x="37535" y="9727"/>
                  </a:cubicBezTo>
                  <a:lnTo>
                    <a:pt x="37558" y="9662"/>
                  </a:lnTo>
                  <a:cubicBezTo>
                    <a:pt x="37570" y="9614"/>
                    <a:pt x="37588" y="9572"/>
                    <a:pt x="37594" y="9519"/>
                  </a:cubicBezTo>
                  <a:cubicBezTo>
                    <a:pt x="37600" y="9501"/>
                    <a:pt x="37600" y="9483"/>
                    <a:pt x="37606" y="9466"/>
                  </a:cubicBezTo>
                  <a:lnTo>
                    <a:pt x="37653" y="9264"/>
                  </a:lnTo>
                  <a:cubicBezTo>
                    <a:pt x="37653" y="9252"/>
                    <a:pt x="37659" y="9234"/>
                    <a:pt x="37659" y="9222"/>
                  </a:cubicBezTo>
                  <a:lnTo>
                    <a:pt x="37683" y="9086"/>
                  </a:lnTo>
                  <a:cubicBezTo>
                    <a:pt x="37683" y="9074"/>
                    <a:pt x="37683" y="9068"/>
                    <a:pt x="37689" y="9050"/>
                  </a:cubicBezTo>
                  <a:cubicBezTo>
                    <a:pt x="37689" y="9026"/>
                    <a:pt x="37695" y="8997"/>
                    <a:pt x="37695" y="8979"/>
                  </a:cubicBezTo>
                  <a:cubicBezTo>
                    <a:pt x="37707" y="8931"/>
                    <a:pt x="37713" y="8878"/>
                    <a:pt x="37713" y="8830"/>
                  </a:cubicBezTo>
                  <a:cubicBezTo>
                    <a:pt x="37713" y="8801"/>
                    <a:pt x="37719" y="8777"/>
                    <a:pt x="37719" y="8747"/>
                  </a:cubicBezTo>
                  <a:cubicBezTo>
                    <a:pt x="37725" y="8694"/>
                    <a:pt x="37725" y="8640"/>
                    <a:pt x="37725" y="8593"/>
                  </a:cubicBezTo>
                  <a:cubicBezTo>
                    <a:pt x="37725" y="8569"/>
                    <a:pt x="37725" y="8539"/>
                    <a:pt x="37736" y="8516"/>
                  </a:cubicBezTo>
                  <a:cubicBezTo>
                    <a:pt x="37736" y="8432"/>
                    <a:pt x="37742" y="8361"/>
                    <a:pt x="37742" y="8278"/>
                  </a:cubicBezTo>
                  <a:cubicBezTo>
                    <a:pt x="37742" y="8189"/>
                    <a:pt x="37742" y="8100"/>
                    <a:pt x="37736" y="8011"/>
                  </a:cubicBezTo>
                  <a:cubicBezTo>
                    <a:pt x="37736" y="7981"/>
                    <a:pt x="37725" y="7951"/>
                    <a:pt x="37725" y="7922"/>
                  </a:cubicBezTo>
                  <a:cubicBezTo>
                    <a:pt x="37725" y="7862"/>
                    <a:pt x="37719" y="7809"/>
                    <a:pt x="37713" y="7750"/>
                  </a:cubicBezTo>
                  <a:lnTo>
                    <a:pt x="37713" y="7744"/>
                  </a:lnTo>
                  <a:lnTo>
                    <a:pt x="37713" y="7720"/>
                  </a:lnTo>
                  <a:lnTo>
                    <a:pt x="37689" y="7500"/>
                  </a:lnTo>
                  <a:cubicBezTo>
                    <a:pt x="37689" y="7476"/>
                    <a:pt x="37683" y="7465"/>
                    <a:pt x="37683" y="7441"/>
                  </a:cubicBezTo>
                  <a:cubicBezTo>
                    <a:pt x="37677" y="7358"/>
                    <a:pt x="37659" y="7275"/>
                    <a:pt x="37647" y="7197"/>
                  </a:cubicBezTo>
                  <a:cubicBezTo>
                    <a:pt x="37647" y="7185"/>
                    <a:pt x="37647" y="7179"/>
                    <a:pt x="37636" y="7174"/>
                  </a:cubicBezTo>
                  <a:lnTo>
                    <a:pt x="37594" y="6948"/>
                  </a:lnTo>
                  <a:cubicBezTo>
                    <a:pt x="37588" y="6930"/>
                    <a:pt x="37588" y="6912"/>
                    <a:pt x="37576" y="6889"/>
                  </a:cubicBezTo>
                  <a:cubicBezTo>
                    <a:pt x="37564" y="6811"/>
                    <a:pt x="37541" y="6728"/>
                    <a:pt x="37529" y="6645"/>
                  </a:cubicBezTo>
                  <a:cubicBezTo>
                    <a:pt x="37529" y="6639"/>
                    <a:pt x="37517" y="6621"/>
                    <a:pt x="37517" y="6615"/>
                  </a:cubicBezTo>
                  <a:cubicBezTo>
                    <a:pt x="37505" y="6538"/>
                    <a:pt x="37481" y="6467"/>
                    <a:pt x="37457" y="6390"/>
                  </a:cubicBezTo>
                  <a:cubicBezTo>
                    <a:pt x="37451" y="6372"/>
                    <a:pt x="37451" y="6354"/>
                    <a:pt x="37446" y="6330"/>
                  </a:cubicBezTo>
                  <a:cubicBezTo>
                    <a:pt x="37440" y="6318"/>
                    <a:pt x="37440" y="6301"/>
                    <a:pt x="37428" y="6283"/>
                  </a:cubicBezTo>
                  <a:lnTo>
                    <a:pt x="37410" y="6212"/>
                  </a:lnTo>
                  <a:cubicBezTo>
                    <a:pt x="37386" y="6134"/>
                    <a:pt x="37356" y="6051"/>
                    <a:pt x="37333" y="5962"/>
                  </a:cubicBezTo>
                  <a:cubicBezTo>
                    <a:pt x="37327" y="5927"/>
                    <a:pt x="37309" y="5897"/>
                    <a:pt x="37297" y="5855"/>
                  </a:cubicBezTo>
                  <a:cubicBezTo>
                    <a:pt x="37267" y="5760"/>
                    <a:pt x="37232" y="5665"/>
                    <a:pt x="37190" y="5570"/>
                  </a:cubicBezTo>
                  <a:cubicBezTo>
                    <a:pt x="37184" y="5552"/>
                    <a:pt x="37184" y="5541"/>
                    <a:pt x="37178" y="5523"/>
                  </a:cubicBezTo>
                  <a:cubicBezTo>
                    <a:pt x="37131" y="5410"/>
                    <a:pt x="37089" y="5303"/>
                    <a:pt x="37042" y="5196"/>
                  </a:cubicBezTo>
                  <a:cubicBezTo>
                    <a:pt x="37030" y="5167"/>
                    <a:pt x="37012" y="5137"/>
                    <a:pt x="37006" y="5107"/>
                  </a:cubicBezTo>
                  <a:lnTo>
                    <a:pt x="36893" y="4864"/>
                  </a:lnTo>
                  <a:cubicBezTo>
                    <a:pt x="36881" y="4828"/>
                    <a:pt x="36864" y="4798"/>
                    <a:pt x="36852" y="4757"/>
                  </a:cubicBezTo>
                  <a:cubicBezTo>
                    <a:pt x="36804" y="4662"/>
                    <a:pt x="36763" y="4573"/>
                    <a:pt x="36715" y="4478"/>
                  </a:cubicBezTo>
                  <a:lnTo>
                    <a:pt x="36697" y="4430"/>
                  </a:lnTo>
                  <a:cubicBezTo>
                    <a:pt x="36644" y="4329"/>
                    <a:pt x="36585" y="4216"/>
                    <a:pt x="36525" y="4116"/>
                  </a:cubicBezTo>
                  <a:cubicBezTo>
                    <a:pt x="36507" y="4086"/>
                    <a:pt x="36495" y="4056"/>
                    <a:pt x="36472" y="4026"/>
                  </a:cubicBezTo>
                  <a:cubicBezTo>
                    <a:pt x="36430" y="3943"/>
                    <a:pt x="36383" y="3866"/>
                    <a:pt x="36341" y="3795"/>
                  </a:cubicBezTo>
                  <a:cubicBezTo>
                    <a:pt x="36317" y="3765"/>
                    <a:pt x="36299" y="3730"/>
                    <a:pt x="36282" y="3700"/>
                  </a:cubicBezTo>
                  <a:cubicBezTo>
                    <a:pt x="36228" y="3611"/>
                    <a:pt x="36169" y="3522"/>
                    <a:pt x="36115" y="3439"/>
                  </a:cubicBezTo>
                  <a:cubicBezTo>
                    <a:pt x="36109" y="3421"/>
                    <a:pt x="36092" y="3409"/>
                    <a:pt x="36086" y="3391"/>
                  </a:cubicBezTo>
                  <a:cubicBezTo>
                    <a:pt x="36020" y="3296"/>
                    <a:pt x="35955" y="3195"/>
                    <a:pt x="35884" y="3094"/>
                  </a:cubicBezTo>
                  <a:cubicBezTo>
                    <a:pt x="35866" y="3065"/>
                    <a:pt x="35848" y="3047"/>
                    <a:pt x="35824" y="3017"/>
                  </a:cubicBezTo>
                  <a:cubicBezTo>
                    <a:pt x="35777" y="2940"/>
                    <a:pt x="35724" y="2874"/>
                    <a:pt x="35664" y="2797"/>
                  </a:cubicBezTo>
                  <a:lnTo>
                    <a:pt x="35599" y="2708"/>
                  </a:lnTo>
                  <a:cubicBezTo>
                    <a:pt x="35539" y="2631"/>
                    <a:pt x="35468" y="2554"/>
                    <a:pt x="35403" y="2471"/>
                  </a:cubicBezTo>
                  <a:cubicBezTo>
                    <a:pt x="35391" y="2459"/>
                    <a:pt x="35379" y="2441"/>
                    <a:pt x="35367" y="2429"/>
                  </a:cubicBezTo>
                  <a:cubicBezTo>
                    <a:pt x="35290" y="2340"/>
                    <a:pt x="35213" y="2251"/>
                    <a:pt x="35136" y="2162"/>
                  </a:cubicBezTo>
                  <a:cubicBezTo>
                    <a:pt x="35112" y="2138"/>
                    <a:pt x="35094" y="2120"/>
                    <a:pt x="35070" y="2085"/>
                  </a:cubicBezTo>
                  <a:cubicBezTo>
                    <a:pt x="35011" y="2019"/>
                    <a:pt x="34952" y="1960"/>
                    <a:pt x="34892" y="1895"/>
                  </a:cubicBezTo>
                  <a:lnTo>
                    <a:pt x="34815" y="1823"/>
                  </a:lnTo>
                  <a:cubicBezTo>
                    <a:pt x="34750" y="1752"/>
                    <a:pt x="34678" y="1687"/>
                    <a:pt x="34607" y="1622"/>
                  </a:cubicBezTo>
                  <a:cubicBezTo>
                    <a:pt x="34595" y="1604"/>
                    <a:pt x="34577" y="1592"/>
                    <a:pt x="34566" y="1586"/>
                  </a:cubicBezTo>
                  <a:cubicBezTo>
                    <a:pt x="34482" y="1509"/>
                    <a:pt x="34393" y="1426"/>
                    <a:pt x="34310" y="1360"/>
                  </a:cubicBezTo>
                  <a:cubicBezTo>
                    <a:pt x="34292" y="1337"/>
                    <a:pt x="34269" y="1325"/>
                    <a:pt x="34239" y="1301"/>
                  </a:cubicBezTo>
                  <a:lnTo>
                    <a:pt x="34037" y="1147"/>
                  </a:lnTo>
                  <a:cubicBezTo>
                    <a:pt x="34025" y="1129"/>
                    <a:pt x="34007" y="1123"/>
                    <a:pt x="33996" y="1111"/>
                  </a:cubicBezTo>
                  <a:cubicBezTo>
                    <a:pt x="33978" y="1093"/>
                    <a:pt x="33954" y="1081"/>
                    <a:pt x="33942" y="1069"/>
                  </a:cubicBezTo>
                  <a:cubicBezTo>
                    <a:pt x="33912" y="1046"/>
                    <a:pt x="33889" y="1034"/>
                    <a:pt x="33859" y="1010"/>
                  </a:cubicBezTo>
                  <a:cubicBezTo>
                    <a:pt x="33817" y="980"/>
                    <a:pt x="33770" y="945"/>
                    <a:pt x="33728" y="915"/>
                  </a:cubicBezTo>
                  <a:cubicBezTo>
                    <a:pt x="33699" y="891"/>
                    <a:pt x="33675" y="879"/>
                    <a:pt x="33645" y="862"/>
                  </a:cubicBezTo>
                  <a:cubicBezTo>
                    <a:pt x="33598" y="832"/>
                    <a:pt x="33550" y="796"/>
                    <a:pt x="33497" y="767"/>
                  </a:cubicBezTo>
                  <a:lnTo>
                    <a:pt x="33431" y="719"/>
                  </a:lnTo>
                  <a:cubicBezTo>
                    <a:pt x="33354" y="677"/>
                    <a:pt x="33289" y="636"/>
                    <a:pt x="33212" y="594"/>
                  </a:cubicBezTo>
                  <a:cubicBezTo>
                    <a:pt x="33141" y="553"/>
                    <a:pt x="33063" y="517"/>
                    <a:pt x="32992" y="476"/>
                  </a:cubicBezTo>
                  <a:cubicBezTo>
                    <a:pt x="32968" y="464"/>
                    <a:pt x="32939" y="452"/>
                    <a:pt x="32915" y="440"/>
                  </a:cubicBezTo>
                  <a:cubicBezTo>
                    <a:pt x="32873" y="416"/>
                    <a:pt x="32838" y="398"/>
                    <a:pt x="32790" y="381"/>
                  </a:cubicBezTo>
                  <a:cubicBezTo>
                    <a:pt x="32784" y="375"/>
                    <a:pt x="32766" y="375"/>
                    <a:pt x="32760" y="369"/>
                  </a:cubicBezTo>
                  <a:lnTo>
                    <a:pt x="32719" y="345"/>
                  </a:lnTo>
                  <a:cubicBezTo>
                    <a:pt x="32660" y="321"/>
                    <a:pt x="32600" y="291"/>
                    <a:pt x="32547" y="268"/>
                  </a:cubicBezTo>
                  <a:cubicBezTo>
                    <a:pt x="32529" y="262"/>
                    <a:pt x="32523" y="262"/>
                    <a:pt x="32511" y="256"/>
                  </a:cubicBezTo>
                  <a:cubicBezTo>
                    <a:pt x="32440" y="232"/>
                    <a:pt x="32375" y="202"/>
                    <a:pt x="32315" y="191"/>
                  </a:cubicBezTo>
                  <a:cubicBezTo>
                    <a:pt x="32303" y="179"/>
                    <a:pt x="32285" y="179"/>
                    <a:pt x="32274" y="173"/>
                  </a:cubicBezTo>
                  <a:cubicBezTo>
                    <a:pt x="32214" y="149"/>
                    <a:pt x="32161" y="137"/>
                    <a:pt x="32101" y="119"/>
                  </a:cubicBezTo>
                  <a:cubicBezTo>
                    <a:pt x="32095" y="119"/>
                    <a:pt x="32078" y="113"/>
                    <a:pt x="32072" y="113"/>
                  </a:cubicBezTo>
                  <a:cubicBezTo>
                    <a:pt x="32012" y="101"/>
                    <a:pt x="31947" y="84"/>
                    <a:pt x="31888" y="72"/>
                  </a:cubicBezTo>
                  <a:cubicBezTo>
                    <a:pt x="31870" y="72"/>
                    <a:pt x="31858" y="60"/>
                    <a:pt x="31840" y="60"/>
                  </a:cubicBezTo>
                  <a:cubicBezTo>
                    <a:pt x="31781" y="48"/>
                    <a:pt x="31727" y="42"/>
                    <a:pt x="31668" y="30"/>
                  </a:cubicBezTo>
                  <a:lnTo>
                    <a:pt x="31638" y="30"/>
                  </a:lnTo>
                  <a:cubicBezTo>
                    <a:pt x="31626" y="30"/>
                    <a:pt x="31609" y="30"/>
                    <a:pt x="31591" y="24"/>
                  </a:cubicBezTo>
                  <a:cubicBezTo>
                    <a:pt x="31537" y="18"/>
                    <a:pt x="31478" y="12"/>
                    <a:pt x="31424" y="12"/>
                  </a:cubicBezTo>
                  <a:lnTo>
                    <a:pt x="31341" y="12"/>
                  </a:lnTo>
                  <a:cubicBezTo>
                    <a:pt x="31300" y="12"/>
                    <a:pt x="31252" y="1"/>
                    <a:pt x="312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51;p75">
              <a:extLst>
                <a:ext uri="{FF2B5EF4-FFF2-40B4-BE49-F238E27FC236}">
                  <a16:creationId xmlns:a16="http://schemas.microsoft.com/office/drawing/2014/main" id="{363EEEC8-B6F1-4C26-BD6E-C7A6E8A3CAA1}"/>
                </a:ext>
              </a:extLst>
            </p:cNvPr>
            <p:cNvSpPr/>
            <p:nvPr/>
          </p:nvSpPr>
          <p:spPr>
            <a:xfrm>
              <a:off x="4636146" y="4995998"/>
              <a:ext cx="486343" cy="352541"/>
            </a:xfrm>
            <a:custGeom>
              <a:avLst/>
              <a:gdLst/>
              <a:ahLst/>
              <a:cxnLst/>
              <a:rect l="l" t="t" r="r" b="b"/>
              <a:pathLst>
                <a:path w="3991" h="2893" extrusionOk="0">
                  <a:moveTo>
                    <a:pt x="3991" y="1"/>
                  </a:moveTo>
                  <a:lnTo>
                    <a:pt x="1" y="2323"/>
                  </a:lnTo>
                  <a:lnTo>
                    <a:pt x="1" y="2893"/>
                  </a:lnTo>
                  <a:lnTo>
                    <a:pt x="3991" y="571"/>
                  </a:lnTo>
                  <a:lnTo>
                    <a:pt x="3991" y="1"/>
                  </a:lnTo>
                  <a:close/>
                </a:path>
              </a:pathLst>
            </a:custGeom>
            <a:solidFill>
              <a:srgbClr val="CCD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52;p75">
              <a:extLst>
                <a:ext uri="{FF2B5EF4-FFF2-40B4-BE49-F238E27FC236}">
                  <a16:creationId xmlns:a16="http://schemas.microsoft.com/office/drawing/2014/main" id="{B502EC42-FB4B-4300-85F2-26A9BE8630D9}"/>
                </a:ext>
              </a:extLst>
            </p:cNvPr>
            <p:cNvSpPr/>
            <p:nvPr/>
          </p:nvSpPr>
          <p:spPr>
            <a:xfrm>
              <a:off x="1845265" y="3668190"/>
              <a:ext cx="2790960" cy="1680328"/>
            </a:xfrm>
            <a:custGeom>
              <a:avLst/>
              <a:gdLst/>
              <a:ahLst/>
              <a:cxnLst/>
              <a:rect l="l" t="t" r="r" b="b"/>
              <a:pathLst>
                <a:path w="22903" h="13789" extrusionOk="0">
                  <a:moveTo>
                    <a:pt x="0" y="1"/>
                  </a:moveTo>
                  <a:lnTo>
                    <a:pt x="0" y="571"/>
                  </a:lnTo>
                  <a:lnTo>
                    <a:pt x="22903" y="13789"/>
                  </a:lnTo>
                  <a:lnTo>
                    <a:pt x="22903" y="13219"/>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53;p75">
              <a:extLst>
                <a:ext uri="{FF2B5EF4-FFF2-40B4-BE49-F238E27FC236}">
                  <a16:creationId xmlns:a16="http://schemas.microsoft.com/office/drawing/2014/main" id="{251F562E-7B73-416E-B027-0F7C7A4DA984}"/>
                </a:ext>
              </a:extLst>
            </p:cNvPr>
            <p:cNvSpPr/>
            <p:nvPr/>
          </p:nvSpPr>
          <p:spPr>
            <a:xfrm>
              <a:off x="1845265" y="3385227"/>
              <a:ext cx="3277181" cy="1893826"/>
            </a:xfrm>
            <a:custGeom>
              <a:avLst/>
              <a:gdLst/>
              <a:ahLst/>
              <a:cxnLst/>
              <a:rect l="l" t="t" r="r" b="b"/>
              <a:pathLst>
                <a:path w="26893" h="15541" extrusionOk="0">
                  <a:moveTo>
                    <a:pt x="3996" y="1"/>
                  </a:moveTo>
                  <a:lnTo>
                    <a:pt x="0" y="2323"/>
                  </a:lnTo>
                  <a:lnTo>
                    <a:pt x="22903" y="15541"/>
                  </a:lnTo>
                  <a:lnTo>
                    <a:pt x="26893" y="13219"/>
                  </a:lnTo>
                  <a:lnTo>
                    <a:pt x="39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54;p75">
              <a:extLst>
                <a:ext uri="{FF2B5EF4-FFF2-40B4-BE49-F238E27FC236}">
                  <a16:creationId xmlns:a16="http://schemas.microsoft.com/office/drawing/2014/main" id="{EAA32407-AFC7-4088-BB9C-C61048BC38E7}"/>
                </a:ext>
              </a:extLst>
            </p:cNvPr>
            <p:cNvSpPr/>
            <p:nvPr/>
          </p:nvSpPr>
          <p:spPr>
            <a:xfrm>
              <a:off x="1887917" y="3409112"/>
              <a:ext cx="3192610" cy="1844595"/>
            </a:xfrm>
            <a:custGeom>
              <a:avLst/>
              <a:gdLst/>
              <a:ahLst/>
              <a:cxnLst/>
              <a:rect l="l" t="t" r="r" b="b"/>
              <a:pathLst>
                <a:path w="26199" h="15137" extrusionOk="0">
                  <a:moveTo>
                    <a:pt x="3646" y="1"/>
                  </a:moveTo>
                  <a:lnTo>
                    <a:pt x="2482" y="684"/>
                  </a:lnTo>
                  <a:lnTo>
                    <a:pt x="2405" y="725"/>
                  </a:lnTo>
                  <a:lnTo>
                    <a:pt x="1271" y="1384"/>
                  </a:lnTo>
                  <a:lnTo>
                    <a:pt x="1206" y="1426"/>
                  </a:lnTo>
                  <a:lnTo>
                    <a:pt x="0" y="2121"/>
                  </a:lnTo>
                  <a:lnTo>
                    <a:pt x="1040" y="2720"/>
                  </a:lnTo>
                  <a:lnTo>
                    <a:pt x="1111" y="2756"/>
                  </a:lnTo>
                  <a:lnTo>
                    <a:pt x="2120" y="3344"/>
                  </a:lnTo>
                  <a:lnTo>
                    <a:pt x="2186" y="3380"/>
                  </a:lnTo>
                  <a:lnTo>
                    <a:pt x="3195" y="3961"/>
                  </a:lnTo>
                  <a:lnTo>
                    <a:pt x="3260" y="4003"/>
                  </a:lnTo>
                  <a:lnTo>
                    <a:pt x="4264" y="4585"/>
                  </a:lnTo>
                  <a:lnTo>
                    <a:pt x="4335" y="4621"/>
                  </a:lnTo>
                  <a:lnTo>
                    <a:pt x="5339" y="5197"/>
                  </a:lnTo>
                  <a:lnTo>
                    <a:pt x="5416" y="5244"/>
                  </a:lnTo>
                  <a:lnTo>
                    <a:pt x="6413" y="5820"/>
                  </a:lnTo>
                  <a:lnTo>
                    <a:pt x="6491" y="5868"/>
                  </a:lnTo>
                  <a:lnTo>
                    <a:pt x="7494" y="6444"/>
                  </a:lnTo>
                  <a:lnTo>
                    <a:pt x="7559" y="6485"/>
                  </a:lnTo>
                  <a:lnTo>
                    <a:pt x="8569" y="7061"/>
                  </a:lnTo>
                  <a:lnTo>
                    <a:pt x="8634" y="7109"/>
                  </a:lnTo>
                  <a:lnTo>
                    <a:pt x="9644" y="7685"/>
                  </a:lnTo>
                  <a:lnTo>
                    <a:pt x="9709" y="7720"/>
                  </a:lnTo>
                  <a:lnTo>
                    <a:pt x="10712" y="8308"/>
                  </a:lnTo>
                  <a:lnTo>
                    <a:pt x="10784" y="8344"/>
                  </a:lnTo>
                  <a:lnTo>
                    <a:pt x="11787" y="8926"/>
                  </a:lnTo>
                  <a:lnTo>
                    <a:pt x="11864" y="8967"/>
                  </a:lnTo>
                  <a:lnTo>
                    <a:pt x="12862" y="9549"/>
                  </a:lnTo>
                  <a:lnTo>
                    <a:pt x="12939" y="9585"/>
                  </a:lnTo>
                  <a:lnTo>
                    <a:pt x="13943" y="10161"/>
                  </a:lnTo>
                  <a:lnTo>
                    <a:pt x="14008" y="10208"/>
                  </a:lnTo>
                  <a:lnTo>
                    <a:pt x="15017" y="10790"/>
                  </a:lnTo>
                  <a:lnTo>
                    <a:pt x="15083" y="10826"/>
                  </a:lnTo>
                  <a:lnTo>
                    <a:pt x="16086" y="11414"/>
                  </a:lnTo>
                  <a:lnTo>
                    <a:pt x="16163" y="11449"/>
                  </a:lnTo>
                  <a:lnTo>
                    <a:pt x="17161" y="12025"/>
                  </a:lnTo>
                  <a:lnTo>
                    <a:pt x="17238" y="12073"/>
                  </a:lnTo>
                  <a:lnTo>
                    <a:pt x="18242" y="12649"/>
                  </a:lnTo>
                  <a:lnTo>
                    <a:pt x="18313" y="12684"/>
                  </a:lnTo>
                  <a:lnTo>
                    <a:pt x="19316" y="13266"/>
                  </a:lnTo>
                  <a:lnTo>
                    <a:pt x="19382" y="13314"/>
                  </a:lnTo>
                  <a:lnTo>
                    <a:pt x="20391" y="13890"/>
                  </a:lnTo>
                  <a:lnTo>
                    <a:pt x="20457" y="13937"/>
                  </a:lnTo>
                  <a:lnTo>
                    <a:pt x="21466" y="14513"/>
                  </a:lnTo>
                  <a:lnTo>
                    <a:pt x="21537" y="14549"/>
                  </a:lnTo>
                  <a:lnTo>
                    <a:pt x="22535" y="15131"/>
                  </a:lnTo>
                  <a:lnTo>
                    <a:pt x="22553" y="15137"/>
                  </a:lnTo>
                  <a:lnTo>
                    <a:pt x="23752" y="14442"/>
                  </a:lnTo>
                  <a:lnTo>
                    <a:pt x="23823" y="14400"/>
                  </a:lnTo>
                  <a:lnTo>
                    <a:pt x="24957" y="13741"/>
                  </a:lnTo>
                  <a:lnTo>
                    <a:pt x="25023" y="13700"/>
                  </a:lnTo>
                  <a:lnTo>
                    <a:pt x="26199" y="13023"/>
                  </a:lnTo>
                  <a:lnTo>
                    <a:pt x="25189" y="12441"/>
                  </a:lnTo>
                  <a:lnTo>
                    <a:pt x="25118" y="12405"/>
                  </a:lnTo>
                  <a:lnTo>
                    <a:pt x="24108" y="11817"/>
                  </a:lnTo>
                  <a:lnTo>
                    <a:pt x="24043" y="11782"/>
                  </a:lnTo>
                  <a:lnTo>
                    <a:pt x="23040" y="11200"/>
                  </a:lnTo>
                  <a:lnTo>
                    <a:pt x="22968" y="11158"/>
                  </a:lnTo>
                  <a:lnTo>
                    <a:pt x="21965" y="10582"/>
                  </a:lnTo>
                  <a:lnTo>
                    <a:pt x="21894" y="10541"/>
                  </a:lnTo>
                  <a:lnTo>
                    <a:pt x="20890" y="9965"/>
                  </a:lnTo>
                  <a:lnTo>
                    <a:pt x="20813" y="9917"/>
                  </a:lnTo>
                  <a:lnTo>
                    <a:pt x="19815" y="9341"/>
                  </a:lnTo>
                  <a:lnTo>
                    <a:pt x="19744" y="9294"/>
                  </a:lnTo>
                  <a:lnTo>
                    <a:pt x="18735" y="8718"/>
                  </a:lnTo>
                  <a:lnTo>
                    <a:pt x="18669" y="8676"/>
                  </a:lnTo>
                  <a:lnTo>
                    <a:pt x="17660" y="8100"/>
                  </a:lnTo>
                  <a:lnTo>
                    <a:pt x="17594" y="8059"/>
                  </a:lnTo>
                  <a:lnTo>
                    <a:pt x="16591" y="7477"/>
                  </a:lnTo>
                  <a:lnTo>
                    <a:pt x="16520" y="7441"/>
                  </a:lnTo>
                  <a:lnTo>
                    <a:pt x="15516" y="6853"/>
                  </a:lnTo>
                  <a:lnTo>
                    <a:pt x="15439" y="6818"/>
                  </a:lnTo>
                  <a:lnTo>
                    <a:pt x="14441" y="6236"/>
                  </a:lnTo>
                  <a:lnTo>
                    <a:pt x="14364" y="6194"/>
                  </a:lnTo>
                  <a:lnTo>
                    <a:pt x="13361" y="5612"/>
                  </a:lnTo>
                  <a:lnTo>
                    <a:pt x="13295" y="5577"/>
                  </a:lnTo>
                  <a:lnTo>
                    <a:pt x="12286" y="5001"/>
                  </a:lnTo>
                  <a:lnTo>
                    <a:pt x="12221" y="4953"/>
                  </a:lnTo>
                  <a:lnTo>
                    <a:pt x="11211" y="4377"/>
                  </a:lnTo>
                  <a:lnTo>
                    <a:pt x="11146" y="4336"/>
                  </a:lnTo>
                  <a:lnTo>
                    <a:pt x="10142" y="3754"/>
                  </a:lnTo>
                  <a:lnTo>
                    <a:pt x="10065" y="3712"/>
                  </a:lnTo>
                  <a:lnTo>
                    <a:pt x="9068" y="3136"/>
                  </a:lnTo>
                  <a:lnTo>
                    <a:pt x="8990" y="3089"/>
                  </a:lnTo>
                  <a:lnTo>
                    <a:pt x="7987" y="2513"/>
                  </a:lnTo>
                  <a:lnTo>
                    <a:pt x="7916" y="2477"/>
                  </a:lnTo>
                  <a:lnTo>
                    <a:pt x="6912" y="1895"/>
                  </a:lnTo>
                  <a:lnTo>
                    <a:pt x="6847" y="1854"/>
                  </a:lnTo>
                  <a:lnTo>
                    <a:pt x="5837" y="1272"/>
                  </a:lnTo>
                  <a:lnTo>
                    <a:pt x="5772" y="1230"/>
                  </a:lnTo>
                  <a:lnTo>
                    <a:pt x="4769" y="648"/>
                  </a:lnTo>
                  <a:lnTo>
                    <a:pt x="4691" y="612"/>
                  </a:lnTo>
                  <a:lnTo>
                    <a:pt x="36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55;p75">
              <a:extLst>
                <a:ext uri="{FF2B5EF4-FFF2-40B4-BE49-F238E27FC236}">
                  <a16:creationId xmlns:a16="http://schemas.microsoft.com/office/drawing/2014/main" id="{C93E83AA-09D0-4F2F-A19B-253D9D4E6500}"/>
                </a:ext>
              </a:extLst>
            </p:cNvPr>
            <p:cNvSpPr/>
            <p:nvPr/>
          </p:nvSpPr>
          <p:spPr>
            <a:xfrm>
              <a:off x="4503682" y="4920809"/>
              <a:ext cx="453929" cy="261268"/>
            </a:xfrm>
            <a:custGeom>
              <a:avLst/>
              <a:gdLst/>
              <a:ahLst/>
              <a:cxnLst/>
              <a:rect l="l" t="t" r="r" b="b"/>
              <a:pathLst>
                <a:path w="3725" h="2144" extrusionOk="0">
                  <a:moveTo>
                    <a:pt x="3653" y="0"/>
                  </a:moveTo>
                  <a:lnTo>
                    <a:pt x="2483" y="677"/>
                  </a:lnTo>
                  <a:lnTo>
                    <a:pt x="2418" y="713"/>
                  </a:lnTo>
                  <a:lnTo>
                    <a:pt x="1272" y="1372"/>
                  </a:lnTo>
                  <a:lnTo>
                    <a:pt x="1206" y="1413"/>
                  </a:lnTo>
                  <a:lnTo>
                    <a:pt x="1" y="2108"/>
                  </a:lnTo>
                  <a:lnTo>
                    <a:pt x="72" y="2144"/>
                  </a:lnTo>
                  <a:lnTo>
                    <a:pt x="1272" y="1455"/>
                  </a:lnTo>
                  <a:lnTo>
                    <a:pt x="1349" y="1413"/>
                  </a:lnTo>
                  <a:lnTo>
                    <a:pt x="2483" y="748"/>
                  </a:lnTo>
                  <a:lnTo>
                    <a:pt x="2554" y="713"/>
                  </a:lnTo>
                  <a:lnTo>
                    <a:pt x="3724" y="36"/>
                  </a:lnTo>
                  <a:lnTo>
                    <a:pt x="3653" y="0"/>
                  </a:lnTo>
                  <a:close/>
                </a:path>
              </a:pathLst>
            </a:custGeom>
            <a:solidFill>
              <a:srgbClr val="E8E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56;p75">
              <a:extLst>
                <a:ext uri="{FF2B5EF4-FFF2-40B4-BE49-F238E27FC236}">
                  <a16:creationId xmlns:a16="http://schemas.microsoft.com/office/drawing/2014/main" id="{EDA3D910-CF84-4C6B-86EA-606F296D3CC3}"/>
                </a:ext>
              </a:extLst>
            </p:cNvPr>
            <p:cNvSpPr/>
            <p:nvPr/>
          </p:nvSpPr>
          <p:spPr>
            <a:xfrm>
              <a:off x="4110800" y="4693536"/>
              <a:ext cx="453807" cy="261390"/>
            </a:xfrm>
            <a:custGeom>
              <a:avLst/>
              <a:gdLst/>
              <a:ahLst/>
              <a:cxnLst/>
              <a:rect l="l" t="t" r="r" b="b"/>
              <a:pathLst>
                <a:path w="3724" h="2145" extrusionOk="0">
                  <a:moveTo>
                    <a:pt x="3653" y="1"/>
                  </a:moveTo>
                  <a:lnTo>
                    <a:pt x="2483" y="678"/>
                  </a:lnTo>
                  <a:lnTo>
                    <a:pt x="2411" y="713"/>
                  </a:lnTo>
                  <a:lnTo>
                    <a:pt x="1277" y="1378"/>
                  </a:lnTo>
                  <a:lnTo>
                    <a:pt x="1200" y="1414"/>
                  </a:lnTo>
                  <a:lnTo>
                    <a:pt x="1" y="2109"/>
                  </a:lnTo>
                  <a:lnTo>
                    <a:pt x="72" y="2144"/>
                  </a:lnTo>
                  <a:lnTo>
                    <a:pt x="1277" y="1456"/>
                  </a:lnTo>
                  <a:lnTo>
                    <a:pt x="1343" y="1414"/>
                  </a:lnTo>
                  <a:lnTo>
                    <a:pt x="2483" y="761"/>
                  </a:lnTo>
                  <a:lnTo>
                    <a:pt x="2554" y="713"/>
                  </a:lnTo>
                  <a:lnTo>
                    <a:pt x="3724" y="42"/>
                  </a:lnTo>
                  <a:lnTo>
                    <a:pt x="3653" y="1"/>
                  </a:lnTo>
                  <a:close/>
                </a:path>
              </a:pathLst>
            </a:custGeom>
            <a:solidFill>
              <a:srgbClr val="E8E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57;p75">
              <a:extLst>
                <a:ext uri="{FF2B5EF4-FFF2-40B4-BE49-F238E27FC236}">
                  <a16:creationId xmlns:a16="http://schemas.microsoft.com/office/drawing/2014/main" id="{E757AB2E-C995-4205-B44F-14834158B983}"/>
                </a:ext>
              </a:extLst>
            </p:cNvPr>
            <p:cNvSpPr/>
            <p:nvPr/>
          </p:nvSpPr>
          <p:spPr>
            <a:xfrm>
              <a:off x="3979067" y="4617616"/>
              <a:ext cx="454538" cy="262730"/>
            </a:xfrm>
            <a:custGeom>
              <a:avLst/>
              <a:gdLst/>
              <a:ahLst/>
              <a:cxnLst/>
              <a:rect l="l" t="t" r="r" b="b"/>
              <a:pathLst>
                <a:path w="3730" h="2156" extrusionOk="0">
                  <a:moveTo>
                    <a:pt x="3653" y="0"/>
                  </a:moveTo>
                  <a:lnTo>
                    <a:pt x="2489" y="677"/>
                  </a:lnTo>
                  <a:lnTo>
                    <a:pt x="2418" y="725"/>
                  </a:lnTo>
                  <a:lnTo>
                    <a:pt x="1278" y="1378"/>
                  </a:lnTo>
                  <a:lnTo>
                    <a:pt x="1206" y="1419"/>
                  </a:lnTo>
                  <a:lnTo>
                    <a:pt x="1" y="2108"/>
                  </a:lnTo>
                  <a:lnTo>
                    <a:pt x="78" y="2156"/>
                  </a:lnTo>
                  <a:lnTo>
                    <a:pt x="1278" y="1455"/>
                  </a:lnTo>
                  <a:lnTo>
                    <a:pt x="1349" y="1419"/>
                  </a:lnTo>
                  <a:lnTo>
                    <a:pt x="2489" y="760"/>
                  </a:lnTo>
                  <a:lnTo>
                    <a:pt x="2554" y="725"/>
                  </a:lnTo>
                  <a:lnTo>
                    <a:pt x="3730" y="48"/>
                  </a:lnTo>
                  <a:lnTo>
                    <a:pt x="3653" y="0"/>
                  </a:lnTo>
                  <a:close/>
                </a:path>
              </a:pathLst>
            </a:custGeom>
            <a:solidFill>
              <a:srgbClr val="E8E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58;p75">
              <a:extLst>
                <a:ext uri="{FF2B5EF4-FFF2-40B4-BE49-F238E27FC236}">
                  <a16:creationId xmlns:a16="http://schemas.microsoft.com/office/drawing/2014/main" id="{64917A54-AED2-4ACB-942C-291D06049D89}"/>
                </a:ext>
              </a:extLst>
            </p:cNvPr>
            <p:cNvSpPr/>
            <p:nvPr/>
          </p:nvSpPr>
          <p:spPr>
            <a:xfrm>
              <a:off x="3717917" y="4466386"/>
              <a:ext cx="453075" cy="261999"/>
            </a:xfrm>
            <a:custGeom>
              <a:avLst/>
              <a:gdLst/>
              <a:ahLst/>
              <a:cxnLst/>
              <a:rect l="l" t="t" r="r" b="b"/>
              <a:pathLst>
                <a:path w="3718" h="2150" extrusionOk="0">
                  <a:moveTo>
                    <a:pt x="3652" y="0"/>
                  </a:moveTo>
                  <a:lnTo>
                    <a:pt x="2482" y="677"/>
                  </a:lnTo>
                  <a:lnTo>
                    <a:pt x="2411" y="719"/>
                  </a:lnTo>
                  <a:lnTo>
                    <a:pt x="1271" y="1378"/>
                  </a:lnTo>
                  <a:lnTo>
                    <a:pt x="1206" y="1413"/>
                  </a:lnTo>
                  <a:lnTo>
                    <a:pt x="0" y="2114"/>
                  </a:lnTo>
                  <a:lnTo>
                    <a:pt x="66" y="2150"/>
                  </a:lnTo>
                  <a:lnTo>
                    <a:pt x="1271" y="1461"/>
                  </a:lnTo>
                  <a:lnTo>
                    <a:pt x="1342" y="1413"/>
                  </a:lnTo>
                  <a:lnTo>
                    <a:pt x="2482" y="760"/>
                  </a:lnTo>
                  <a:lnTo>
                    <a:pt x="2554" y="719"/>
                  </a:lnTo>
                  <a:lnTo>
                    <a:pt x="3718" y="42"/>
                  </a:lnTo>
                  <a:lnTo>
                    <a:pt x="3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59;p75">
              <a:extLst>
                <a:ext uri="{FF2B5EF4-FFF2-40B4-BE49-F238E27FC236}">
                  <a16:creationId xmlns:a16="http://schemas.microsoft.com/office/drawing/2014/main" id="{61BFC31A-A7D2-4A92-8C6D-0718AB74B99E}"/>
                </a:ext>
              </a:extLst>
            </p:cNvPr>
            <p:cNvSpPr/>
            <p:nvPr/>
          </p:nvSpPr>
          <p:spPr>
            <a:xfrm>
              <a:off x="2932030" y="4012694"/>
              <a:ext cx="453075" cy="262730"/>
            </a:xfrm>
            <a:custGeom>
              <a:avLst/>
              <a:gdLst/>
              <a:ahLst/>
              <a:cxnLst/>
              <a:rect l="l" t="t" r="r" b="b"/>
              <a:pathLst>
                <a:path w="3718" h="2156" extrusionOk="0">
                  <a:moveTo>
                    <a:pt x="3653" y="0"/>
                  </a:moveTo>
                  <a:lnTo>
                    <a:pt x="2477" y="677"/>
                  </a:lnTo>
                  <a:lnTo>
                    <a:pt x="2412" y="719"/>
                  </a:lnTo>
                  <a:lnTo>
                    <a:pt x="1272" y="1372"/>
                  </a:lnTo>
                  <a:lnTo>
                    <a:pt x="1200" y="1419"/>
                  </a:lnTo>
                  <a:lnTo>
                    <a:pt x="1" y="2108"/>
                  </a:lnTo>
                  <a:lnTo>
                    <a:pt x="66" y="2156"/>
                  </a:lnTo>
                  <a:lnTo>
                    <a:pt x="1272" y="1455"/>
                  </a:lnTo>
                  <a:lnTo>
                    <a:pt x="1343" y="1419"/>
                  </a:lnTo>
                  <a:lnTo>
                    <a:pt x="2477" y="760"/>
                  </a:lnTo>
                  <a:lnTo>
                    <a:pt x="2554" y="719"/>
                  </a:lnTo>
                  <a:lnTo>
                    <a:pt x="3718" y="48"/>
                  </a:lnTo>
                  <a:lnTo>
                    <a:pt x="36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60;p75">
              <a:extLst>
                <a:ext uri="{FF2B5EF4-FFF2-40B4-BE49-F238E27FC236}">
                  <a16:creationId xmlns:a16="http://schemas.microsoft.com/office/drawing/2014/main" id="{C121E0ED-6957-47AE-8C68-40A9EF9FF7AB}"/>
                </a:ext>
              </a:extLst>
            </p:cNvPr>
            <p:cNvSpPr/>
            <p:nvPr/>
          </p:nvSpPr>
          <p:spPr>
            <a:xfrm>
              <a:off x="2277144" y="3634922"/>
              <a:ext cx="453197" cy="262121"/>
            </a:xfrm>
            <a:custGeom>
              <a:avLst/>
              <a:gdLst/>
              <a:ahLst/>
              <a:cxnLst/>
              <a:rect l="l" t="t" r="r" b="b"/>
              <a:pathLst>
                <a:path w="3719" h="2151" extrusionOk="0">
                  <a:moveTo>
                    <a:pt x="3653" y="1"/>
                  </a:moveTo>
                  <a:lnTo>
                    <a:pt x="2477" y="672"/>
                  </a:lnTo>
                  <a:lnTo>
                    <a:pt x="2412" y="719"/>
                  </a:lnTo>
                  <a:lnTo>
                    <a:pt x="1272" y="1372"/>
                  </a:lnTo>
                  <a:lnTo>
                    <a:pt x="1200" y="1414"/>
                  </a:lnTo>
                  <a:lnTo>
                    <a:pt x="1" y="2108"/>
                  </a:lnTo>
                  <a:lnTo>
                    <a:pt x="66" y="2150"/>
                  </a:lnTo>
                  <a:lnTo>
                    <a:pt x="1272" y="1455"/>
                  </a:lnTo>
                  <a:lnTo>
                    <a:pt x="1343" y="1414"/>
                  </a:lnTo>
                  <a:lnTo>
                    <a:pt x="2477" y="755"/>
                  </a:lnTo>
                  <a:lnTo>
                    <a:pt x="2554" y="719"/>
                  </a:lnTo>
                  <a:lnTo>
                    <a:pt x="3718" y="42"/>
                  </a:lnTo>
                  <a:lnTo>
                    <a:pt x="36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61;p75">
              <a:extLst>
                <a:ext uri="{FF2B5EF4-FFF2-40B4-BE49-F238E27FC236}">
                  <a16:creationId xmlns:a16="http://schemas.microsoft.com/office/drawing/2014/main" id="{2DDBBDA0-1903-4574-B91C-BFA3ACB967D3}"/>
                </a:ext>
              </a:extLst>
            </p:cNvPr>
            <p:cNvSpPr/>
            <p:nvPr/>
          </p:nvSpPr>
          <p:spPr>
            <a:xfrm>
              <a:off x="4241801" y="4768847"/>
              <a:ext cx="453807" cy="262730"/>
            </a:xfrm>
            <a:custGeom>
              <a:avLst/>
              <a:gdLst/>
              <a:ahLst/>
              <a:cxnLst/>
              <a:rect l="l" t="t" r="r" b="b"/>
              <a:pathLst>
                <a:path w="3724" h="2156" extrusionOk="0">
                  <a:moveTo>
                    <a:pt x="3652" y="0"/>
                  </a:moveTo>
                  <a:lnTo>
                    <a:pt x="2477" y="677"/>
                  </a:lnTo>
                  <a:lnTo>
                    <a:pt x="2411" y="719"/>
                  </a:lnTo>
                  <a:lnTo>
                    <a:pt x="1271" y="1372"/>
                  </a:lnTo>
                  <a:lnTo>
                    <a:pt x="1200" y="1419"/>
                  </a:lnTo>
                  <a:lnTo>
                    <a:pt x="0" y="2108"/>
                  </a:lnTo>
                  <a:lnTo>
                    <a:pt x="66" y="2156"/>
                  </a:lnTo>
                  <a:lnTo>
                    <a:pt x="1271" y="1455"/>
                  </a:lnTo>
                  <a:lnTo>
                    <a:pt x="1342" y="1419"/>
                  </a:lnTo>
                  <a:lnTo>
                    <a:pt x="2477" y="760"/>
                  </a:lnTo>
                  <a:lnTo>
                    <a:pt x="2554" y="719"/>
                  </a:lnTo>
                  <a:lnTo>
                    <a:pt x="3724" y="42"/>
                  </a:lnTo>
                  <a:lnTo>
                    <a:pt x="3652" y="0"/>
                  </a:lnTo>
                  <a:close/>
                </a:path>
              </a:pathLst>
            </a:custGeom>
            <a:solidFill>
              <a:srgbClr val="E8E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62;p75">
              <a:extLst>
                <a:ext uri="{FF2B5EF4-FFF2-40B4-BE49-F238E27FC236}">
                  <a16:creationId xmlns:a16="http://schemas.microsoft.com/office/drawing/2014/main" id="{D742B9C5-3360-45F2-8E7D-4B29B259451C}"/>
                </a:ext>
              </a:extLst>
            </p:cNvPr>
            <p:cNvSpPr/>
            <p:nvPr/>
          </p:nvSpPr>
          <p:spPr>
            <a:xfrm>
              <a:off x="3848187" y="4541575"/>
              <a:ext cx="454538" cy="262852"/>
            </a:xfrm>
            <a:custGeom>
              <a:avLst/>
              <a:gdLst/>
              <a:ahLst/>
              <a:cxnLst/>
              <a:rect l="l" t="t" r="r" b="b"/>
              <a:pathLst>
                <a:path w="3730" h="2157" extrusionOk="0">
                  <a:moveTo>
                    <a:pt x="3658" y="1"/>
                  </a:moveTo>
                  <a:lnTo>
                    <a:pt x="2488" y="678"/>
                  </a:lnTo>
                  <a:lnTo>
                    <a:pt x="2411" y="719"/>
                  </a:lnTo>
                  <a:lnTo>
                    <a:pt x="1277" y="1384"/>
                  </a:lnTo>
                  <a:lnTo>
                    <a:pt x="1212" y="1420"/>
                  </a:lnTo>
                  <a:lnTo>
                    <a:pt x="0" y="2121"/>
                  </a:lnTo>
                  <a:lnTo>
                    <a:pt x="77" y="2156"/>
                  </a:lnTo>
                  <a:lnTo>
                    <a:pt x="1277" y="1461"/>
                  </a:lnTo>
                  <a:lnTo>
                    <a:pt x="1342" y="1420"/>
                  </a:lnTo>
                  <a:lnTo>
                    <a:pt x="2488" y="761"/>
                  </a:lnTo>
                  <a:lnTo>
                    <a:pt x="2554" y="719"/>
                  </a:lnTo>
                  <a:lnTo>
                    <a:pt x="3729" y="48"/>
                  </a:lnTo>
                  <a:lnTo>
                    <a:pt x="36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63;p75">
              <a:extLst>
                <a:ext uri="{FF2B5EF4-FFF2-40B4-BE49-F238E27FC236}">
                  <a16:creationId xmlns:a16="http://schemas.microsoft.com/office/drawing/2014/main" id="{E0DA3138-F014-4DB4-B3EA-00BCB178200F}"/>
                </a:ext>
              </a:extLst>
            </p:cNvPr>
            <p:cNvSpPr/>
            <p:nvPr/>
          </p:nvSpPr>
          <p:spPr>
            <a:xfrm>
              <a:off x="4633953" y="5078498"/>
              <a:ext cx="311352" cy="175235"/>
            </a:xfrm>
            <a:custGeom>
              <a:avLst/>
              <a:gdLst/>
              <a:ahLst/>
              <a:cxnLst/>
              <a:rect l="l" t="t" r="r" b="b"/>
              <a:pathLst>
                <a:path w="2555" h="1438" extrusionOk="0">
                  <a:moveTo>
                    <a:pt x="2489" y="1"/>
                  </a:moveTo>
                  <a:lnTo>
                    <a:pt x="2418" y="42"/>
                  </a:lnTo>
                  <a:lnTo>
                    <a:pt x="1277" y="695"/>
                  </a:lnTo>
                  <a:lnTo>
                    <a:pt x="1206" y="743"/>
                  </a:lnTo>
                  <a:lnTo>
                    <a:pt x="1" y="1432"/>
                  </a:lnTo>
                  <a:lnTo>
                    <a:pt x="19" y="1438"/>
                  </a:lnTo>
                  <a:lnTo>
                    <a:pt x="1218" y="743"/>
                  </a:lnTo>
                  <a:lnTo>
                    <a:pt x="1277" y="779"/>
                  </a:lnTo>
                  <a:lnTo>
                    <a:pt x="1349" y="743"/>
                  </a:lnTo>
                  <a:lnTo>
                    <a:pt x="2489" y="78"/>
                  </a:lnTo>
                  <a:lnTo>
                    <a:pt x="2554" y="42"/>
                  </a:lnTo>
                  <a:lnTo>
                    <a:pt x="2489" y="1"/>
                  </a:lnTo>
                  <a:close/>
                </a:path>
              </a:pathLst>
            </a:custGeom>
            <a:solidFill>
              <a:srgbClr val="E8E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64;p75">
              <a:extLst>
                <a:ext uri="{FF2B5EF4-FFF2-40B4-BE49-F238E27FC236}">
                  <a16:creationId xmlns:a16="http://schemas.microsoft.com/office/drawing/2014/main" id="{67CB8B3C-FF36-4327-8197-9FD917F9A1B9}"/>
                </a:ext>
              </a:extLst>
            </p:cNvPr>
            <p:cNvSpPr/>
            <p:nvPr/>
          </p:nvSpPr>
          <p:spPr>
            <a:xfrm>
              <a:off x="4372803" y="4844767"/>
              <a:ext cx="453075" cy="262852"/>
            </a:xfrm>
            <a:custGeom>
              <a:avLst/>
              <a:gdLst/>
              <a:ahLst/>
              <a:cxnLst/>
              <a:rect l="l" t="t" r="r" b="b"/>
              <a:pathLst>
                <a:path w="3718" h="2157" extrusionOk="0">
                  <a:moveTo>
                    <a:pt x="3652" y="1"/>
                  </a:moveTo>
                  <a:lnTo>
                    <a:pt x="2482" y="678"/>
                  </a:lnTo>
                  <a:lnTo>
                    <a:pt x="2411" y="713"/>
                  </a:lnTo>
                  <a:lnTo>
                    <a:pt x="1271" y="1372"/>
                  </a:lnTo>
                  <a:lnTo>
                    <a:pt x="1206" y="1414"/>
                  </a:lnTo>
                  <a:lnTo>
                    <a:pt x="0" y="2109"/>
                  </a:lnTo>
                  <a:lnTo>
                    <a:pt x="66" y="2156"/>
                  </a:lnTo>
                  <a:lnTo>
                    <a:pt x="1271" y="1456"/>
                  </a:lnTo>
                  <a:lnTo>
                    <a:pt x="1342" y="1414"/>
                  </a:lnTo>
                  <a:lnTo>
                    <a:pt x="2482" y="755"/>
                  </a:lnTo>
                  <a:lnTo>
                    <a:pt x="2554" y="713"/>
                  </a:lnTo>
                  <a:lnTo>
                    <a:pt x="3717" y="36"/>
                  </a:lnTo>
                  <a:lnTo>
                    <a:pt x="3652" y="1"/>
                  </a:lnTo>
                  <a:close/>
                </a:path>
              </a:pathLst>
            </a:custGeom>
            <a:solidFill>
              <a:srgbClr val="E8E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65;p75">
              <a:extLst>
                <a:ext uri="{FF2B5EF4-FFF2-40B4-BE49-F238E27FC236}">
                  <a16:creationId xmlns:a16="http://schemas.microsoft.com/office/drawing/2014/main" id="{FE9B25A5-BC91-47DB-9F6A-BECE98D5A0F9}"/>
                </a:ext>
              </a:extLst>
            </p:cNvPr>
            <p:cNvSpPr/>
            <p:nvPr/>
          </p:nvSpPr>
          <p:spPr>
            <a:xfrm>
              <a:off x="3586915" y="4391075"/>
              <a:ext cx="453075" cy="262121"/>
            </a:xfrm>
            <a:custGeom>
              <a:avLst/>
              <a:gdLst/>
              <a:ahLst/>
              <a:cxnLst/>
              <a:rect l="l" t="t" r="r" b="b"/>
              <a:pathLst>
                <a:path w="3718" h="2151" extrusionOk="0">
                  <a:moveTo>
                    <a:pt x="3652" y="1"/>
                  </a:moveTo>
                  <a:lnTo>
                    <a:pt x="2477" y="672"/>
                  </a:lnTo>
                  <a:lnTo>
                    <a:pt x="2411" y="719"/>
                  </a:lnTo>
                  <a:lnTo>
                    <a:pt x="1271" y="1372"/>
                  </a:lnTo>
                  <a:lnTo>
                    <a:pt x="1200" y="1414"/>
                  </a:lnTo>
                  <a:lnTo>
                    <a:pt x="1" y="2103"/>
                  </a:lnTo>
                  <a:lnTo>
                    <a:pt x="66" y="2150"/>
                  </a:lnTo>
                  <a:lnTo>
                    <a:pt x="1271" y="1455"/>
                  </a:lnTo>
                  <a:lnTo>
                    <a:pt x="1343" y="1414"/>
                  </a:lnTo>
                  <a:lnTo>
                    <a:pt x="2477" y="755"/>
                  </a:lnTo>
                  <a:lnTo>
                    <a:pt x="2554" y="719"/>
                  </a:lnTo>
                  <a:lnTo>
                    <a:pt x="3718" y="42"/>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66;p75">
              <a:extLst>
                <a:ext uri="{FF2B5EF4-FFF2-40B4-BE49-F238E27FC236}">
                  <a16:creationId xmlns:a16="http://schemas.microsoft.com/office/drawing/2014/main" id="{D79250BF-8310-4FB2-A39A-AF1E2C8CC4FB}"/>
                </a:ext>
              </a:extLst>
            </p:cNvPr>
            <p:cNvSpPr/>
            <p:nvPr/>
          </p:nvSpPr>
          <p:spPr>
            <a:xfrm>
              <a:off x="3324303" y="4239844"/>
              <a:ext cx="454538" cy="262121"/>
            </a:xfrm>
            <a:custGeom>
              <a:avLst/>
              <a:gdLst/>
              <a:ahLst/>
              <a:cxnLst/>
              <a:rect l="l" t="t" r="r" b="b"/>
              <a:pathLst>
                <a:path w="3730" h="2151" extrusionOk="0">
                  <a:moveTo>
                    <a:pt x="3652" y="1"/>
                  </a:moveTo>
                  <a:lnTo>
                    <a:pt x="2488" y="678"/>
                  </a:lnTo>
                  <a:lnTo>
                    <a:pt x="2411" y="713"/>
                  </a:lnTo>
                  <a:lnTo>
                    <a:pt x="1277" y="1372"/>
                  </a:lnTo>
                  <a:lnTo>
                    <a:pt x="1206" y="1420"/>
                  </a:lnTo>
                  <a:lnTo>
                    <a:pt x="0" y="2109"/>
                  </a:lnTo>
                  <a:lnTo>
                    <a:pt x="77" y="2150"/>
                  </a:lnTo>
                  <a:lnTo>
                    <a:pt x="1277" y="1455"/>
                  </a:lnTo>
                  <a:lnTo>
                    <a:pt x="1348" y="1420"/>
                  </a:lnTo>
                  <a:lnTo>
                    <a:pt x="2488" y="755"/>
                  </a:lnTo>
                  <a:lnTo>
                    <a:pt x="2553" y="713"/>
                  </a:lnTo>
                  <a:lnTo>
                    <a:pt x="3729" y="36"/>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67;p75">
              <a:extLst>
                <a:ext uri="{FF2B5EF4-FFF2-40B4-BE49-F238E27FC236}">
                  <a16:creationId xmlns:a16="http://schemas.microsoft.com/office/drawing/2014/main" id="{DFC0FA19-D9CE-4444-8381-B3AA4091D8CE}"/>
                </a:ext>
              </a:extLst>
            </p:cNvPr>
            <p:cNvSpPr/>
            <p:nvPr/>
          </p:nvSpPr>
          <p:spPr>
            <a:xfrm>
              <a:off x="3063031" y="4088614"/>
              <a:ext cx="453075" cy="261390"/>
            </a:xfrm>
            <a:custGeom>
              <a:avLst/>
              <a:gdLst/>
              <a:ahLst/>
              <a:cxnLst/>
              <a:rect l="l" t="t" r="r" b="b"/>
              <a:pathLst>
                <a:path w="3718" h="2145" extrusionOk="0">
                  <a:moveTo>
                    <a:pt x="3652" y="1"/>
                  </a:moveTo>
                  <a:lnTo>
                    <a:pt x="2477" y="678"/>
                  </a:lnTo>
                  <a:lnTo>
                    <a:pt x="2411" y="713"/>
                  </a:lnTo>
                  <a:lnTo>
                    <a:pt x="1271" y="1372"/>
                  </a:lnTo>
                  <a:lnTo>
                    <a:pt x="1206" y="1414"/>
                  </a:lnTo>
                  <a:lnTo>
                    <a:pt x="1" y="2109"/>
                  </a:lnTo>
                  <a:lnTo>
                    <a:pt x="66" y="2144"/>
                  </a:lnTo>
                  <a:lnTo>
                    <a:pt x="1271" y="1455"/>
                  </a:lnTo>
                  <a:lnTo>
                    <a:pt x="1343" y="1414"/>
                  </a:lnTo>
                  <a:lnTo>
                    <a:pt x="2477" y="761"/>
                  </a:lnTo>
                  <a:lnTo>
                    <a:pt x="2554" y="713"/>
                  </a:lnTo>
                  <a:lnTo>
                    <a:pt x="3718" y="36"/>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68;p75">
              <a:extLst>
                <a:ext uri="{FF2B5EF4-FFF2-40B4-BE49-F238E27FC236}">
                  <a16:creationId xmlns:a16="http://schemas.microsoft.com/office/drawing/2014/main" id="{8591B8FE-F2AD-4FB8-8CE3-F2F747E98ED3}"/>
                </a:ext>
              </a:extLst>
            </p:cNvPr>
            <p:cNvSpPr/>
            <p:nvPr/>
          </p:nvSpPr>
          <p:spPr>
            <a:xfrm>
              <a:off x="2538416" y="3785421"/>
              <a:ext cx="454538" cy="262852"/>
            </a:xfrm>
            <a:custGeom>
              <a:avLst/>
              <a:gdLst/>
              <a:ahLst/>
              <a:cxnLst/>
              <a:rect l="l" t="t" r="r" b="b"/>
              <a:pathLst>
                <a:path w="3730" h="2157" extrusionOk="0">
                  <a:moveTo>
                    <a:pt x="3652" y="1"/>
                  </a:moveTo>
                  <a:lnTo>
                    <a:pt x="2489" y="678"/>
                  </a:lnTo>
                  <a:lnTo>
                    <a:pt x="2411" y="725"/>
                  </a:lnTo>
                  <a:lnTo>
                    <a:pt x="1277" y="1378"/>
                  </a:lnTo>
                  <a:lnTo>
                    <a:pt x="1206" y="1420"/>
                  </a:lnTo>
                  <a:lnTo>
                    <a:pt x="1" y="2109"/>
                  </a:lnTo>
                  <a:lnTo>
                    <a:pt x="78" y="2156"/>
                  </a:lnTo>
                  <a:lnTo>
                    <a:pt x="1277" y="1455"/>
                  </a:lnTo>
                  <a:lnTo>
                    <a:pt x="1343" y="1420"/>
                  </a:lnTo>
                  <a:lnTo>
                    <a:pt x="2489" y="761"/>
                  </a:lnTo>
                  <a:lnTo>
                    <a:pt x="2554" y="725"/>
                  </a:lnTo>
                  <a:lnTo>
                    <a:pt x="3730" y="48"/>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69;p75">
              <a:extLst>
                <a:ext uri="{FF2B5EF4-FFF2-40B4-BE49-F238E27FC236}">
                  <a16:creationId xmlns:a16="http://schemas.microsoft.com/office/drawing/2014/main" id="{DDA26B43-18DE-43C0-8D74-74E7450F48F6}"/>
                </a:ext>
              </a:extLst>
            </p:cNvPr>
            <p:cNvSpPr/>
            <p:nvPr/>
          </p:nvSpPr>
          <p:spPr>
            <a:xfrm>
              <a:off x="3455183" y="4315886"/>
              <a:ext cx="454538" cy="261268"/>
            </a:xfrm>
            <a:custGeom>
              <a:avLst/>
              <a:gdLst/>
              <a:ahLst/>
              <a:cxnLst/>
              <a:rect l="l" t="t" r="r" b="b"/>
              <a:pathLst>
                <a:path w="3730" h="2144" extrusionOk="0">
                  <a:moveTo>
                    <a:pt x="3659" y="0"/>
                  </a:moveTo>
                  <a:lnTo>
                    <a:pt x="2489" y="677"/>
                  </a:lnTo>
                  <a:lnTo>
                    <a:pt x="2418" y="713"/>
                  </a:lnTo>
                  <a:lnTo>
                    <a:pt x="1284" y="1372"/>
                  </a:lnTo>
                  <a:lnTo>
                    <a:pt x="1206" y="1407"/>
                  </a:lnTo>
                  <a:lnTo>
                    <a:pt x="1" y="2108"/>
                  </a:lnTo>
                  <a:lnTo>
                    <a:pt x="78" y="2144"/>
                  </a:lnTo>
                  <a:lnTo>
                    <a:pt x="1284" y="1455"/>
                  </a:lnTo>
                  <a:lnTo>
                    <a:pt x="1349" y="1407"/>
                  </a:lnTo>
                  <a:lnTo>
                    <a:pt x="2489" y="754"/>
                  </a:lnTo>
                  <a:lnTo>
                    <a:pt x="2560" y="713"/>
                  </a:lnTo>
                  <a:lnTo>
                    <a:pt x="3730" y="36"/>
                  </a:lnTo>
                  <a:lnTo>
                    <a:pt x="36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70;p75">
              <a:extLst>
                <a:ext uri="{FF2B5EF4-FFF2-40B4-BE49-F238E27FC236}">
                  <a16:creationId xmlns:a16="http://schemas.microsoft.com/office/drawing/2014/main" id="{58930DFA-A277-43F4-923E-B3F572F57771}"/>
                </a:ext>
              </a:extLst>
            </p:cNvPr>
            <p:cNvSpPr/>
            <p:nvPr/>
          </p:nvSpPr>
          <p:spPr>
            <a:xfrm>
              <a:off x="2801150" y="3937383"/>
              <a:ext cx="453075" cy="262121"/>
            </a:xfrm>
            <a:custGeom>
              <a:avLst/>
              <a:gdLst/>
              <a:ahLst/>
              <a:cxnLst/>
              <a:rect l="l" t="t" r="r" b="b"/>
              <a:pathLst>
                <a:path w="3718" h="2151" extrusionOk="0">
                  <a:moveTo>
                    <a:pt x="3652" y="1"/>
                  </a:moveTo>
                  <a:lnTo>
                    <a:pt x="2476" y="678"/>
                  </a:lnTo>
                  <a:lnTo>
                    <a:pt x="2411" y="713"/>
                  </a:lnTo>
                  <a:lnTo>
                    <a:pt x="1265" y="1378"/>
                  </a:lnTo>
                  <a:lnTo>
                    <a:pt x="1200" y="1414"/>
                  </a:lnTo>
                  <a:lnTo>
                    <a:pt x="0" y="2109"/>
                  </a:lnTo>
                  <a:lnTo>
                    <a:pt x="65" y="2150"/>
                  </a:lnTo>
                  <a:lnTo>
                    <a:pt x="1265" y="1455"/>
                  </a:lnTo>
                  <a:lnTo>
                    <a:pt x="1342" y="1414"/>
                  </a:lnTo>
                  <a:lnTo>
                    <a:pt x="2476" y="755"/>
                  </a:lnTo>
                  <a:lnTo>
                    <a:pt x="2547" y="713"/>
                  </a:lnTo>
                  <a:lnTo>
                    <a:pt x="3717" y="42"/>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71;p75">
              <a:extLst>
                <a:ext uri="{FF2B5EF4-FFF2-40B4-BE49-F238E27FC236}">
                  <a16:creationId xmlns:a16="http://schemas.microsoft.com/office/drawing/2014/main" id="{8927FD05-8A56-4E85-A6B0-DDC5036FFF9C}"/>
                </a:ext>
              </a:extLst>
            </p:cNvPr>
            <p:cNvSpPr/>
            <p:nvPr/>
          </p:nvSpPr>
          <p:spPr>
            <a:xfrm>
              <a:off x="3193302" y="4163925"/>
              <a:ext cx="454538" cy="261999"/>
            </a:xfrm>
            <a:custGeom>
              <a:avLst/>
              <a:gdLst/>
              <a:ahLst/>
              <a:cxnLst/>
              <a:rect l="l" t="t" r="r" b="b"/>
              <a:pathLst>
                <a:path w="3730" h="2150" extrusionOk="0">
                  <a:moveTo>
                    <a:pt x="3652" y="0"/>
                  </a:moveTo>
                  <a:lnTo>
                    <a:pt x="2488" y="677"/>
                  </a:lnTo>
                  <a:lnTo>
                    <a:pt x="2411" y="719"/>
                  </a:lnTo>
                  <a:lnTo>
                    <a:pt x="1277" y="1378"/>
                  </a:lnTo>
                  <a:lnTo>
                    <a:pt x="1206" y="1419"/>
                  </a:lnTo>
                  <a:lnTo>
                    <a:pt x="0" y="2114"/>
                  </a:lnTo>
                  <a:lnTo>
                    <a:pt x="72" y="2150"/>
                  </a:lnTo>
                  <a:lnTo>
                    <a:pt x="1277" y="1455"/>
                  </a:lnTo>
                  <a:lnTo>
                    <a:pt x="1342" y="1419"/>
                  </a:lnTo>
                  <a:lnTo>
                    <a:pt x="2488" y="754"/>
                  </a:lnTo>
                  <a:lnTo>
                    <a:pt x="2554" y="719"/>
                  </a:lnTo>
                  <a:lnTo>
                    <a:pt x="3729" y="42"/>
                  </a:lnTo>
                  <a:lnTo>
                    <a:pt x="3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72;p75">
              <a:extLst>
                <a:ext uri="{FF2B5EF4-FFF2-40B4-BE49-F238E27FC236}">
                  <a16:creationId xmlns:a16="http://schemas.microsoft.com/office/drawing/2014/main" id="{5CDFD690-8BDB-4750-A0C6-401C46363EFB}"/>
                </a:ext>
              </a:extLst>
            </p:cNvPr>
            <p:cNvSpPr/>
            <p:nvPr/>
          </p:nvSpPr>
          <p:spPr>
            <a:xfrm>
              <a:off x="2669417" y="3861463"/>
              <a:ext cx="454538" cy="262730"/>
            </a:xfrm>
            <a:custGeom>
              <a:avLst/>
              <a:gdLst/>
              <a:ahLst/>
              <a:cxnLst/>
              <a:rect l="l" t="t" r="r" b="b"/>
              <a:pathLst>
                <a:path w="3730" h="2156" extrusionOk="0">
                  <a:moveTo>
                    <a:pt x="3652" y="0"/>
                  </a:moveTo>
                  <a:lnTo>
                    <a:pt x="2488" y="677"/>
                  </a:lnTo>
                  <a:lnTo>
                    <a:pt x="2417" y="713"/>
                  </a:lnTo>
                  <a:lnTo>
                    <a:pt x="1277" y="1378"/>
                  </a:lnTo>
                  <a:lnTo>
                    <a:pt x="1206" y="1413"/>
                  </a:lnTo>
                  <a:lnTo>
                    <a:pt x="0" y="2108"/>
                  </a:lnTo>
                  <a:lnTo>
                    <a:pt x="78" y="2156"/>
                  </a:lnTo>
                  <a:lnTo>
                    <a:pt x="1277" y="1455"/>
                  </a:lnTo>
                  <a:lnTo>
                    <a:pt x="1348" y="1413"/>
                  </a:lnTo>
                  <a:lnTo>
                    <a:pt x="2488" y="760"/>
                  </a:lnTo>
                  <a:lnTo>
                    <a:pt x="2554" y="713"/>
                  </a:lnTo>
                  <a:lnTo>
                    <a:pt x="3729" y="42"/>
                  </a:lnTo>
                  <a:lnTo>
                    <a:pt x="3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73;p75">
              <a:extLst>
                <a:ext uri="{FF2B5EF4-FFF2-40B4-BE49-F238E27FC236}">
                  <a16:creationId xmlns:a16="http://schemas.microsoft.com/office/drawing/2014/main" id="{7CBD7242-C758-4DB4-B5AE-2430400E8550}"/>
                </a:ext>
              </a:extLst>
            </p:cNvPr>
            <p:cNvSpPr/>
            <p:nvPr/>
          </p:nvSpPr>
          <p:spPr>
            <a:xfrm>
              <a:off x="2407414" y="3710964"/>
              <a:ext cx="453807" cy="261268"/>
            </a:xfrm>
            <a:custGeom>
              <a:avLst/>
              <a:gdLst/>
              <a:ahLst/>
              <a:cxnLst/>
              <a:rect l="l" t="t" r="r" b="b"/>
              <a:pathLst>
                <a:path w="3724" h="2144" extrusionOk="0">
                  <a:moveTo>
                    <a:pt x="3653" y="0"/>
                  </a:moveTo>
                  <a:lnTo>
                    <a:pt x="2489" y="671"/>
                  </a:lnTo>
                  <a:lnTo>
                    <a:pt x="2412" y="713"/>
                  </a:lnTo>
                  <a:lnTo>
                    <a:pt x="1277" y="1372"/>
                  </a:lnTo>
                  <a:lnTo>
                    <a:pt x="1200" y="1407"/>
                  </a:lnTo>
                  <a:lnTo>
                    <a:pt x="1" y="2108"/>
                  </a:lnTo>
                  <a:lnTo>
                    <a:pt x="72" y="2144"/>
                  </a:lnTo>
                  <a:lnTo>
                    <a:pt x="1277" y="1455"/>
                  </a:lnTo>
                  <a:lnTo>
                    <a:pt x="1343" y="1407"/>
                  </a:lnTo>
                  <a:lnTo>
                    <a:pt x="2489" y="754"/>
                  </a:lnTo>
                  <a:lnTo>
                    <a:pt x="2554" y="713"/>
                  </a:lnTo>
                  <a:lnTo>
                    <a:pt x="3724" y="36"/>
                  </a:lnTo>
                  <a:lnTo>
                    <a:pt x="36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74;p75">
              <a:extLst>
                <a:ext uri="{FF2B5EF4-FFF2-40B4-BE49-F238E27FC236}">
                  <a16:creationId xmlns:a16="http://schemas.microsoft.com/office/drawing/2014/main" id="{9498D0CB-3B56-49C1-946A-54F822E94537}"/>
                </a:ext>
              </a:extLst>
            </p:cNvPr>
            <p:cNvSpPr/>
            <p:nvPr/>
          </p:nvSpPr>
          <p:spPr>
            <a:xfrm>
              <a:off x="2146264" y="3559002"/>
              <a:ext cx="453075" cy="261999"/>
            </a:xfrm>
            <a:custGeom>
              <a:avLst/>
              <a:gdLst/>
              <a:ahLst/>
              <a:cxnLst/>
              <a:rect l="l" t="t" r="r" b="b"/>
              <a:pathLst>
                <a:path w="3718" h="2150" extrusionOk="0">
                  <a:moveTo>
                    <a:pt x="3652" y="0"/>
                  </a:moveTo>
                  <a:lnTo>
                    <a:pt x="2476" y="671"/>
                  </a:lnTo>
                  <a:lnTo>
                    <a:pt x="2411" y="719"/>
                  </a:lnTo>
                  <a:lnTo>
                    <a:pt x="1265" y="1378"/>
                  </a:lnTo>
                  <a:lnTo>
                    <a:pt x="1200" y="1413"/>
                  </a:lnTo>
                  <a:lnTo>
                    <a:pt x="0" y="2114"/>
                  </a:lnTo>
                  <a:lnTo>
                    <a:pt x="66" y="2150"/>
                  </a:lnTo>
                  <a:lnTo>
                    <a:pt x="1265" y="1455"/>
                  </a:lnTo>
                  <a:lnTo>
                    <a:pt x="1342" y="1413"/>
                  </a:lnTo>
                  <a:lnTo>
                    <a:pt x="2476" y="754"/>
                  </a:lnTo>
                  <a:lnTo>
                    <a:pt x="2554" y="719"/>
                  </a:lnTo>
                  <a:lnTo>
                    <a:pt x="3717" y="42"/>
                  </a:lnTo>
                  <a:lnTo>
                    <a:pt x="3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75;p75">
              <a:extLst>
                <a:ext uri="{FF2B5EF4-FFF2-40B4-BE49-F238E27FC236}">
                  <a16:creationId xmlns:a16="http://schemas.microsoft.com/office/drawing/2014/main" id="{B03AD364-DE65-4C51-8E9C-AF54AC6D5E58}"/>
                </a:ext>
              </a:extLst>
            </p:cNvPr>
            <p:cNvSpPr/>
            <p:nvPr/>
          </p:nvSpPr>
          <p:spPr>
            <a:xfrm>
              <a:off x="2014532" y="3483691"/>
              <a:ext cx="454538" cy="261390"/>
            </a:xfrm>
            <a:custGeom>
              <a:avLst/>
              <a:gdLst/>
              <a:ahLst/>
              <a:cxnLst/>
              <a:rect l="l" t="t" r="r" b="b"/>
              <a:pathLst>
                <a:path w="3730" h="2145" extrusionOk="0">
                  <a:moveTo>
                    <a:pt x="3652" y="0"/>
                  </a:moveTo>
                  <a:lnTo>
                    <a:pt x="2483" y="677"/>
                  </a:lnTo>
                  <a:lnTo>
                    <a:pt x="2417" y="713"/>
                  </a:lnTo>
                  <a:lnTo>
                    <a:pt x="1271" y="1372"/>
                  </a:lnTo>
                  <a:lnTo>
                    <a:pt x="1206" y="1408"/>
                  </a:lnTo>
                  <a:lnTo>
                    <a:pt x="1" y="2108"/>
                  </a:lnTo>
                  <a:lnTo>
                    <a:pt x="72" y="2144"/>
                  </a:lnTo>
                  <a:lnTo>
                    <a:pt x="1271" y="1455"/>
                  </a:lnTo>
                  <a:lnTo>
                    <a:pt x="1348" y="1408"/>
                  </a:lnTo>
                  <a:lnTo>
                    <a:pt x="2483" y="755"/>
                  </a:lnTo>
                  <a:lnTo>
                    <a:pt x="2554" y="713"/>
                  </a:lnTo>
                  <a:lnTo>
                    <a:pt x="3730" y="36"/>
                  </a:lnTo>
                  <a:lnTo>
                    <a:pt x="3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76;p75">
              <a:extLst>
                <a:ext uri="{FF2B5EF4-FFF2-40B4-BE49-F238E27FC236}">
                  <a16:creationId xmlns:a16="http://schemas.microsoft.com/office/drawing/2014/main" id="{A9089D79-BDA2-44BA-BDA3-67294F267332}"/>
                </a:ext>
              </a:extLst>
            </p:cNvPr>
            <p:cNvSpPr/>
            <p:nvPr/>
          </p:nvSpPr>
          <p:spPr>
            <a:xfrm>
              <a:off x="2034761" y="3577769"/>
              <a:ext cx="2763541" cy="1595635"/>
            </a:xfrm>
            <a:custGeom>
              <a:avLst/>
              <a:gdLst/>
              <a:ahLst/>
              <a:cxnLst/>
              <a:rect l="l" t="t" r="r" b="b"/>
              <a:pathLst>
                <a:path w="22678" h="13094" extrusionOk="0">
                  <a:moveTo>
                    <a:pt x="66" y="0"/>
                  </a:moveTo>
                  <a:lnTo>
                    <a:pt x="1" y="42"/>
                  </a:lnTo>
                  <a:lnTo>
                    <a:pt x="1040" y="636"/>
                  </a:lnTo>
                  <a:lnTo>
                    <a:pt x="1105" y="683"/>
                  </a:lnTo>
                  <a:lnTo>
                    <a:pt x="2115" y="1259"/>
                  </a:lnTo>
                  <a:lnTo>
                    <a:pt x="2180" y="1301"/>
                  </a:lnTo>
                  <a:lnTo>
                    <a:pt x="3189" y="1883"/>
                  </a:lnTo>
                  <a:lnTo>
                    <a:pt x="3261" y="1924"/>
                  </a:lnTo>
                  <a:lnTo>
                    <a:pt x="4258" y="2500"/>
                  </a:lnTo>
                  <a:lnTo>
                    <a:pt x="4335" y="2548"/>
                  </a:lnTo>
                  <a:lnTo>
                    <a:pt x="5339" y="3124"/>
                  </a:lnTo>
                  <a:lnTo>
                    <a:pt x="5410" y="3159"/>
                  </a:lnTo>
                  <a:lnTo>
                    <a:pt x="6414" y="3741"/>
                  </a:lnTo>
                  <a:lnTo>
                    <a:pt x="6485" y="3783"/>
                  </a:lnTo>
                  <a:lnTo>
                    <a:pt x="7489" y="4365"/>
                  </a:lnTo>
                  <a:lnTo>
                    <a:pt x="7554" y="4406"/>
                  </a:lnTo>
                  <a:lnTo>
                    <a:pt x="8563" y="4988"/>
                  </a:lnTo>
                  <a:lnTo>
                    <a:pt x="8635" y="5024"/>
                  </a:lnTo>
                  <a:lnTo>
                    <a:pt x="9644" y="5606"/>
                  </a:lnTo>
                  <a:lnTo>
                    <a:pt x="9709" y="5647"/>
                  </a:lnTo>
                  <a:lnTo>
                    <a:pt x="10713" y="6229"/>
                  </a:lnTo>
                  <a:lnTo>
                    <a:pt x="10784" y="6265"/>
                  </a:lnTo>
                  <a:lnTo>
                    <a:pt x="11788" y="6853"/>
                  </a:lnTo>
                  <a:lnTo>
                    <a:pt x="11859" y="6888"/>
                  </a:lnTo>
                  <a:lnTo>
                    <a:pt x="12862" y="7464"/>
                  </a:lnTo>
                  <a:lnTo>
                    <a:pt x="12940" y="7512"/>
                  </a:lnTo>
                  <a:lnTo>
                    <a:pt x="13937" y="8088"/>
                  </a:lnTo>
                  <a:lnTo>
                    <a:pt x="14008" y="8129"/>
                  </a:lnTo>
                  <a:lnTo>
                    <a:pt x="15018" y="8705"/>
                  </a:lnTo>
                  <a:lnTo>
                    <a:pt x="15083" y="8753"/>
                  </a:lnTo>
                  <a:lnTo>
                    <a:pt x="16093" y="9329"/>
                  </a:lnTo>
                  <a:lnTo>
                    <a:pt x="16158" y="9370"/>
                  </a:lnTo>
                  <a:lnTo>
                    <a:pt x="17161" y="9952"/>
                  </a:lnTo>
                  <a:lnTo>
                    <a:pt x="17233" y="9988"/>
                  </a:lnTo>
                  <a:lnTo>
                    <a:pt x="18236" y="10570"/>
                  </a:lnTo>
                  <a:lnTo>
                    <a:pt x="18313" y="10612"/>
                  </a:lnTo>
                  <a:lnTo>
                    <a:pt x="19311" y="11193"/>
                  </a:lnTo>
                  <a:lnTo>
                    <a:pt x="19382" y="11229"/>
                  </a:lnTo>
                  <a:lnTo>
                    <a:pt x="20392" y="11811"/>
                  </a:lnTo>
                  <a:lnTo>
                    <a:pt x="20457" y="11853"/>
                  </a:lnTo>
                  <a:lnTo>
                    <a:pt x="21466" y="12434"/>
                  </a:lnTo>
                  <a:lnTo>
                    <a:pt x="21532" y="12476"/>
                  </a:lnTo>
                  <a:lnTo>
                    <a:pt x="22535" y="13058"/>
                  </a:lnTo>
                  <a:lnTo>
                    <a:pt x="22547" y="13058"/>
                  </a:lnTo>
                  <a:lnTo>
                    <a:pt x="22606" y="13094"/>
                  </a:lnTo>
                  <a:lnTo>
                    <a:pt x="22678" y="13058"/>
                  </a:lnTo>
                  <a:lnTo>
                    <a:pt x="22618" y="13016"/>
                  </a:lnTo>
                  <a:lnTo>
                    <a:pt x="22606" y="13010"/>
                  </a:lnTo>
                  <a:lnTo>
                    <a:pt x="21609" y="12434"/>
                  </a:lnTo>
                  <a:lnTo>
                    <a:pt x="21532" y="12393"/>
                  </a:lnTo>
                  <a:lnTo>
                    <a:pt x="20528" y="11811"/>
                  </a:lnTo>
                  <a:lnTo>
                    <a:pt x="20457" y="11769"/>
                  </a:lnTo>
                  <a:lnTo>
                    <a:pt x="19453" y="11193"/>
                  </a:lnTo>
                  <a:lnTo>
                    <a:pt x="19382" y="11146"/>
                  </a:lnTo>
                  <a:lnTo>
                    <a:pt x="18379" y="10570"/>
                  </a:lnTo>
                  <a:lnTo>
                    <a:pt x="18313" y="10534"/>
                  </a:lnTo>
                  <a:lnTo>
                    <a:pt x="17304" y="9952"/>
                  </a:lnTo>
                  <a:lnTo>
                    <a:pt x="17233" y="9911"/>
                  </a:lnTo>
                  <a:lnTo>
                    <a:pt x="16223" y="9329"/>
                  </a:lnTo>
                  <a:lnTo>
                    <a:pt x="16158" y="9293"/>
                  </a:lnTo>
                  <a:lnTo>
                    <a:pt x="15154" y="8705"/>
                  </a:lnTo>
                  <a:lnTo>
                    <a:pt x="15083" y="8670"/>
                  </a:lnTo>
                  <a:lnTo>
                    <a:pt x="14080" y="8088"/>
                  </a:lnTo>
                  <a:lnTo>
                    <a:pt x="14008" y="8046"/>
                  </a:lnTo>
                  <a:lnTo>
                    <a:pt x="13005" y="7464"/>
                  </a:lnTo>
                  <a:lnTo>
                    <a:pt x="12940" y="7429"/>
                  </a:lnTo>
                  <a:lnTo>
                    <a:pt x="11930" y="6853"/>
                  </a:lnTo>
                  <a:lnTo>
                    <a:pt x="11859" y="6805"/>
                  </a:lnTo>
                  <a:lnTo>
                    <a:pt x="10849" y="6229"/>
                  </a:lnTo>
                  <a:lnTo>
                    <a:pt x="10784" y="6188"/>
                  </a:lnTo>
                  <a:lnTo>
                    <a:pt x="9781" y="5606"/>
                  </a:lnTo>
                  <a:lnTo>
                    <a:pt x="9709" y="5564"/>
                  </a:lnTo>
                  <a:lnTo>
                    <a:pt x="8706" y="4988"/>
                  </a:lnTo>
                  <a:lnTo>
                    <a:pt x="8635" y="4941"/>
                  </a:lnTo>
                  <a:lnTo>
                    <a:pt x="7631" y="4365"/>
                  </a:lnTo>
                  <a:lnTo>
                    <a:pt x="7554" y="4329"/>
                  </a:lnTo>
                  <a:lnTo>
                    <a:pt x="6556" y="3741"/>
                  </a:lnTo>
                  <a:lnTo>
                    <a:pt x="6485" y="3706"/>
                  </a:lnTo>
                  <a:lnTo>
                    <a:pt x="5476" y="3124"/>
                  </a:lnTo>
                  <a:lnTo>
                    <a:pt x="5410" y="3082"/>
                  </a:lnTo>
                  <a:lnTo>
                    <a:pt x="4401" y="2500"/>
                  </a:lnTo>
                  <a:lnTo>
                    <a:pt x="4335" y="2465"/>
                  </a:lnTo>
                  <a:lnTo>
                    <a:pt x="3332" y="1883"/>
                  </a:lnTo>
                  <a:lnTo>
                    <a:pt x="3261" y="1841"/>
                  </a:lnTo>
                  <a:lnTo>
                    <a:pt x="2257" y="1259"/>
                  </a:lnTo>
                  <a:lnTo>
                    <a:pt x="2180" y="1224"/>
                  </a:lnTo>
                  <a:lnTo>
                    <a:pt x="1182" y="636"/>
                  </a:lnTo>
                  <a:lnTo>
                    <a:pt x="1105" y="600"/>
                  </a:lnTo>
                  <a:lnTo>
                    <a:pt x="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77;p75">
              <a:extLst>
                <a:ext uri="{FF2B5EF4-FFF2-40B4-BE49-F238E27FC236}">
                  <a16:creationId xmlns:a16="http://schemas.microsoft.com/office/drawing/2014/main" id="{AFDDFA39-1866-4719-BB20-CE6C849EA440}"/>
                </a:ext>
              </a:extLst>
            </p:cNvPr>
            <p:cNvSpPr/>
            <p:nvPr/>
          </p:nvSpPr>
          <p:spPr>
            <a:xfrm>
              <a:off x="2180995" y="3492344"/>
              <a:ext cx="2764272" cy="1595635"/>
            </a:xfrm>
            <a:custGeom>
              <a:avLst/>
              <a:gdLst/>
              <a:ahLst/>
              <a:cxnLst/>
              <a:rect l="l" t="t" r="r" b="b"/>
              <a:pathLst>
                <a:path w="22684" h="13094" extrusionOk="0">
                  <a:moveTo>
                    <a:pt x="77" y="1"/>
                  </a:moveTo>
                  <a:lnTo>
                    <a:pt x="0" y="42"/>
                  </a:lnTo>
                  <a:lnTo>
                    <a:pt x="1051" y="642"/>
                  </a:lnTo>
                  <a:lnTo>
                    <a:pt x="1117" y="684"/>
                  </a:lnTo>
                  <a:lnTo>
                    <a:pt x="2126" y="1266"/>
                  </a:lnTo>
                  <a:lnTo>
                    <a:pt x="2191" y="1301"/>
                  </a:lnTo>
                  <a:lnTo>
                    <a:pt x="3201" y="1889"/>
                  </a:lnTo>
                  <a:lnTo>
                    <a:pt x="3266" y="1925"/>
                  </a:lnTo>
                  <a:lnTo>
                    <a:pt x="4270" y="2507"/>
                  </a:lnTo>
                  <a:lnTo>
                    <a:pt x="4347" y="2548"/>
                  </a:lnTo>
                  <a:lnTo>
                    <a:pt x="5344" y="3130"/>
                  </a:lnTo>
                  <a:lnTo>
                    <a:pt x="5422" y="3166"/>
                  </a:lnTo>
                  <a:lnTo>
                    <a:pt x="6425" y="3742"/>
                  </a:lnTo>
                  <a:lnTo>
                    <a:pt x="6496" y="3789"/>
                  </a:lnTo>
                  <a:lnTo>
                    <a:pt x="7500" y="4365"/>
                  </a:lnTo>
                  <a:lnTo>
                    <a:pt x="7565" y="4407"/>
                  </a:lnTo>
                  <a:lnTo>
                    <a:pt x="8575" y="4989"/>
                  </a:lnTo>
                  <a:lnTo>
                    <a:pt x="8640" y="5030"/>
                  </a:lnTo>
                  <a:lnTo>
                    <a:pt x="9649" y="5606"/>
                  </a:lnTo>
                  <a:lnTo>
                    <a:pt x="9715" y="5654"/>
                  </a:lnTo>
                  <a:lnTo>
                    <a:pt x="10718" y="6230"/>
                  </a:lnTo>
                  <a:lnTo>
                    <a:pt x="10795" y="6265"/>
                  </a:lnTo>
                  <a:lnTo>
                    <a:pt x="11793" y="6847"/>
                  </a:lnTo>
                  <a:lnTo>
                    <a:pt x="11870" y="6889"/>
                  </a:lnTo>
                  <a:lnTo>
                    <a:pt x="12874" y="7471"/>
                  </a:lnTo>
                  <a:lnTo>
                    <a:pt x="12945" y="7512"/>
                  </a:lnTo>
                  <a:lnTo>
                    <a:pt x="13948" y="8094"/>
                  </a:lnTo>
                  <a:lnTo>
                    <a:pt x="14014" y="8130"/>
                  </a:lnTo>
                  <a:lnTo>
                    <a:pt x="15023" y="8712"/>
                  </a:lnTo>
                  <a:lnTo>
                    <a:pt x="15094" y="8753"/>
                  </a:lnTo>
                  <a:lnTo>
                    <a:pt x="16092" y="9329"/>
                  </a:lnTo>
                  <a:lnTo>
                    <a:pt x="16169" y="9371"/>
                  </a:lnTo>
                  <a:lnTo>
                    <a:pt x="17173" y="9959"/>
                  </a:lnTo>
                  <a:lnTo>
                    <a:pt x="17244" y="9994"/>
                  </a:lnTo>
                  <a:lnTo>
                    <a:pt x="18247" y="10570"/>
                  </a:lnTo>
                  <a:lnTo>
                    <a:pt x="18319" y="10618"/>
                  </a:lnTo>
                  <a:lnTo>
                    <a:pt x="19322" y="11194"/>
                  </a:lnTo>
                  <a:lnTo>
                    <a:pt x="19388" y="11235"/>
                  </a:lnTo>
                  <a:lnTo>
                    <a:pt x="20397" y="11811"/>
                  </a:lnTo>
                  <a:lnTo>
                    <a:pt x="20468" y="11853"/>
                  </a:lnTo>
                  <a:lnTo>
                    <a:pt x="21478" y="12435"/>
                  </a:lnTo>
                  <a:lnTo>
                    <a:pt x="21543" y="12470"/>
                  </a:lnTo>
                  <a:lnTo>
                    <a:pt x="22547" y="13058"/>
                  </a:lnTo>
                  <a:lnTo>
                    <a:pt x="22552" y="13058"/>
                  </a:lnTo>
                  <a:lnTo>
                    <a:pt x="22618" y="13094"/>
                  </a:lnTo>
                  <a:lnTo>
                    <a:pt x="22683" y="13058"/>
                  </a:lnTo>
                  <a:lnTo>
                    <a:pt x="22618" y="13017"/>
                  </a:lnTo>
                  <a:lnTo>
                    <a:pt x="21614" y="12435"/>
                  </a:lnTo>
                  <a:lnTo>
                    <a:pt x="21543" y="12399"/>
                  </a:lnTo>
                  <a:lnTo>
                    <a:pt x="20540" y="11811"/>
                  </a:lnTo>
                  <a:lnTo>
                    <a:pt x="20468" y="11776"/>
                  </a:lnTo>
                  <a:lnTo>
                    <a:pt x="19465" y="11194"/>
                  </a:lnTo>
                  <a:lnTo>
                    <a:pt x="19388" y="11152"/>
                  </a:lnTo>
                  <a:lnTo>
                    <a:pt x="18390" y="10570"/>
                  </a:lnTo>
                  <a:lnTo>
                    <a:pt x="18319" y="10535"/>
                  </a:lnTo>
                  <a:lnTo>
                    <a:pt x="17309" y="9959"/>
                  </a:lnTo>
                  <a:lnTo>
                    <a:pt x="17244" y="9911"/>
                  </a:lnTo>
                  <a:lnTo>
                    <a:pt x="16235" y="9329"/>
                  </a:lnTo>
                  <a:lnTo>
                    <a:pt x="16169" y="9288"/>
                  </a:lnTo>
                  <a:lnTo>
                    <a:pt x="15166" y="8712"/>
                  </a:lnTo>
                  <a:lnTo>
                    <a:pt x="15094" y="8670"/>
                  </a:lnTo>
                  <a:lnTo>
                    <a:pt x="14091" y="8094"/>
                  </a:lnTo>
                  <a:lnTo>
                    <a:pt x="14014" y="8047"/>
                  </a:lnTo>
                  <a:lnTo>
                    <a:pt x="13016" y="7471"/>
                  </a:lnTo>
                  <a:lnTo>
                    <a:pt x="12945" y="7435"/>
                  </a:lnTo>
                  <a:lnTo>
                    <a:pt x="11935" y="6847"/>
                  </a:lnTo>
                  <a:lnTo>
                    <a:pt x="11870" y="6812"/>
                  </a:lnTo>
                  <a:lnTo>
                    <a:pt x="10861" y="6230"/>
                  </a:lnTo>
                  <a:lnTo>
                    <a:pt x="10795" y="6188"/>
                  </a:lnTo>
                  <a:lnTo>
                    <a:pt x="9792" y="5606"/>
                  </a:lnTo>
                  <a:lnTo>
                    <a:pt x="9715" y="5571"/>
                  </a:lnTo>
                  <a:lnTo>
                    <a:pt x="8717" y="4989"/>
                  </a:lnTo>
                  <a:lnTo>
                    <a:pt x="8640" y="4947"/>
                  </a:lnTo>
                  <a:lnTo>
                    <a:pt x="7636" y="4365"/>
                  </a:lnTo>
                  <a:lnTo>
                    <a:pt x="7565" y="4330"/>
                  </a:lnTo>
                  <a:lnTo>
                    <a:pt x="6562" y="3742"/>
                  </a:lnTo>
                  <a:lnTo>
                    <a:pt x="6496" y="3706"/>
                  </a:lnTo>
                  <a:lnTo>
                    <a:pt x="5487" y="3130"/>
                  </a:lnTo>
                  <a:lnTo>
                    <a:pt x="5422" y="3083"/>
                  </a:lnTo>
                  <a:lnTo>
                    <a:pt x="4412" y="2507"/>
                  </a:lnTo>
                  <a:lnTo>
                    <a:pt x="4347" y="2465"/>
                  </a:lnTo>
                  <a:lnTo>
                    <a:pt x="3343" y="1889"/>
                  </a:lnTo>
                  <a:lnTo>
                    <a:pt x="3266" y="1842"/>
                  </a:lnTo>
                  <a:lnTo>
                    <a:pt x="2269" y="1266"/>
                  </a:lnTo>
                  <a:lnTo>
                    <a:pt x="2191" y="1218"/>
                  </a:lnTo>
                  <a:lnTo>
                    <a:pt x="1188" y="642"/>
                  </a:lnTo>
                  <a:lnTo>
                    <a:pt x="1117" y="606"/>
                  </a:lnTo>
                  <a:lnTo>
                    <a:pt x="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78;p75">
              <a:extLst>
                <a:ext uri="{FF2B5EF4-FFF2-40B4-BE49-F238E27FC236}">
                  <a16:creationId xmlns:a16="http://schemas.microsoft.com/office/drawing/2014/main" id="{93704397-BCFC-45E1-96AA-51313B556491}"/>
                </a:ext>
              </a:extLst>
            </p:cNvPr>
            <p:cNvSpPr/>
            <p:nvPr/>
          </p:nvSpPr>
          <p:spPr>
            <a:xfrm>
              <a:off x="-1568817" y="4628462"/>
              <a:ext cx="746149" cy="484150"/>
            </a:xfrm>
            <a:custGeom>
              <a:avLst/>
              <a:gdLst/>
              <a:ahLst/>
              <a:cxnLst/>
              <a:rect l="l" t="t" r="r" b="b"/>
              <a:pathLst>
                <a:path w="6123" h="3973" extrusionOk="0">
                  <a:moveTo>
                    <a:pt x="1" y="0"/>
                  </a:moveTo>
                  <a:lnTo>
                    <a:pt x="1" y="416"/>
                  </a:lnTo>
                  <a:lnTo>
                    <a:pt x="6123" y="3973"/>
                  </a:lnTo>
                  <a:lnTo>
                    <a:pt x="6123" y="355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79;p75">
              <a:extLst>
                <a:ext uri="{FF2B5EF4-FFF2-40B4-BE49-F238E27FC236}">
                  <a16:creationId xmlns:a16="http://schemas.microsoft.com/office/drawing/2014/main" id="{44DC6497-595C-484B-948E-29272988B2FC}"/>
                </a:ext>
              </a:extLst>
            </p:cNvPr>
            <p:cNvSpPr/>
            <p:nvPr/>
          </p:nvSpPr>
          <p:spPr>
            <a:xfrm>
              <a:off x="-822779" y="4242769"/>
              <a:ext cx="1419913" cy="869837"/>
            </a:xfrm>
            <a:custGeom>
              <a:avLst/>
              <a:gdLst/>
              <a:ahLst/>
              <a:cxnLst/>
              <a:rect l="l" t="t" r="r" b="b"/>
              <a:pathLst>
                <a:path w="11652" h="7138" extrusionOk="0">
                  <a:moveTo>
                    <a:pt x="11651" y="0"/>
                  </a:moveTo>
                  <a:lnTo>
                    <a:pt x="1" y="6722"/>
                  </a:lnTo>
                  <a:lnTo>
                    <a:pt x="1" y="7138"/>
                  </a:lnTo>
                  <a:lnTo>
                    <a:pt x="11651" y="416"/>
                  </a:lnTo>
                  <a:lnTo>
                    <a:pt x="116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80;p75">
              <a:extLst>
                <a:ext uri="{FF2B5EF4-FFF2-40B4-BE49-F238E27FC236}">
                  <a16:creationId xmlns:a16="http://schemas.microsoft.com/office/drawing/2014/main" id="{CC26F70A-0F13-496C-9834-D469AF366C0A}"/>
                </a:ext>
              </a:extLst>
            </p:cNvPr>
            <p:cNvSpPr/>
            <p:nvPr/>
          </p:nvSpPr>
          <p:spPr>
            <a:xfrm>
              <a:off x="-1568817" y="3809306"/>
              <a:ext cx="2165940" cy="1252721"/>
            </a:xfrm>
            <a:custGeom>
              <a:avLst/>
              <a:gdLst/>
              <a:ahLst/>
              <a:cxnLst/>
              <a:rect l="l" t="t" r="r" b="b"/>
              <a:pathLst>
                <a:path w="17774" h="10280" extrusionOk="0">
                  <a:moveTo>
                    <a:pt x="11663" y="1"/>
                  </a:moveTo>
                  <a:lnTo>
                    <a:pt x="1" y="6722"/>
                  </a:lnTo>
                  <a:lnTo>
                    <a:pt x="6123" y="10279"/>
                  </a:lnTo>
                  <a:lnTo>
                    <a:pt x="17773" y="3557"/>
                  </a:lnTo>
                  <a:lnTo>
                    <a:pt x="116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81;p75">
              <a:extLst>
                <a:ext uri="{FF2B5EF4-FFF2-40B4-BE49-F238E27FC236}">
                  <a16:creationId xmlns:a16="http://schemas.microsoft.com/office/drawing/2014/main" id="{0F2CC924-96A7-4218-8CD7-55B1E5C22B55}"/>
                </a:ext>
              </a:extLst>
            </p:cNvPr>
            <p:cNvSpPr/>
            <p:nvPr/>
          </p:nvSpPr>
          <p:spPr>
            <a:xfrm>
              <a:off x="-1531893" y="3834654"/>
              <a:ext cx="2077591" cy="1199102"/>
            </a:xfrm>
            <a:custGeom>
              <a:avLst/>
              <a:gdLst/>
              <a:ahLst/>
              <a:cxnLst/>
              <a:rect l="l" t="t" r="r" b="b"/>
              <a:pathLst>
                <a:path w="17049" h="9840" extrusionOk="0">
                  <a:moveTo>
                    <a:pt x="11330" y="0"/>
                  </a:moveTo>
                  <a:lnTo>
                    <a:pt x="6930" y="2536"/>
                  </a:lnTo>
                  <a:lnTo>
                    <a:pt x="3647" y="4436"/>
                  </a:lnTo>
                  <a:lnTo>
                    <a:pt x="108" y="6479"/>
                  </a:lnTo>
                  <a:lnTo>
                    <a:pt x="1" y="6538"/>
                  </a:lnTo>
                  <a:lnTo>
                    <a:pt x="5725" y="9840"/>
                  </a:lnTo>
                  <a:lnTo>
                    <a:pt x="11550" y="6479"/>
                  </a:lnTo>
                  <a:lnTo>
                    <a:pt x="15083" y="4436"/>
                  </a:lnTo>
                  <a:lnTo>
                    <a:pt x="17049" y="3302"/>
                  </a:lnTo>
                  <a:lnTo>
                    <a:pt x="15724" y="2536"/>
                  </a:lnTo>
                  <a:lnTo>
                    <a:pt x="11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82;p75">
              <a:extLst>
                <a:ext uri="{FF2B5EF4-FFF2-40B4-BE49-F238E27FC236}">
                  <a16:creationId xmlns:a16="http://schemas.microsoft.com/office/drawing/2014/main" id="{955E8BDB-0030-4080-9488-6B5952982CFE}"/>
                </a:ext>
              </a:extLst>
            </p:cNvPr>
            <p:cNvSpPr/>
            <p:nvPr/>
          </p:nvSpPr>
          <p:spPr>
            <a:xfrm>
              <a:off x="-1374125" y="3926825"/>
              <a:ext cx="1760669" cy="1015056"/>
            </a:xfrm>
            <a:custGeom>
              <a:avLst/>
              <a:gdLst/>
              <a:ahLst/>
              <a:cxnLst/>
              <a:rect l="l" t="t" r="r" b="b"/>
              <a:pathLst>
                <a:path w="14317" h="8254" extrusionOk="0">
                  <a:moveTo>
                    <a:pt x="9572" y="1081"/>
                  </a:moveTo>
                  <a:lnTo>
                    <a:pt x="10974" y="1888"/>
                  </a:lnTo>
                  <a:lnTo>
                    <a:pt x="9097" y="2969"/>
                  </a:lnTo>
                  <a:lnTo>
                    <a:pt x="7696" y="2162"/>
                  </a:lnTo>
                  <a:lnTo>
                    <a:pt x="9572" y="1081"/>
                  </a:lnTo>
                  <a:close/>
                  <a:moveTo>
                    <a:pt x="11045" y="1930"/>
                  </a:moveTo>
                  <a:lnTo>
                    <a:pt x="12452" y="2744"/>
                  </a:lnTo>
                  <a:lnTo>
                    <a:pt x="10570" y="3824"/>
                  </a:lnTo>
                  <a:lnTo>
                    <a:pt x="9168" y="3017"/>
                  </a:lnTo>
                  <a:lnTo>
                    <a:pt x="11045" y="1930"/>
                  </a:lnTo>
                  <a:close/>
                  <a:moveTo>
                    <a:pt x="7625" y="2209"/>
                  </a:moveTo>
                  <a:lnTo>
                    <a:pt x="9032" y="3017"/>
                  </a:lnTo>
                  <a:lnTo>
                    <a:pt x="7150" y="4097"/>
                  </a:lnTo>
                  <a:lnTo>
                    <a:pt x="5748" y="3290"/>
                  </a:lnTo>
                  <a:lnTo>
                    <a:pt x="7625" y="2209"/>
                  </a:lnTo>
                  <a:close/>
                  <a:moveTo>
                    <a:pt x="9103" y="3052"/>
                  </a:moveTo>
                  <a:lnTo>
                    <a:pt x="10505" y="3860"/>
                  </a:lnTo>
                  <a:lnTo>
                    <a:pt x="8628" y="4947"/>
                  </a:lnTo>
                  <a:lnTo>
                    <a:pt x="7227" y="4139"/>
                  </a:lnTo>
                  <a:lnTo>
                    <a:pt x="9103" y="3052"/>
                  </a:lnTo>
                  <a:close/>
                  <a:moveTo>
                    <a:pt x="5683" y="3325"/>
                  </a:moveTo>
                  <a:lnTo>
                    <a:pt x="7084" y="4139"/>
                  </a:lnTo>
                  <a:lnTo>
                    <a:pt x="5208" y="5220"/>
                  </a:lnTo>
                  <a:lnTo>
                    <a:pt x="3807" y="4412"/>
                  </a:lnTo>
                  <a:lnTo>
                    <a:pt x="5683" y="3325"/>
                  </a:lnTo>
                  <a:close/>
                  <a:moveTo>
                    <a:pt x="7150" y="4181"/>
                  </a:moveTo>
                  <a:lnTo>
                    <a:pt x="8557" y="4988"/>
                  </a:lnTo>
                  <a:lnTo>
                    <a:pt x="6675" y="6075"/>
                  </a:lnTo>
                  <a:lnTo>
                    <a:pt x="5273" y="5261"/>
                  </a:lnTo>
                  <a:lnTo>
                    <a:pt x="7150" y="4181"/>
                  </a:lnTo>
                  <a:close/>
                  <a:moveTo>
                    <a:pt x="3729" y="4454"/>
                  </a:moveTo>
                  <a:lnTo>
                    <a:pt x="5131" y="5267"/>
                  </a:lnTo>
                  <a:lnTo>
                    <a:pt x="3254" y="6348"/>
                  </a:lnTo>
                  <a:lnTo>
                    <a:pt x="1853" y="5540"/>
                  </a:lnTo>
                  <a:lnTo>
                    <a:pt x="3729" y="4454"/>
                  </a:lnTo>
                  <a:close/>
                  <a:moveTo>
                    <a:pt x="5208" y="5303"/>
                  </a:moveTo>
                  <a:lnTo>
                    <a:pt x="6609" y="6110"/>
                  </a:lnTo>
                  <a:lnTo>
                    <a:pt x="4733" y="7191"/>
                  </a:lnTo>
                  <a:lnTo>
                    <a:pt x="3326" y="6383"/>
                  </a:lnTo>
                  <a:lnTo>
                    <a:pt x="5208" y="5303"/>
                  </a:lnTo>
                  <a:close/>
                  <a:moveTo>
                    <a:pt x="11306" y="0"/>
                  </a:moveTo>
                  <a:lnTo>
                    <a:pt x="9578" y="1004"/>
                  </a:lnTo>
                  <a:lnTo>
                    <a:pt x="8224" y="226"/>
                  </a:lnTo>
                  <a:lnTo>
                    <a:pt x="8159" y="261"/>
                  </a:lnTo>
                  <a:lnTo>
                    <a:pt x="9513" y="1039"/>
                  </a:lnTo>
                  <a:lnTo>
                    <a:pt x="7631" y="2126"/>
                  </a:lnTo>
                  <a:lnTo>
                    <a:pt x="6283" y="1348"/>
                  </a:lnTo>
                  <a:lnTo>
                    <a:pt x="6217" y="1384"/>
                  </a:lnTo>
                  <a:lnTo>
                    <a:pt x="7565" y="2162"/>
                  </a:lnTo>
                  <a:lnTo>
                    <a:pt x="5689" y="3248"/>
                  </a:lnTo>
                  <a:lnTo>
                    <a:pt x="4335" y="2464"/>
                  </a:lnTo>
                  <a:lnTo>
                    <a:pt x="4270" y="2506"/>
                  </a:lnTo>
                  <a:lnTo>
                    <a:pt x="5624" y="3284"/>
                  </a:lnTo>
                  <a:lnTo>
                    <a:pt x="3741" y="4365"/>
                  </a:lnTo>
                  <a:lnTo>
                    <a:pt x="2393" y="3587"/>
                  </a:lnTo>
                  <a:lnTo>
                    <a:pt x="2328" y="3622"/>
                  </a:lnTo>
                  <a:lnTo>
                    <a:pt x="3676" y="4400"/>
                  </a:lnTo>
                  <a:lnTo>
                    <a:pt x="1800" y="5487"/>
                  </a:lnTo>
                  <a:lnTo>
                    <a:pt x="446" y="4709"/>
                  </a:lnTo>
                  <a:lnTo>
                    <a:pt x="380" y="4745"/>
                  </a:lnTo>
                  <a:lnTo>
                    <a:pt x="1734" y="5522"/>
                  </a:lnTo>
                  <a:lnTo>
                    <a:pt x="0" y="6526"/>
                  </a:lnTo>
                  <a:lnTo>
                    <a:pt x="72" y="6562"/>
                  </a:lnTo>
                  <a:lnTo>
                    <a:pt x="1800" y="5558"/>
                  </a:lnTo>
                  <a:lnTo>
                    <a:pt x="3201" y="6372"/>
                  </a:lnTo>
                  <a:lnTo>
                    <a:pt x="1473" y="7369"/>
                  </a:lnTo>
                  <a:lnTo>
                    <a:pt x="1538" y="7411"/>
                  </a:lnTo>
                  <a:lnTo>
                    <a:pt x="3266" y="6407"/>
                  </a:lnTo>
                  <a:lnTo>
                    <a:pt x="4673" y="7215"/>
                  </a:lnTo>
                  <a:lnTo>
                    <a:pt x="2940" y="8218"/>
                  </a:lnTo>
                  <a:lnTo>
                    <a:pt x="3011" y="8254"/>
                  </a:lnTo>
                  <a:lnTo>
                    <a:pt x="4739" y="7256"/>
                  </a:lnTo>
                  <a:lnTo>
                    <a:pt x="6087" y="8034"/>
                  </a:lnTo>
                  <a:lnTo>
                    <a:pt x="6158" y="7999"/>
                  </a:lnTo>
                  <a:lnTo>
                    <a:pt x="4804" y="7215"/>
                  </a:lnTo>
                  <a:lnTo>
                    <a:pt x="6680" y="6134"/>
                  </a:lnTo>
                  <a:lnTo>
                    <a:pt x="8034" y="6912"/>
                  </a:lnTo>
                  <a:lnTo>
                    <a:pt x="8100" y="6876"/>
                  </a:lnTo>
                  <a:lnTo>
                    <a:pt x="6752" y="6098"/>
                  </a:lnTo>
                  <a:lnTo>
                    <a:pt x="8628" y="5012"/>
                  </a:lnTo>
                  <a:lnTo>
                    <a:pt x="9976" y="5790"/>
                  </a:lnTo>
                  <a:lnTo>
                    <a:pt x="10047" y="5754"/>
                  </a:lnTo>
                  <a:lnTo>
                    <a:pt x="8693" y="4976"/>
                  </a:lnTo>
                  <a:lnTo>
                    <a:pt x="10570" y="3890"/>
                  </a:lnTo>
                  <a:lnTo>
                    <a:pt x="11924" y="4673"/>
                  </a:lnTo>
                  <a:lnTo>
                    <a:pt x="11989" y="4632"/>
                  </a:lnTo>
                  <a:lnTo>
                    <a:pt x="10641" y="3854"/>
                  </a:lnTo>
                  <a:lnTo>
                    <a:pt x="12517" y="2773"/>
                  </a:lnTo>
                  <a:lnTo>
                    <a:pt x="13865" y="3551"/>
                  </a:lnTo>
                  <a:lnTo>
                    <a:pt x="13937" y="3515"/>
                  </a:lnTo>
                  <a:lnTo>
                    <a:pt x="12583" y="2732"/>
                  </a:lnTo>
                  <a:lnTo>
                    <a:pt x="14317" y="1734"/>
                  </a:lnTo>
                  <a:lnTo>
                    <a:pt x="14245" y="1693"/>
                  </a:lnTo>
                  <a:lnTo>
                    <a:pt x="12517" y="2696"/>
                  </a:lnTo>
                  <a:lnTo>
                    <a:pt x="11116" y="1888"/>
                  </a:lnTo>
                  <a:lnTo>
                    <a:pt x="12844" y="885"/>
                  </a:lnTo>
                  <a:lnTo>
                    <a:pt x="12779" y="849"/>
                  </a:lnTo>
                  <a:lnTo>
                    <a:pt x="11045" y="1853"/>
                  </a:lnTo>
                  <a:lnTo>
                    <a:pt x="9644" y="1039"/>
                  </a:lnTo>
                  <a:lnTo>
                    <a:pt x="11377" y="42"/>
                  </a:lnTo>
                  <a:lnTo>
                    <a:pt x="113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83;p75">
              <a:extLst>
                <a:ext uri="{FF2B5EF4-FFF2-40B4-BE49-F238E27FC236}">
                  <a16:creationId xmlns:a16="http://schemas.microsoft.com/office/drawing/2014/main" id="{1EC78C88-73E6-4AB7-B568-F09ACD22BB6E}"/>
                </a:ext>
              </a:extLst>
            </p:cNvPr>
            <p:cNvSpPr/>
            <p:nvPr/>
          </p:nvSpPr>
          <p:spPr>
            <a:xfrm>
              <a:off x="-780736" y="5087881"/>
              <a:ext cx="746149" cy="484272"/>
            </a:xfrm>
            <a:custGeom>
              <a:avLst/>
              <a:gdLst/>
              <a:ahLst/>
              <a:cxnLst/>
              <a:rect l="l" t="t" r="r" b="b"/>
              <a:pathLst>
                <a:path w="6123" h="3974" extrusionOk="0">
                  <a:moveTo>
                    <a:pt x="0" y="1"/>
                  </a:moveTo>
                  <a:lnTo>
                    <a:pt x="6" y="417"/>
                  </a:lnTo>
                  <a:lnTo>
                    <a:pt x="6122" y="3973"/>
                  </a:lnTo>
                  <a:lnTo>
                    <a:pt x="6122" y="355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84;p75">
              <a:extLst>
                <a:ext uri="{FF2B5EF4-FFF2-40B4-BE49-F238E27FC236}">
                  <a16:creationId xmlns:a16="http://schemas.microsoft.com/office/drawing/2014/main" id="{6C319309-65BE-414B-A533-08266B2B5BBD}"/>
                </a:ext>
              </a:extLst>
            </p:cNvPr>
            <p:cNvSpPr/>
            <p:nvPr/>
          </p:nvSpPr>
          <p:spPr>
            <a:xfrm>
              <a:off x="-34698" y="4701579"/>
              <a:ext cx="1421253" cy="870568"/>
            </a:xfrm>
            <a:custGeom>
              <a:avLst/>
              <a:gdLst/>
              <a:ahLst/>
              <a:cxnLst/>
              <a:rect l="l" t="t" r="r" b="b"/>
              <a:pathLst>
                <a:path w="11663" h="7144" extrusionOk="0">
                  <a:moveTo>
                    <a:pt x="11662" y="0"/>
                  </a:moveTo>
                  <a:lnTo>
                    <a:pt x="0" y="6728"/>
                  </a:lnTo>
                  <a:lnTo>
                    <a:pt x="0" y="7143"/>
                  </a:lnTo>
                  <a:lnTo>
                    <a:pt x="11662" y="422"/>
                  </a:lnTo>
                  <a:lnTo>
                    <a:pt x="1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85;p75">
              <a:extLst>
                <a:ext uri="{FF2B5EF4-FFF2-40B4-BE49-F238E27FC236}">
                  <a16:creationId xmlns:a16="http://schemas.microsoft.com/office/drawing/2014/main" id="{4148043A-93C3-4CF5-8F44-90F28787FF49}"/>
                </a:ext>
              </a:extLst>
            </p:cNvPr>
            <p:cNvSpPr/>
            <p:nvPr/>
          </p:nvSpPr>
          <p:spPr>
            <a:xfrm>
              <a:off x="-780736" y="4268848"/>
              <a:ext cx="2167280" cy="1252599"/>
            </a:xfrm>
            <a:custGeom>
              <a:avLst/>
              <a:gdLst/>
              <a:ahLst/>
              <a:cxnLst/>
              <a:rect l="l" t="t" r="r" b="b"/>
              <a:pathLst>
                <a:path w="17785" h="10279" extrusionOk="0">
                  <a:moveTo>
                    <a:pt x="11656" y="0"/>
                  </a:moveTo>
                  <a:lnTo>
                    <a:pt x="0" y="6722"/>
                  </a:lnTo>
                  <a:lnTo>
                    <a:pt x="6122" y="10279"/>
                  </a:lnTo>
                  <a:lnTo>
                    <a:pt x="17784" y="3551"/>
                  </a:lnTo>
                  <a:lnTo>
                    <a:pt x="116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86;p75">
              <a:extLst>
                <a:ext uri="{FF2B5EF4-FFF2-40B4-BE49-F238E27FC236}">
                  <a16:creationId xmlns:a16="http://schemas.microsoft.com/office/drawing/2014/main" id="{AC52193B-082F-48C1-AE95-173F35EA05FF}"/>
                </a:ext>
              </a:extLst>
            </p:cNvPr>
            <p:cNvSpPr/>
            <p:nvPr/>
          </p:nvSpPr>
          <p:spPr>
            <a:xfrm>
              <a:off x="-743081" y="4294073"/>
              <a:ext cx="2076738" cy="1199224"/>
            </a:xfrm>
            <a:custGeom>
              <a:avLst/>
              <a:gdLst/>
              <a:ahLst/>
              <a:cxnLst/>
              <a:rect l="l" t="t" r="r" b="b"/>
              <a:pathLst>
                <a:path w="17042" h="9841" extrusionOk="0">
                  <a:moveTo>
                    <a:pt x="11330" y="1"/>
                  </a:moveTo>
                  <a:lnTo>
                    <a:pt x="10172" y="666"/>
                  </a:lnTo>
                  <a:lnTo>
                    <a:pt x="6627" y="2709"/>
                  </a:lnTo>
                  <a:lnTo>
                    <a:pt x="410" y="6301"/>
                  </a:lnTo>
                  <a:lnTo>
                    <a:pt x="0" y="6539"/>
                  </a:lnTo>
                  <a:lnTo>
                    <a:pt x="5724" y="9840"/>
                  </a:lnTo>
                  <a:lnTo>
                    <a:pt x="11852" y="6301"/>
                  </a:lnTo>
                  <a:lnTo>
                    <a:pt x="17042" y="3302"/>
                  </a:lnTo>
                  <a:lnTo>
                    <a:pt x="16021" y="2709"/>
                  </a:lnTo>
                  <a:lnTo>
                    <a:pt x="12476" y="666"/>
                  </a:lnTo>
                  <a:lnTo>
                    <a:pt x="11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87;p75">
              <a:extLst>
                <a:ext uri="{FF2B5EF4-FFF2-40B4-BE49-F238E27FC236}">
                  <a16:creationId xmlns:a16="http://schemas.microsoft.com/office/drawing/2014/main" id="{83C61162-87A6-4692-8F85-95EF7F76FDFC}"/>
                </a:ext>
              </a:extLst>
            </p:cNvPr>
            <p:cNvSpPr/>
            <p:nvPr/>
          </p:nvSpPr>
          <p:spPr>
            <a:xfrm>
              <a:off x="-584150" y="4383475"/>
              <a:ext cx="1762809" cy="1016810"/>
            </a:xfrm>
            <a:custGeom>
              <a:avLst/>
              <a:gdLst/>
              <a:ahLst/>
              <a:cxnLst/>
              <a:rect l="l" t="t" r="r" b="b"/>
              <a:pathLst>
                <a:path w="14312" h="8255" extrusionOk="0">
                  <a:moveTo>
                    <a:pt x="9579" y="1076"/>
                  </a:moveTo>
                  <a:lnTo>
                    <a:pt x="10980" y="1889"/>
                  </a:lnTo>
                  <a:lnTo>
                    <a:pt x="9104" y="2970"/>
                  </a:lnTo>
                  <a:lnTo>
                    <a:pt x="7696" y="2162"/>
                  </a:lnTo>
                  <a:lnTo>
                    <a:pt x="9579" y="1076"/>
                  </a:lnTo>
                  <a:close/>
                  <a:moveTo>
                    <a:pt x="11045" y="1931"/>
                  </a:moveTo>
                  <a:lnTo>
                    <a:pt x="12447" y="2744"/>
                  </a:lnTo>
                  <a:lnTo>
                    <a:pt x="10570" y="3825"/>
                  </a:lnTo>
                  <a:lnTo>
                    <a:pt x="9169" y="3017"/>
                  </a:lnTo>
                  <a:lnTo>
                    <a:pt x="11045" y="1931"/>
                  </a:lnTo>
                  <a:close/>
                  <a:moveTo>
                    <a:pt x="7625" y="2210"/>
                  </a:moveTo>
                  <a:lnTo>
                    <a:pt x="9026" y="3017"/>
                  </a:lnTo>
                  <a:lnTo>
                    <a:pt x="7150" y="4098"/>
                  </a:lnTo>
                  <a:lnTo>
                    <a:pt x="5749" y="3290"/>
                  </a:lnTo>
                  <a:lnTo>
                    <a:pt x="7625" y="2210"/>
                  </a:lnTo>
                  <a:close/>
                  <a:moveTo>
                    <a:pt x="9104" y="3059"/>
                  </a:moveTo>
                  <a:lnTo>
                    <a:pt x="10505" y="3872"/>
                  </a:lnTo>
                  <a:lnTo>
                    <a:pt x="8629" y="4953"/>
                  </a:lnTo>
                  <a:lnTo>
                    <a:pt x="7221" y="4145"/>
                  </a:lnTo>
                  <a:lnTo>
                    <a:pt x="9104" y="3059"/>
                  </a:lnTo>
                  <a:close/>
                  <a:moveTo>
                    <a:pt x="5683" y="3326"/>
                  </a:moveTo>
                  <a:lnTo>
                    <a:pt x="7085" y="4140"/>
                  </a:lnTo>
                  <a:lnTo>
                    <a:pt x="5208" y="5220"/>
                  </a:lnTo>
                  <a:lnTo>
                    <a:pt x="3801" y="4413"/>
                  </a:lnTo>
                  <a:lnTo>
                    <a:pt x="5683" y="3326"/>
                  </a:lnTo>
                  <a:close/>
                  <a:moveTo>
                    <a:pt x="7150" y="4181"/>
                  </a:moveTo>
                  <a:lnTo>
                    <a:pt x="8551" y="4989"/>
                  </a:lnTo>
                  <a:lnTo>
                    <a:pt x="6675" y="6075"/>
                  </a:lnTo>
                  <a:lnTo>
                    <a:pt x="5274" y="5268"/>
                  </a:lnTo>
                  <a:lnTo>
                    <a:pt x="7150" y="4181"/>
                  </a:lnTo>
                  <a:close/>
                  <a:moveTo>
                    <a:pt x="3730" y="4454"/>
                  </a:moveTo>
                  <a:lnTo>
                    <a:pt x="5131" y="5268"/>
                  </a:lnTo>
                  <a:lnTo>
                    <a:pt x="3255" y="6348"/>
                  </a:lnTo>
                  <a:lnTo>
                    <a:pt x="1847" y="5541"/>
                  </a:lnTo>
                  <a:lnTo>
                    <a:pt x="3730" y="4454"/>
                  </a:lnTo>
                  <a:close/>
                  <a:moveTo>
                    <a:pt x="5208" y="5309"/>
                  </a:moveTo>
                  <a:lnTo>
                    <a:pt x="6610" y="6117"/>
                  </a:lnTo>
                  <a:lnTo>
                    <a:pt x="4727" y="7204"/>
                  </a:lnTo>
                  <a:lnTo>
                    <a:pt x="3326" y="6390"/>
                  </a:lnTo>
                  <a:lnTo>
                    <a:pt x="5208" y="5309"/>
                  </a:lnTo>
                  <a:close/>
                  <a:moveTo>
                    <a:pt x="11307" y="1"/>
                  </a:moveTo>
                  <a:lnTo>
                    <a:pt x="9579" y="1004"/>
                  </a:lnTo>
                  <a:lnTo>
                    <a:pt x="8225" y="226"/>
                  </a:lnTo>
                  <a:lnTo>
                    <a:pt x="8159" y="262"/>
                  </a:lnTo>
                  <a:lnTo>
                    <a:pt x="9507" y="1040"/>
                  </a:lnTo>
                  <a:lnTo>
                    <a:pt x="7631" y="2127"/>
                  </a:lnTo>
                  <a:lnTo>
                    <a:pt x="6283" y="1343"/>
                  </a:lnTo>
                  <a:lnTo>
                    <a:pt x="6212" y="1384"/>
                  </a:lnTo>
                  <a:lnTo>
                    <a:pt x="7566" y="2162"/>
                  </a:lnTo>
                  <a:lnTo>
                    <a:pt x="5689" y="3243"/>
                  </a:lnTo>
                  <a:lnTo>
                    <a:pt x="4335" y="2465"/>
                  </a:lnTo>
                  <a:lnTo>
                    <a:pt x="4270" y="2501"/>
                  </a:lnTo>
                  <a:lnTo>
                    <a:pt x="5618" y="3284"/>
                  </a:lnTo>
                  <a:lnTo>
                    <a:pt x="3742" y="4365"/>
                  </a:lnTo>
                  <a:lnTo>
                    <a:pt x="2394" y="3587"/>
                  </a:lnTo>
                  <a:lnTo>
                    <a:pt x="2322" y="3623"/>
                  </a:lnTo>
                  <a:lnTo>
                    <a:pt x="3676" y="4401"/>
                  </a:lnTo>
                  <a:lnTo>
                    <a:pt x="1800" y="5487"/>
                  </a:lnTo>
                  <a:lnTo>
                    <a:pt x="446" y="4710"/>
                  </a:lnTo>
                  <a:lnTo>
                    <a:pt x="381" y="4745"/>
                  </a:lnTo>
                  <a:lnTo>
                    <a:pt x="1729" y="5523"/>
                  </a:lnTo>
                  <a:lnTo>
                    <a:pt x="1" y="6527"/>
                  </a:lnTo>
                  <a:lnTo>
                    <a:pt x="66" y="6562"/>
                  </a:lnTo>
                  <a:lnTo>
                    <a:pt x="1800" y="5559"/>
                  </a:lnTo>
                  <a:lnTo>
                    <a:pt x="3201" y="6372"/>
                  </a:lnTo>
                  <a:lnTo>
                    <a:pt x="1473" y="7370"/>
                  </a:lnTo>
                  <a:lnTo>
                    <a:pt x="1539" y="7411"/>
                  </a:lnTo>
                  <a:lnTo>
                    <a:pt x="3267" y="6408"/>
                  </a:lnTo>
                  <a:lnTo>
                    <a:pt x="4668" y="7215"/>
                  </a:lnTo>
                  <a:lnTo>
                    <a:pt x="2940" y="8219"/>
                  </a:lnTo>
                  <a:lnTo>
                    <a:pt x="3005" y="8255"/>
                  </a:lnTo>
                  <a:lnTo>
                    <a:pt x="4739" y="7251"/>
                  </a:lnTo>
                  <a:lnTo>
                    <a:pt x="6087" y="8035"/>
                  </a:lnTo>
                  <a:lnTo>
                    <a:pt x="6152" y="7993"/>
                  </a:lnTo>
                  <a:lnTo>
                    <a:pt x="4805" y="7215"/>
                  </a:lnTo>
                  <a:lnTo>
                    <a:pt x="6681" y="6135"/>
                  </a:lnTo>
                  <a:lnTo>
                    <a:pt x="8035" y="6913"/>
                  </a:lnTo>
                  <a:lnTo>
                    <a:pt x="8100" y="6877"/>
                  </a:lnTo>
                  <a:lnTo>
                    <a:pt x="6746" y="6093"/>
                  </a:lnTo>
                  <a:lnTo>
                    <a:pt x="8629" y="5012"/>
                  </a:lnTo>
                  <a:lnTo>
                    <a:pt x="9976" y="5790"/>
                  </a:lnTo>
                  <a:lnTo>
                    <a:pt x="10042" y="5755"/>
                  </a:lnTo>
                  <a:lnTo>
                    <a:pt x="8694" y="4977"/>
                  </a:lnTo>
                  <a:lnTo>
                    <a:pt x="10570" y="3890"/>
                  </a:lnTo>
                  <a:lnTo>
                    <a:pt x="11924" y="4674"/>
                  </a:lnTo>
                  <a:lnTo>
                    <a:pt x="11989" y="4632"/>
                  </a:lnTo>
                  <a:lnTo>
                    <a:pt x="10636" y="3855"/>
                  </a:lnTo>
                  <a:lnTo>
                    <a:pt x="12518" y="2774"/>
                  </a:lnTo>
                  <a:lnTo>
                    <a:pt x="13866" y="3552"/>
                  </a:lnTo>
                  <a:lnTo>
                    <a:pt x="13931" y="3516"/>
                  </a:lnTo>
                  <a:lnTo>
                    <a:pt x="12583" y="2732"/>
                  </a:lnTo>
                  <a:lnTo>
                    <a:pt x="14311" y="1735"/>
                  </a:lnTo>
                  <a:lnTo>
                    <a:pt x="14246" y="1693"/>
                  </a:lnTo>
                  <a:lnTo>
                    <a:pt x="12518" y="2697"/>
                  </a:lnTo>
                  <a:lnTo>
                    <a:pt x="11111" y="1889"/>
                  </a:lnTo>
                  <a:lnTo>
                    <a:pt x="12844" y="886"/>
                  </a:lnTo>
                  <a:lnTo>
                    <a:pt x="12779" y="850"/>
                  </a:lnTo>
                  <a:lnTo>
                    <a:pt x="11045" y="1853"/>
                  </a:lnTo>
                  <a:lnTo>
                    <a:pt x="9644" y="1040"/>
                  </a:lnTo>
                  <a:lnTo>
                    <a:pt x="11372" y="42"/>
                  </a:lnTo>
                  <a:lnTo>
                    <a:pt x="113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88;p75">
              <a:extLst>
                <a:ext uri="{FF2B5EF4-FFF2-40B4-BE49-F238E27FC236}">
                  <a16:creationId xmlns:a16="http://schemas.microsoft.com/office/drawing/2014/main" id="{9B7583EE-C9CA-4EE6-8972-DBFE7D9451D6}"/>
                </a:ext>
              </a:extLst>
            </p:cNvPr>
            <p:cNvSpPr/>
            <p:nvPr/>
          </p:nvSpPr>
          <p:spPr>
            <a:xfrm>
              <a:off x="13072" y="5542305"/>
              <a:ext cx="746149" cy="484272"/>
            </a:xfrm>
            <a:custGeom>
              <a:avLst/>
              <a:gdLst/>
              <a:ahLst/>
              <a:cxnLst/>
              <a:rect l="l" t="t" r="r" b="b"/>
              <a:pathLst>
                <a:path w="6123" h="3974" extrusionOk="0">
                  <a:moveTo>
                    <a:pt x="0" y="1"/>
                  </a:moveTo>
                  <a:lnTo>
                    <a:pt x="6" y="417"/>
                  </a:lnTo>
                  <a:lnTo>
                    <a:pt x="6122" y="3973"/>
                  </a:lnTo>
                  <a:lnTo>
                    <a:pt x="6122" y="3564"/>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89;p75">
              <a:extLst>
                <a:ext uri="{FF2B5EF4-FFF2-40B4-BE49-F238E27FC236}">
                  <a16:creationId xmlns:a16="http://schemas.microsoft.com/office/drawing/2014/main" id="{4E58DC73-254A-4EF9-90BF-4FA016F8607B}"/>
                </a:ext>
              </a:extLst>
            </p:cNvPr>
            <p:cNvSpPr/>
            <p:nvPr/>
          </p:nvSpPr>
          <p:spPr>
            <a:xfrm>
              <a:off x="759111" y="5156002"/>
              <a:ext cx="1421253" cy="870568"/>
            </a:xfrm>
            <a:custGeom>
              <a:avLst/>
              <a:gdLst/>
              <a:ahLst/>
              <a:cxnLst/>
              <a:rect l="l" t="t" r="r" b="b"/>
              <a:pathLst>
                <a:path w="11663" h="7144" extrusionOk="0">
                  <a:moveTo>
                    <a:pt x="11662" y="0"/>
                  </a:moveTo>
                  <a:lnTo>
                    <a:pt x="0" y="6734"/>
                  </a:lnTo>
                  <a:lnTo>
                    <a:pt x="0" y="7143"/>
                  </a:lnTo>
                  <a:lnTo>
                    <a:pt x="11662" y="416"/>
                  </a:lnTo>
                  <a:lnTo>
                    <a:pt x="1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90;p75">
              <a:extLst>
                <a:ext uri="{FF2B5EF4-FFF2-40B4-BE49-F238E27FC236}">
                  <a16:creationId xmlns:a16="http://schemas.microsoft.com/office/drawing/2014/main" id="{E79CF260-EB7F-43B6-A7BC-B0B519537367}"/>
                </a:ext>
              </a:extLst>
            </p:cNvPr>
            <p:cNvSpPr/>
            <p:nvPr/>
          </p:nvSpPr>
          <p:spPr>
            <a:xfrm>
              <a:off x="13072" y="4722539"/>
              <a:ext cx="2167280" cy="1254061"/>
            </a:xfrm>
            <a:custGeom>
              <a:avLst/>
              <a:gdLst/>
              <a:ahLst/>
              <a:cxnLst/>
              <a:rect l="l" t="t" r="r" b="b"/>
              <a:pathLst>
                <a:path w="17785" h="10291" extrusionOk="0">
                  <a:moveTo>
                    <a:pt x="11662" y="0"/>
                  </a:moveTo>
                  <a:lnTo>
                    <a:pt x="0" y="6728"/>
                  </a:lnTo>
                  <a:lnTo>
                    <a:pt x="6122" y="10291"/>
                  </a:lnTo>
                  <a:lnTo>
                    <a:pt x="17784" y="3557"/>
                  </a:lnTo>
                  <a:lnTo>
                    <a:pt x="116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91;p75">
              <a:extLst>
                <a:ext uri="{FF2B5EF4-FFF2-40B4-BE49-F238E27FC236}">
                  <a16:creationId xmlns:a16="http://schemas.microsoft.com/office/drawing/2014/main" id="{7B525B17-0BFA-4069-9280-C01617C13819}"/>
                </a:ext>
              </a:extLst>
            </p:cNvPr>
            <p:cNvSpPr/>
            <p:nvPr/>
          </p:nvSpPr>
          <p:spPr>
            <a:xfrm>
              <a:off x="51337" y="4749227"/>
              <a:ext cx="2076860" cy="1199224"/>
            </a:xfrm>
            <a:custGeom>
              <a:avLst/>
              <a:gdLst/>
              <a:ahLst/>
              <a:cxnLst/>
              <a:rect l="l" t="t" r="r" b="b"/>
              <a:pathLst>
                <a:path w="17043" h="9841" extrusionOk="0">
                  <a:moveTo>
                    <a:pt x="11325" y="1"/>
                  </a:moveTo>
                  <a:lnTo>
                    <a:pt x="6865" y="2566"/>
                  </a:lnTo>
                  <a:lnTo>
                    <a:pt x="1" y="6539"/>
                  </a:lnTo>
                  <a:lnTo>
                    <a:pt x="5719" y="9840"/>
                  </a:lnTo>
                  <a:lnTo>
                    <a:pt x="17043" y="3302"/>
                  </a:lnTo>
                  <a:lnTo>
                    <a:pt x="15778" y="2566"/>
                  </a:lnTo>
                  <a:lnTo>
                    <a:pt x="113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92;p75">
              <a:extLst>
                <a:ext uri="{FF2B5EF4-FFF2-40B4-BE49-F238E27FC236}">
                  <a16:creationId xmlns:a16="http://schemas.microsoft.com/office/drawing/2014/main" id="{24B22AB0-CDAB-4722-AF1D-92D48DC5C136}"/>
                </a:ext>
              </a:extLst>
            </p:cNvPr>
            <p:cNvSpPr/>
            <p:nvPr/>
          </p:nvSpPr>
          <p:spPr>
            <a:xfrm>
              <a:off x="209150" y="4838300"/>
              <a:ext cx="1760448" cy="1016882"/>
            </a:xfrm>
            <a:custGeom>
              <a:avLst/>
              <a:gdLst/>
              <a:ahLst/>
              <a:cxnLst/>
              <a:rect l="l" t="t" r="r" b="b"/>
              <a:pathLst>
                <a:path w="14312" h="8267" extrusionOk="0">
                  <a:moveTo>
                    <a:pt x="9597" y="1082"/>
                  </a:moveTo>
                  <a:lnTo>
                    <a:pt x="10998" y="1895"/>
                  </a:lnTo>
                  <a:lnTo>
                    <a:pt x="9121" y="2976"/>
                  </a:lnTo>
                  <a:lnTo>
                    <a:pt x="7720" y="2168"/>
                  </a:lnTo>
                  <a:lnTo>
                    <a:pt x="9597" y="1082"/>
                  </a:lnTo>
                  <a:close/>
                  <a:moveTo>
                    <a:pt x="11069" y="1931"/>
                  </a:moveTo>
                  <a:lnTo>
                    <a:pt x="12470" y="2738"/>
                  </a:lnTo>
                  <a:lnTo>
                    <a:pt x="10594" y="3825"/>
                  </a:lnTo>
                  <a:lnTo>
                    <a:pt x="9187" y="3011"/>
                  </a:lnTo>
                  <a:lnTo>
                    <a:pt x="11069" y="1931"/>
                  </a:lnTo>
                  <a:close/>
                  <a:moveTo>
                    <a:pt x="7649" y="2204"/>
                  </a:moveTo>
                  <a:lnTo>
                    <a:pt x="9050" y="3011"/>
                  </a:lnTo>
                  <a:lnTo>
                    <a:pt x="7174" y="4098"/>
                  </a:lnTo>
                  <a:lnTo>
                    <a:pt x="5767" y="3285"/>
                  </a:lnTo>
                  <a:lnTo>
                    <a:pt x="7649" y="2204"/>
                  </a:lnTo>
                  <a:close/>
                  <a:moveTo>
                    <a:pt x="9121" y="3059"/>
                  </a:moveTo>
                  <a:lnTo>
                    <a:pt x="10529" y="3866"/>
                  </a:lnTo>
                  <a:lnTo>
                    <a:pt x="8646" y="4953"/>
                  </a:lnTo>
                  <a:lnTo>
                    <a:pt x="7245" y="4140"/>
                  </a:lnTo>
                  <a:lnTo>
                    <a:pt x="9121" y="3059"/>
                  </a:lnTo>
                  <a:close/>
                  <a:moveTo>
                    <a:pt x="5701" y="3332"/>
                  </a:moveTo>
                  <a:lnTo>
                    <a:pt x="7103" y="4140"/>
                  </a:lnTo>
                  <a:lnTo>
                    <a:pt x="5226" y="5226"/>
                  </a:lnTo>
                  <a:lnTo>
                    <a:pt x="3825" y="4413"/>
                  </a:lnTo>
                  <a:lnTo>
                    <a:pt x="5701" y="3332"/>
                  </a:lnTo>
                  <a:close/>
                  <a:moveTo>
                    <a:pt x="7180" y="4175"/>
                  </a:moveTo>
                  <a:lnTo>
                    <a:pt x="8581" y="4989"/>
                  </a:lnTo>
                  <a:lnTo>
                    <a:pt x="6705" y="6069"/>
                  </a:lnTo>
                  <a:lnTo>
                    <a:pt x="5297" y="5262"/>
                  </a:lnTo>
                  <a:lnTo>
                    <a:pt x="7180" y="4175"/>
                  </a:lnTo>
                  <a:close/>
                  <a:moveTo>
                    <a:pt x="3748" y="4454"/>
                  </a:moveTo>
                  <a:lnTo>
                    <a:pt x="5155" y="5262"/>
                  </a:lnTo>
                  <a:lnTo>
                    <a:pt x="3273" y="6348"/>
                  </a:lnTo>
                  <a:lnTo>
                    <a:pt x="1871" y="5535"/>
                  </a:lnTo>
                  <a:lnTo>
                    <a:pt x="3748" y="4454"/>
                  </a:lnTo>
                  <a:close/>
                  <a:moveTo>
                    <a:pt x="5220" y="5309"/>
                  </a:moveTo>
                  <a:lnTo>
                    <a:pt x="6628" y="6117"/>
                  </a:lnTo>
                  <a:lnTo>
                    <a:pt x="4751" y="7198"/>
                  </a:lnTo>
                  <a:lnTo>
                    <a:pt x="3344" y="6390"/>
                  </a:lnTo>
                  <a:lnTo>
                    <a:pt x="5220" y="5309"/>
                  </a:lnTo>
                  <a:close/>
                  <a:moveTo>
                    <a:pt x="11330" y="1"/>
                  </a:moveTo>
                  <a:lnTo>
                    <a:pt x="9597" y="1004"/>
                  </a:lnTo>
                  <a:lnTo>
                    <a:pt x="8249" y="221"/>
                  </a:lnTo>
                  <a:lnTo>
                    <a:pt x="8177" y="262"/>
                  </a:lnTo>
                  <a:lnTo>
                    <a:pt x="9531" y="1040"/>
                  </a:lnTo>
                  <a:lnTo>
                    <a:pt x="7655" y="2121"/>
                  </a:lnTo>
                  <a:lnTo>
                    <a:pt x="6301" y="1343"/>
                  </a:lnTo>
                  <a:lnTo>
                    <a:pt x="6236" y="1378"/>
                  </a:lnTo>
                  <a:lnTo>
                    <a:pt x="7584" y="2162"/>
                  </a:lnTo>
                  <a:lnTo>
                    <a:pt x="5707" y="3243"/>
                  </a:lnTo>
                  <a:lnTo>
                    <a:pt x="4359" y="2465"/>
                  </a:lnTo>
                  <a:lnTo>
                    <a:pt x="4288" y="2501"/>
                  </a:lnTo>
                  <a:lnTo>
                    <a:pt x="5642" y="3279"/>
                  </a:lnTo>
                  <a:lnTo>
                    <a:pt x="3765" y="4365"/>
                  </a:lnTo>
                  <a:lnTo>
                    <a:pt x="2412" y="3581"/>
                  </a:lnTo>
                  <a:lnTo>
                    <a:pt x="2346" y="3623"/>
                  </a:lnTo>
                  <a:lnTo>
                    <a:pt x="3694" y="4401"/>
                  </a:lnTo>
                  <a:lnTo>
                    <a:pt x="1818" y="5482"/>
                  </a:lnTo>
                  <a:lnTo>
                    <a:pt x="470" y="4704"/>
                  </a:lnTo>
                  <a:lnTo>
                    <a:pt x="399" y="4739"/>
                  </a:lnTo>
                  <a:lnTo>
                    <a:pt x="1753" y="5523"/>
                  </a:lnTo>
                  <a:lnTo>
                    <a:pt x="1" y="6538"/>
                  </a:lnTo>
                  <a:lnTo>
                    <a:pt x="66" y="6574"/>
                  </a:lnTo>
                  <a:lnTo>
                    <a:pt x="1800" y="5577"/>
                  </a:lnTo>
                  <a:lnTo>
                    <a:pt x="3201" y="6384"/>
                  </a:lnTo>
                  <a:lnTo>
                    <a:pt x="1473" y="7388"/>
                  </a:lnTo>
                  <a:lnTo>
                    <a:pt x="1539" y="7423"/>
                  </a:lnTo>
                  <a:lnTo>
                    <a:pt x="3267" y="6420"/>
                  </a:lnTo>
                  <a:lnTo>
                    <a:pt x="4668" y="7227"/>
                  </a:lnTo>
                  <a:lnTo>
                    <a:pt x="2940" y="8231"/>
                  </a:lnTo>
                  <a:lnTo>
                    <a:pt x="3005" y="8266"/>
                  </a:lnTo>
                  <a:lnTo>
                    <a:pt x="4739" y="7269"/>
                  </a:lnTo>
                  <a:lnTo>
                    <a:pt x="6087" y="8047"/>
                  </a:lnTo>
                  <a:lnTo>
                    <a:pt x="6153" y="8011"/>
                  </a:lnTo>
                  <a:lnTo>
                    <a:pt x="4805" y="7227"/>
                  </a:lnTo>
                  <a:lnTo>
                    <a:pt x="6681" y="6147"/>
                  </a:lnTo>
                  <a:lnTo>
                    <a:pt x="8035" y="6924"/>
                  </a:lnTo>
                  <a:lnTo>
                    <a:pt x="8100" y="6889"/>
                  </a:lnTo>
                  <a:lnTo>
                    <a:pt x="6746" y="6111"/>
                  </a:lnTo>
                  <a:lnTo>
                    <a:pt x="8629" y="5024"/>
                  </a:lnTo>
                  <a:lnTo>
                    <a:pt x="9977" y="5802"/>
                  </a:lnTo>
                  <a:lnTo>
                    <a:pt x="10042" y="5767"/>
                  </a:lnTo>
                  <a:lnTo>
                    <a:pt x="8694" y="4989"/>
                  </a:lnTo>
                  <a:lnTo>
                    <a:pt x="10570" y="3902"/>
                  </a:lnTo>
                  <a:lnTo>
                    <a:pt x="11924" y="4686"/>
                  </a:lnTo>
                  <a:lnTo>
                    <a:pt x="11990" y="4644"/>
                  </a:lnTo>
                  <a:lnTo>
                    <a:pt x="10636" y="3866"/>
                  </a:lnTo>
                  <a:lnTo>
                    <a:pt x="12518" y="2786"/>
                  </a:lnTo>
                  <a:lnTo>
                    <a:pt x="13866" y="3564"/>
                  </a:lnTo>
                  <a:lnTo>
                    <a:pt x="13931" y="3528"/>
                  </a:lnTo>
                  <a:lnTo>
                    <a:pt x="12583" y="2744"/>
                  </a:lnTo>
                  <a:lnTo>
                    <a:pt x="14311" y="1747"/>
                  </a:lnTo>
                  <a:lnTo>
                    <a:pt x="14246" y="1705"/>
                  </a:lnTo>
                  <a:lnTo>
                    <a:pt x="12518" y="2709"/>
                  </a:lnTo>
                  <a:lnTo>
                    <a:pt x="11111" y="1901"/>
                  </a:lnTo>
                  <a:lnTo>
                    <a:pt x="12845" y="897"/>
                  </a:lnTo>
                  <a:lnTo>
                    <a:pt x="12773" y="862"/>
                  </a:lnTo>
                  <a:lnTo>
                    <a:pt x="11045" y="1865"/>
                  </a:lnTo>
                  <a:lnTo>
                    <a:pt x="9644" y="1052"/>
                  </a:lnTo>
                  <a:lnTo>
                    <a:pt x="11396" y="36"/>
                  </a:lnTo>
                  <a:lnTo>
                    <a:pt x="11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93;p75">
              <a:extLst>
                <a:ext uri="{FF2B5EF4-FFF2-40B4-BE49-F238E27FC236}">
                  <a16:creationId xmlns:a16="http://schemas.microsoft.com/office/drawing/2014/main" id="{B483377E-5610-4414-8A99-E282E22292DC}"/>
                </a:ext>
              </a:extLst>
            </p:cNvPr>
            <p:cNvSpPr/>
            <p:nvPr/>
          </p:nvSpPr>
          <p:spPr>
            <a:xfrm>
              <a:off x="801762" y="6001846"/>
              <a:ext cx="746149" cy="484272"/>
            </a:xfrm>
            <a:custGeom>
              <a:avLst/>
              <a:gdLst/>
              <a:ahLst/>
              <a:cxnLst/>
              <a:rect l="l" t="t" r="r" b="b"/>
              <a:pathLst>
                <a:path w="6123" h="3974" extrusionOk="0">
                  <a:moveTo>
                    <a:pt x="1" y="1"/>
                  </a:moveTo>
                  <a:lnTo>
                    <a:pt x="6" y="416"/>
                  </a:lnTo>
                  <a:lnTo>
                    <a:pt x="6123" y="3973"/>
                  </a:lnTo>
                  <a:lnTo>
                    <a:pt x="6123" y="355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94;p75">
              <a:extLst>
                <a:ext uri="{FF2B5EF4-FFF2-40B4-BE49-F238E27FC236}">
                  <a16:creationId xmlns:a16="http://schemas.microsoft.com/office/drawing/2014/main" id="{E58A7A14-1EFF-4D8C-A786-EDBA53AFE9BE}"/>
                </a:ext>
              </a:extLst>
            </p:cNvPr>
            <p:cNvSpPr/>
            <p:nvPr/>
          </p:nvSpPr>
          <p:spPr>
            <a:xfrm>
              <a:off x="1547801" y="5615422"/>
              <a:ext cx="1421253" cy="870690"/>
            </a:xfrm>
            <a:custGeom>
              <a:avLst/>
              <a:gdLst/>
              <a:ahLst/>
              <a:cxnLst/>
              <a:rect l="l" t="t" r="r" b="b"/>
              <a:pathLst>
                <a:path w="11663" h="7145" extrusionOk="0">
                  <a:moveTo>
                    <a:pt x="11663" y="1"/>
                  </a:moveTo>
                  <a:lnTo>
                    <a:pt x="1" y="6728"/>
                  </a:lnTo>
                  <a:lnTo>
                    <a:pt x="1" y="7144"/>
                  </a:lnTo>
                  <a:lnTo>
                    <a:pt x="11663" y="416"/>
                  </a:lnTo>
                  <a:lnTo>
                    <a:pt x="116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95;p75">
              <a:extLst>
                <a:ext uri="{FF2B5EF4-FFF2-40B4-BE49-F238E27FC236}">
                  <a16:creationId xmlns:a16="http://schemas.microsoft.com/office/drawing/2014/main" id="{25949A73-94DC-48ED-9A8D-BF0FC656C595}"/>
                </a:ext>
              </a:extLst>
            </p:cNvPr>
            <p:cNvSpPr/>
            <p:nvPr/>
          </p:nvSpPr>
          <p:spPr>
            <a:xfrm>
              <a:off x="801762" y="5181959"/>
              <a:ext cx="2167280" cy="1253452"/>
            </a:xfrm>
            <a:custGeom>
              <a:avLst/>
              <a:gdLst/>
              <a:ahLst/>
              <a:cxnLst/>
              <a:rect l="l" t="t" r="r" b="b"/>
              <a:pathLst>
                <a:path w="17785" h="10286" extrusionOk="0">
                  <a:moveTo>
                    <a:pt x="11663" y="1"/>
                  </a:moveTo>
                  <a:lnTo>
                    <a:pt x="1" y="6729"/>
                  </a:lnTo>
                  <a:lnTo>
                    <a:pt x="6123" y="10285"/>
                  </a:lnTo>
                  <a:lnTo>
                    <a:pt x="17785" y="3558"/>
                  </a:lnTo>
                  <a:lnTo>
                    <a:pt x="116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96;p75">
              <a:extLst>
                <a:ext uri="{FF2B5EF4-FFF2-40B4-BE49-F238E27FC236}">
                  <a16:creationId xmlns:a16="http://schemas.microsoft.com/office/drawing/2014/main" id="{26775C27-C7F7-4151-84A3-17BF222F720C}"/>
                </a:ext>
              </a:extLst>
            </p:cNvPr>
            <p:cNvSpPr/>
            <p:nvPr/>
          </p:nvSpPr>
          <p:spPr>
            <a:xfrm>
              <a:off x="840149" y="5207306"/>
              <a:ext cx="2076860" cy="1199834"/>
            </a:xfrm>
            <a:custGeom>
              <a:avLst/>
              <a:gdLst/>
              <a:ahLst/>
              <a:cxnLst/>
              <a:rect l="l" t="t" r="r" b="b"/>
              <a:pathLst>
                <a:path w="17043" h="9846" extrusionOk="0">
                  <a:moveTo>
                    <a:pt x="11324" y="1"/>
                  </a:moveTo>
                  <a:lnTo>
                    <a:pt x="0" y="6538"/>
                  </a:lnTo>
                  <a:lnTo>
                    <a:pt x="5718" y="9846"/>
                  </a:lnTo>
                  <a:lnTo>
                    <a:pt x="17042" y="3308"/>
                  </a:lnTo>
                  <a:lnTo>
                    <a:pt x="113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97;p75">
              <a:extLst>
                <a:ext uri="{FF2B5EF4-FFF2-40B4-BE49-F238E27FC236}">
                  <a16:creationId xmlns:a16="http://schemas.microsoft.com/office/drawing/2014/main" id="{E266B527-86B7-4348-8F3D-92D33EA73FB3}"/>
                </a:ext>
              </a:extLst>
            </p:cNvPr>
            <p:cNvSpPr/>
            <p:nvPr/>
          </p:nvSpPr>
          <p:spPr>
            <a:xfrm>
              <a:off x="1548529" y="5615422"/>
              <a:ext cx="1421253" cy="870690"/>
            </a:xfrm>
            <a:custGeom>
              <a:avLst/>
              <a:gdLst/>
              <a:ahLst/>
              <a:cxnLst/>
              <a:rect l="l" t="t" r="r" b="b"/>
              <a:pathLst>
                <a:path w="11663" h="7145" extrusionOk="0">
                  <a:moveTo>
                    <a:pt x="11663" y="1"/>
                  </a:moveTo>
                  <a:lnTo>
                    <a:pt x="1" y="6728"/>
                  </a:lnTo>
                  <a:lnTo>
                    <a:pt x="1" y="7144"/>
                  </a:lnTo>
                  <a:lnTo>
                    <a:pt x="11663" y="416"/>
                  </a:lnTo>
                  <a:lnTo>
                    <a:pt x="11663" y="1"/>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98;p75">
              <a:extLst>
                <a:ext uri="{FF2B5EF4-FFF2-40B4-BE49-F238E27FC236}">
                  <a16:creationId xmlns:a16="http://schemas.microsoft.com/office/drawing/2014/main" id="{6307B51C-91EB-484B-AF2E-68F72F09151F}"/>
                </a:ext>
              </a:extLst>
            </p:cNvPr>
            <p:cNvSpPr/>
            <p:nvPr/>
          </p:nvSpPr>
          <p:spPr>
            <a:xfrm>
              <a:off x="1000925" y="5299075"/>
              <a:ext cx="1758158" cy="1014106"/>
            </a:xfrm>
            <a:custGeom>
              <a:avLst/>
              <a:gdLst/>
              <a:ahLst/>
              <a:cxnLst/>
              <a:rect l="l" t="t" r="r" b="b"/>
              <a:pathLst>
                <a:path w="14312" h="8255" extrusionOk="0">
                  <a:moveTo>
                    <a:pt x="9573" y="1075"/>
                  </a:moveTo>
                  <a:lnTo>
                    <a:pt x="10980" y="1883"/>
                  </a:lnTo>
                  <a:lnTo>
                    <a:pt x="9098" y="2969"/>
                  </a:lnTo>
                  <a:lnTo>
                    <a:pt x="7696" y="2156"/>
                  </a:lnTo>
                  <a:lnTo>
                    <a:pt x="9573" y="1075"/>
                  </a:lnTo>
                  <a:close/>
                  <a:moveTo>
                    <a:pt x="11045" y="1930"/>
                  </a:moveTo>
                  <a:lnTo>
                    <a:pt x="12447" y="2738"/>
                  </a:lnTo>
                  <a:lnTo>
                    <a:pt x="10570" y="3819"/>
                  </a:lnTo>
                  <a:lnTo>
                    <a:pt x="9163" y="3011"/>
                  </a:lnTo>
                  <a:lnTo>
                    <a:pt x="11045" y="1930"/>
                  </a:lnTo>
                  <a:close/>
                  <a:moveTo>
                    <a:pt x="7619" y="2203"/>
                  </a:moveTo>
                  <a:lnTo>
                    <a:pt x="9027" y="3011"/>
                  </a:lnTo>
                  <a:lnTo>
                    <a:pt x="7144" y="4098"/>
                  </a:lnTo>
                  <a:lnTo>
                    <a:pt x="5743" y="3290"/>
                  </a:lnTo>
                  <a:lnTo>
                    <a:pt x="7619" y="2203"/>
                  </a:lnTo>
                  <a:close/>
                  <a:moveTo>
                    <a:pt x="9098" y="3047"/>
                  </a:moveTo>
                  <a:lnTo>
                    <a:pt x="10505" y="3860"/>
                  </a:lnTo>
                  <a:lnTo>
                    <a:pt x="8623" y="4941"/>
                  </a:lnTo>
                  <a:lnTo>
                    <a:pt x="7221" y="4133"/>
                  </a:lnTo>
                  <a:lnTo>
                    <a:pt x="9098" y="3047"/>
                  </a:lnTo>
                  <a:close/>
                  <a:moveTo>
                    <a:pt x="5678" y="3326"/>
                  </a:moveTo>
                  <a:lnTo>
                    <a:pt x="7079" y="4133"/>
                  </a:lnTo>
                  <a:lnTo>
                    <a:pt x="5203" y="5220"/>
                  </a:lnTo>
                  <a:lnTo>
                    <a:pt x="3801" y="4406"/>
                  </a:lnTo>
                  <a:lnTo>
                    <a:pt x="5678" y="3326"/>
                  </a:lnTo>
                  <a:close/>
                  <a:moveTo>
                    <a:pt x="7156" y="4181"/>
                  </a:moveTo>
                  <a:lnTo>
                    <a:pt x="8557" y="4988"/>
                  </a:lnTo>
                  <a:lnTo>
                    <a:pt x="6681" y="6069"/>
                  </a:lnTo>
                  <a:lnTo>
                    <a:pt x="5280" y="5261"/>
                  </a:lnTo>
                  <a:lnTo>
                    <a:pt x="7156" y="4181"/>
                  </a:lnTo>
                  <a:close/>
                  <a:moveTo>
                    <a:pt x="3730" y="4454"/>
                  </a:moveTo>
                  <a:lnTo>
                    <a:pt x="5137" y="5261"/>
                  </a:lnTo>
                  <a:lnTo>
                    <a:pt x="3255" y="6342"/>
                  </a:lnTo>
                  <a:lnTo>
                    <a:pt x="1854" y="5535"/>
                  </a:lnTo>
                  <a:lnTo>
                    <a:pt x="3730" y="4454"/>
                  </a:lnTo>
                  <a:close/>
                  <a:moveTo>
                    <a:pt x="5203" y="5297"/>
                  </a:moveTo>
                  <a:lnTo>
                    <a:pt x="6604" y="6111"/>
                  </a:lnTo>
                  <a:lnTo>
                    <a:pt x="4728" y="7191"/>
                  </a:lnTo>
                  <a:lnTo>
                    <a:pt x="3326" y="6384"/>
                  </a:lnTo>
                  <a:lnTo>
                    <a:pt x="5203" y="5297"/>
                  </a:lnTo>
                  <a:close/>
                  <a:moveTo>
                    <a:pt x="11301" y="0"/>
                  </a:moveTo>
                  <a:lnTo>
                    <a:pt x="9573" y="998"/>
                  </a:lnTo>
                  <a:lnTo>
                    <a:pt x="8225" y="220"/>
                  </a:lnTo>
                  <a:lnTo>
                    <a:pt x="8154" y="256"/>
                  </a:lnTo>
                  <a:lnTo>
                    <a:pt x="9508" y="1040"/>
                  </a:lnTo>
                  <a:lnTo>
                    <a:pt x="7631" y="2120"/>
                  </a:lnTo>
                  <a:lnTo>
                    <a:pt x="6277" y="1342"/>
                  </a:lnTo>
                  <a:lnTo>
                    <a:pt x="6212" y="1378"/>
                  </a:lnTo>
                  <a:lnTo>
                    <a:pt x="7560" y="2156"/>
                  </a:lnTo>
                  <a:lnTo>
                    <a:pt x="5684" y="3243"/>
                  </a:lnTo>
                  <a:lnTo>
                    <a:pt x="4336" y="2465"/>
                  </a:lnTo>
                  <a:lnTo>
                    <a:pt x="4264" y="2500"/>
                  </a:lnTo>
                  <a:lnTo>
                    <a:pt x="5618" y="3278"/>
                  </a:lnTo>
                  <a:lnTo>
                    <a:pt x="3742" y="4365"/>
                  </a:lnTo>
                  <a:lnTo>
                    <a:pt x="2388" y="3581"/>
                  </a:lnTo>
                  <a:lnTo>
                    <a:pt x="2323" y="3623"/>
                  </a:lnTo>
                  <a:lnTo>
                    <a:pt x="3671" y="4400"/>
                  </a:lnTo>
                  <a:lnTo>
                    <a:pt x="1794" y="5481"/>
                  </a:lnTo>
                  <a:lnTo>
                    <a:pt x="446" y="4703"/>
                  </a:lnTo>
                  <a:lnTo>
                    <a:pt x="375" y="4739"/>
                  </a:lnTo>
                  <a:lnTo>
                    <a:pt x="1729" y="5523"/>
                  </a:lnTo>
                  <a:lnTo>
                    <a:pt x="1" y="6520"/>
                  </a:lnTo>
                  <a:lnTo>
                    <a:pt x="66" y="6562"/>
                  </a:lnTo>
                  <a:lnTo>
                    <a:pt x="1794" y="5558"/>
                  </a:lnTo>
                  <a:lnTo>
                    <a:pt x="3196" y="6366"/>
                  </a:lnTo>
                  <a:lnTo>
                    <a:pt x="1468" y="7369"/>
                  </a:lnTo>
                  <a:lnTo>
                    <a:pt x="1533" y="7405"/>
                  </a:lnTo>
                  <a:lnTo>
                    <a:pt x="3267" y="6402"/>
                  </a:lnTo>
                  <a:lnTo>
                    <a:pt x="4668" y="7215"/>
                  </a:lnTo>
                  <a:lnTo>
                    <a:pt x="2940" y="8213"/>
                  </a:lnTo>
                  <a:lnTo>
                    <a:pt x="3006" y="8254"/>
                  </a:lnTo>
                  <a:lnTo>
                    <a:pt x="4733" y="7251"/>
                  </a:lnTo>
                  <a:lnTo>
                    <a:pt x="6087" y="8029"/>
                  </a:lnTo>
                  <a:lnTo>
                    <a:pt x="6153" y="7993"/>
                  </a:lnTo>
                  <a:lnTo>
                    <a:pt x="4799" y="7215"/>
                  </a:lnTo>
                  <a:lnTo>
                    <a:pt x="6681" y="6128"/>
                  </a:lnTo>
                  <a:lnTo>
                    <a:pt x="8029" y="6906"/>
                  </a:lnTo>
                  <a:lnTo>
                    <a:pt x="8094" y="6871"/>
                  </a:lnTo>
                  <a:lnTo>
                    <a:pt x="6746" y="6093"/>
                  </a:lnTo>
                  <a:lnTo>
                    <a:pt x="8623" y="5006"/>
                  </a:lnTo>
                  <a:lnTo>
                    <a:pt x="9977" y="5790"/>
                  </a:lnTo>
                  <a:lnTo>
                    <a:pt x="10042" y="5748"/>
                  </a:lnTo>
                  <a:lnTo>
                    <a:pt x="8688" y="4970"/>
                  </a:lnTo>
                  <a:lnTo>
                    <a:pt x="10570" y="3890"/>
                  </a:lnTo>
                  <a:lnTo>
                    <a:pt x="11918" y="4668"/>
                  </a:lnTo>
                  <a:lnTo>
                    <a:pt x="11984" y="4632"/>
                  </a:lnTo>
                  <a:lnTo>
                    <a:pt x="10636" y="3854"/>
                  </a:lnTo>
                  <a:lnTo>
                    <a:pt x="12512" y="2767"/>
                  </a:lnTo>
                  <a:lnTo>
                    <a:pt x="13866" y="3545"/>
                  </a:lnTo>
                  <a:lnTo>
                    <a:pt x="13931" y="3510"/>
                  </a:lnTo>
                  <a:lnTo>
                    <a:pt x="12583" y="2732"/>
                  </a:lnTo>
                  <a:lnTo>
                    <a:pt x="14311" y="1728"/>
                  </a:lnTo>
                  <a:lnTo>
                    <a:pt x="14246" y="1693"/>
                  </a:lnTo>
                  <a:lnTo>
                    <a:pt x="12512" y="2696"/>
                  </a:lnTo>
                  <a:lnTo>
                    <a:pt x="11111" y="1883"/>
                  </a:lnTo>
                  <a:lnTo>
                    <a:pt x="12839" y="885"/>
                  </a:lnTo>
                  <a:lnTo>
                    <a:pt x="12773" y="844"/>
                  </a:lnTo>
                  <a:lnTo>
                    <a:pt x="11045" y="1847"/>
                  </a:lnTo>
                  <a:lnTo>
                    <a:pt x="9638" y="1040"/>
                  </a:lnTo>
                  <a:lnTo>
                    <a:pt x="11372" y="36"/>
                  </a:lnTo>
                  <a:lnTo>
                    <a:pt x="113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99;p75">
              <a:extLst>
                <a:ext uri="{FF2B5EF4-FFF2-40B4-BE49-F238E27FC236}">
                  <a16:creationId xmlns:a16="http://schemas.microsoft.com/office/drawing/2014/main" id="{4E9996B2-718A-4472-AAE8-AEA1BBCADC00}"/>
                </a:ext>
              </a:extLst>
            </p:cNvPr>
            <p:cNvSpPr/>
            <p:nvPr/>
          </p:nvSpPr>
          <p:spPr>
            <a:xfrm>
              <a:off x="2223647" y="6015616"/>
              <a:ext cx="497920" cy="330241"/>
            </a:xfrm>
            <a:custGeom>
              <a:avLst/>
              <a:gdLst/>
              <a:ahLst/>
              <a:cxnLst/>
              <a:rect l="l" t="t" r="r" b="b"/>
              <a:pathLst>
                <a:path w="4086" h="2710" extrusionOk="0">
                  <a:moveTo>
                    <a:pt x="363" y="0"/>
                  </a:moveTo>
                  <a:cubicBezTo>
                    <a:pt x="357" y="0"/>
                    <a:pt x="351" y="6"/>
                    <a:pt x="345" y="6"/>
                  </a:cubicBezTo>
                  <a:lnTo>
                    <a:pt x="333" y="6"/>
                  </a:lnTo>
                  <a:cubicBezTo>
                    <a:pt x="327" y="6"/>
                    <a:pt x="321" y="12"/>
                    <a:pt x="315" y="12"/>
                  </a:cubicBezTo>
                  <a:cubicBezTo>
                    <a:pt x="315" y="12"/>
                    <a:pt x="303" y="12"/>
                    <a:pt x="303" y="18"/>
                  </a:cubicBezTo>
                  <a:cubicBezTo>
                    <a:pt x="297" y="24"/>
                    <a:pt x="292" y="24"/>
                    <a:pt x="274" y="36"/>
                  </a:cubicBezTo>
                  <a:cubicBezTo>
                    <a:pt x="262" y="42"/>
                    <a:pt x="256" y="48"/>
                    <a:pt x="238" y="54"/>
                  </a:cubicBezTo>
                  <a:lnTo>
                    <a:pt x="232" y="66"/>
                  </a:lnTo>
                  <a:lnTo>
                    <a:pt x="208" y="89"/>
                  </a:lnTo>
                  <a:lnTo>
                    <a:pt x="202" y="95"/>
                  </a:lnTo>
                  <a:lnTo>
                    <a:pt x="179" y="119"/>
                  </a:lnTo>
                  <a:lnTo>
                    <a:pt x="173" y="125"/>
                  </a:lnTo>
                  <a:cubicBezTo>
                    <a:pt x="167" y="131"/>
                    <a:pt x="149" y="149"/>
                    <a:pt x="143" y="161"/>
                  </a:cubicBezTo>
                  <a:lnTo>
                    <a:pt x="137" y="167"/>
                  </a:lnTo>
                  <a:lnTo>
                    <a:pt x="113" y="190"/>
                  </a:lnTo>
                  <a:cubicBezTo>
                    <a:pt x="113" y="196"/>
                    <a:pt x="107" y="196"/>
                    <a:pt x="107" y="202"/>
                  </a:cubicBezTo>
                  <a:cubicBezTo>
                    <a:pt x="96" y="214"/>
                    <a:pt x="96" y="220"/>
                    <a:pt x="90" y="226"/>
                  </a:cubicBezTo>
                  <a:cubicBezTo>
                    <a:pt x="90" y="238"/>
                    <a:pt x="84" y="238"/>
                    <a:pt x="84" y="244"/>
                  </a:cubicBezTo>
                  <a:cubicBezTo>
                    <a:pt x="78" y="250"/>
                    <a:pt x="78" y="256"/>
                    <a:pt x="66" y="268"/>
                  </a:cubicBezTo>
                  <a:cubicBezTo>
                    <a:pt x="66" y="273"/>
                    <a:pt x="60" y="273"/>
                    <a:pt x="60" y="279"/>
                  </a:cubicBezTo>
                  <a:cubicBezTo>
                    <a:pt x="54" y="285"/>
                    <a:pt x="54" y="303"/>
                    <a:pt x="48" y="309"/>
                  </a:cubicBezTo>
                  <a:cubicBezTo>
                    <a:pt x="48" y="309"/>
                    <a:pt x="48" y="315"/>
                    <a:pt x="36" y="315"/>
                  </a:cubicBezTo>
                  <a:lnTo>
                    <a:pt x="36" y="321"/>
                  </a:lnTo>
                  <a:cubicBezTo>
                    <a:pt x="36" y="333"/>
                    <a:pt x="30" y="339"/>
                    <a:pt x="30" y="351"/>
                  </a:cubicBezTo>
                  <a:cubicBezTo>
                    <a:pt x="30" y="351"/>
                    <a:pt x="30" y="363"/>
                    <a:pt x="24" y="363"/>
                  </a:cubicBezTo>
                  <a:cubicBezTo>
                    <a:pt x="24" y="369"/>
                    <a:pt x="18" y="374"/>
                    <a:pt x="18" y="386"/>
                  </a:cubicBezTo>
                  <a:lnTo>
                    <a:pt x="18" y="392"/>
                  </a:lnTo>
                  <a:cubicBezTo>
                    <a:pt x="18" y="404"/>
                    <a:pt x="7" y="416"/>
                    <a:pt x="7" y="428"/>
                  </a:cubicBezTo>
                  <a:lnTo>
                    <a:pt x="7" y="434"/>
                  </a:lnTo>
                  <a:cubicBezTo>
                    <a:pt x="7" y="440"/>
                    <a:pt x="1" y="458"/>
                    <a:pt x="1" y="464"/>
                  </a:cubicBezTo>
                  <a:lnTo>
                    <a:pt x="1" y="469"/>
                  </a:lnTo>
                  <a:lnTo>
                    <a:pt x="1" y="493"/>
                  </a:lnTo>
                  <a:lnTo>
                    <a:pt x="1" y="499"/>
                  </a:lnTo>
                  <a:lnTo>
                    <a:pt x="1" y="535"/>
                  </a:lnTo>
                  <a:cubicBezTo>
                    <a:pt x="1" y="630"/>
                    <a:pt x="36" y="695"/>
                    <a:pt x="90" y="725"/>
                  </a:cubicBezTo>
                  <a:lnTo>
                    <a:pt x="3569" y="2690"/>
                  </a:lnTo>
                  <a:lnTo>
                    <a:pt x="3563" y="2684"/>
                  </a:lnTo>
                  <a:lnTo>
                    <a:pt x="3563" y="2684"/>
                  </a:lnTo>
                  <a:cubicBezTo>
                    <a:pt x="3591" y="2701"/>
                    <a:pt x="3622" y="2710"/>
                    <a:pt x="3657" y="2710"/>
                  </a:cubicBezTo>
                  <a:cubicBezTo>
                    <a:pt x="3697" y="2710"/>
                    <a:pt x="3741" y="2698"/>
                    <a:pt x="3789" y="2672"/>
                  </a:cubicBezTo>
                  <a:cubicBezTo>
                    <a:pt x="3949" y="2571"/>
                    <a:pt x="4086" y="2334"/>
                    <a:pt x="4086" y="2150"/>
                  </a:cubicBezTo>
                  <a:cubicBezTo>
                    <a:pt x="4056" y="2067"/>
                    <a:pt x="4015" y="2001"/>
                    <a:pt x="3967" y="1972"/>
                  </a:cubicBezTo>
                  <a:lnTo>
                    <a:pt x="482" y="6"/>
                  </a:lnTo>
                  <a:lnTo>
                    <a:pt x="470" y="6"/>
                  </a:lnTo>
                  <a:cubicBezTo>
                    <a:pt x="464" y="6"/>
                    <a:pt x="464" y="0"/>
                    <a:pt x="4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00;p75">
              <a:extLst>
                <a:ext uri="{FF2B5EF4-FFF2-40B4-BE49-F238E27FC236}">
                  <a16:creationId xmlns:a16="http://schemas.microsoft.com/office/drawing/2014/main" id="{AD1C9097-65D5-4A9F-95A3-58DDDF16AB6A}"/>
                </a:ext>
              </a:extLst>
            </p:cNvPr>
            <p:cNvSpPr/>
            <p:nvPr/>
          </p:nvSpPr>
          <p:spPr>
            <a:xfrm>
              <a:off x="2533419" y="6113228"/>
              <a:ext cx="768571" cy="640374"/>
            </a:xfrm>
            <a:custGeom>
              <a:avLst/>
              <a:gdLst/>
              <a:ahLst/>
              <a:cxnLst/>
              <a:rect l="l" t="t" r="r" b="b"/>
              <a:pathLst>
                <a:path w="6307" h="5255" extrusionOk="0">
                  <a:moveTo>
                    <a:pt x="5724" y="2317"/>
                  </a:moveTo>
                  <a:cubicBezTo>
                    <a:pt x="5721" y="2320"/>
                    <a:pt x="5718" y="2321"/>
                    <a:pt x="5716" y="2321"/>
                  </a:cubicBezTo>
                  <a:cubicBezTo>
                    <a:pt x="5714" y="2321"/>
                    <a:pt x="5712" y="2320"/>
                    <a:pt x="5712" y="2317"/>
                  </a:cubicBezTo>
                  <a:close/>
                  <a:moveTo>
                    <a:pt x="5463" y="2346"/>
                  </a:moveTo>
                  <a:cubicBezTo>
                    <a:pt x="5451" y="2346"/>
                    <a:pt x="5445" y="2352"/>
                    <a:pt x="5433" y="2352"/>
                  </a:cubicBezTo>
                  <a:cubicBezTo>
                    <a:pt x="5445" y="2346"/>
                    <a:pt x="5451" y="2346"/>
                    <a:pt x="5463" y="2346"/>
                  </a:cubicBezTo>
                  <a:close/>
                  <a:moveTo>
                    <a:pt x="5350" y="2382"/>
                  </a:moveTo>
                  <a:cubicBezTo>
                    <a:pt x="5344" y="2382"/>
                    <a:pt x="5332" y="2388"/>
                    <a:pt x="5326" y="2388"/>
                  </a:cubicBezTo>
                  <a:cubicBezTo>
                    <a:pt x="5332" y="2388"/>
                    <a:pt x="5338" y="2382"/>
                    <a:pt x="5350" y="2382"/>
                  </a:cubicBezTo>
                  <a:close/>
                  <a:moveTo>
                    <a:pt x="4165" y="5047"/>
                  </a:moveTo>
                  <a:cubicBezTo>
                    <a:pt x="4168" y="5047"/>
                    <a:pt x="4168" y="5054"/>
                    <a:pt x="4168" y="5054"/>
                  </a:cubicBezTo>
                  <a:lnTo>
                    <a:pt x="4162" y="5048"/>
                  </a:lnTo>
                  <a:cubicBezTo>
                    <a:pt x="4164" y="5047"/>
                    <a:pt x="4165" y="5047"/>
                    <a:pt x="4165" y="5047"/>
                  </a:cubicBezTo>
                  <a:close/>
                  <a:moveTo>
                    <a:pt x="4192" y="5084"/>
                  </a:moveTo>
                  <a:lnTo>
                    <a:pt x="4192" y="5084"/>
                  </a:lnTo>
                  <a:cubicBezTo>
                    <a:pt x="4198" y="5090"/>
                    <a:pt x="4204" y="5090"/>
                    <a:pt x="4204" y="5096"/>
                  </a:cubicBezTo>
                  <a:lnTo>
                    <a:pt x="4192" y="5084"/>
                  </a:lnTo>
                  <a:close/>
                  <a:moveTo>
                    <a:pt x="4258" y="5149"/>
                  </a:moveTo>
                  <a:lnTo>
                    <a:pt x="4263" y="5155"/>
                  </a:lnTo>
                  <a:cubicBezTo>
                    <a:pt x="4263" y="5155"/>
                    <a:pt x="4263" y="5149"/>
                    <a:pt x="4258" y="5149"/>
                  </a:cubicBezTo>
                  <a:close/>
                  <a:moveTo>
                    <a:pt x="4318" y="5177"/>
                  </a:moveTo>
                  <a:cubicBezTo>
                    <a:pt x="4319" y="5178"/>
                    <a:pt x="4320" y="5178"/>
                    <a:pt x="4320" y="5178"/>
                  </a:cubicBezTo>
                  <a:lnTo>
                    <a:pt x="4320" y="5178"/>
                  </a:lnTo>
                  <a:cubicBezTo>
                    <a:pt x="4320" y="5178"/>
                    <a:pt x="4319" y="5178"/>
                    <a:pt x="4318" y="5177"/>
                  </a:cubicBezTo>
                  <a:close/>
                  <a:moveTo>
                    <a:pt x="1591" y="1"/>
                  </a:moveTo>
                  <a:cubicBezTo>
                    <a:pt x="1579" y="1"/>
                    <a:pt x="1562" y="1"/>
                    <a:pt x="1550" y="7"/>
                  </a:cubicBezTo>
                  <a:lnTo>
                    <a:pt x="1532" y="7"/>
                  </a:lnTo>
                  <a:cubicBezTo>
                    <a:pt x="1520" y="7"/>
                    <a:pt x="1502" y="13"/>
                    <a:pt x="1490" y="13"/>
                  </a:cubicBezTo>
                  <a:lnTo>
                    <a:pt x="1473" y="13"/>
                  </a:lnTo>
                  <a:cubicBezTo>
                    <a:pt x="1461" y="13"/>
                    <a:pt x="1443" y="19"/>
                    <a:pt x="1425" y="31"/>
                  </a:cubicBezTo>
                  <a:lnTo>
                    <a:pt x="1413" y="31"/>
                  </a:lnTo>
                  <a:cubicBezTo>
                    <a:pt x="1401" y="37"/>
                    <a:pt x="1384" y="37"/>
                    <a:pt x="1372" y="43"/>
                  </a:cubicBezTo>
                  <a:lnTo>
                    <a:pt x="1366" y="43"/>
                  </a:lnTo>
                  <a:cubicBezTo>
                    <a:pt x="1348" y="48"/>
                    <a:pt x="1336" y="60"/>
                    <a:pt x="1312" y="66"/>
                  </a:cubicBezTo>
                  <a:cubicBezTo>
                    <a:pt x="1312" y="66"/>
                    <a:pt x="1306" y="66"/>
                    <a:pt x="1306" y="72"/>
                  </a:cubicBezTo>
                  <a:lnTo>
                    <a:pt x="1259" y="96"/>
                  </a:lnTo>
                  <a:cubicBezTo>
                    <a:pt x="1253" y="96"/>
                    <a:pt x="1253" y="102"/>
                    <a:pt x="1247" y="102"/>
                  </a:cubicBezTo>
                  <a:lnTo>
                    <a:pt x="1235" y="102"/>
                  </a:lnTo>
                  <a:cubicBezTo>
                    <a:pt x="1229" y="108"/>
                    <a:pt x="1217" y="108"/>
                    <a:pt x="1205" y="120"/>
                  </a:cubicBezTo>
                  <a:cubicBezTo>
                    <a:pt x="1199" y="120"/>
                    <a:pt x="1194" y="126"/>
                    <a:pt x="1194" y="126"/>
                  </a:cubicBezTo>
                  <a:cubicBezTo>
                    <a:pt x="1170" y="132"/>
                    <a:pt x="1158" y="149"/>
                    <a:pt x="1134" y="155"/>
                  </a:cubicBezTo>
                  <a:cubicBezTo>
                    <a:pt x="1110" y="161"/>
                    <a:pt x="1099" y="179"/>
                    <a:pt x="1081" y="191"/>
                  </a:cubicBezTo>
                  <a:cubicBezTo>
                    <a:pt x="1075" y="191"/>
                    <a:pt x="1075" y="197"/>
                    <a:pt x="1069" y="197"/>
                  </a:cubicBezTo>
                  <a:cubicBezTo>
                    <a:pt x="1051" y="209"/>
                    <a:pt x="1045" y="215"/>
                    <a:pt x="1027" y="221"/>
                  </a:cubicBezTo>
                  <a:cubicBezTo>
                    <a:pt x="1021" y="227"/>
                    <a:pt x="1015" y="227"/>
                    <a:pt x="1009" y="238"/>
                  </a:cubicBezTo>
                  <a:cubicBezTo>
                    <a:pt x="992" y="244"/>
                    <a:pt x="986" y="250"/>
                    <a:pt x="968" y="256"/>
                  </a:cubicBezTo>
                  <a:cubicBezTo>
                    <a:pt x="962" y="268"/>
                    <a:pt x="956" y="268"/>
                    <a:pt x="950" y="274"/>
                  </a:cubicBezTo>
                  <a:cubicBezTo>
                    <a:pt x="938" y="274"/>
                    <a:pt x="938" y="280"/>
                    <a:pt x="932" y="280"/>
                  </a:cubicBezTo>
                  <a:cubicBezTo>
                    <a:pt x="926" y="280"/>
                    <a:pt x="926" y="286"/>
                    <a:pt x="926" y="286"/>
                  </a:cubicBezTo>
                  <a:cubicBezTo>
                    <a:pt x="909" y="304"/>
                    <a:pt x="891" y="316"/>
                    <a:pt x="873" y="334"/>
                  </a:cubicBezTo>
                  <a:cubicBezTo>
                    <a:pt x="867" y="339"/>
                    <a:pt x="861" y="339"/>
                    <a:pt x="861" y="345"/>
                  </a:cubicBezTo>
                  <a:cubicBezTo>
                    <a:pt x="837" y="369"/>
                    <a:pt x="814" y="381"/>
                    <a:pt x="790" y="405"/>
                  </a:cubicBezTo>
                  <a:lnTo>
                    <a:pt x="784" y="411"/>
                  </a:lnTo>
                  <a:cubicBezTo>
                    <a:pt x="760" y="429"/>
                    <a:pt x="748" y="452"/>
                    <a:pt x="730" y="464"/>
                  </a:cubicBezTo>
                  <a:cubicBezTo>
                    <a:pt x="724" y="470"/>
                    <a:pt x="718" y="482"/>
                    <a:pt x="718" y="488"/>
                  </a:cubicBezTo>
                  <a:cubicBezTo>
                    <a:pt x="701" y="500"/>
                    <a:pt x="689" y="524"/>
                    <a:pt x="671" y="541"/>
                  </a:cubicBezTo>
                  <a:cubicBezTo>
                    <a:pt x="665" y="547"/>
                    <a:pt x="665" y="553"/>
                    <a:pt x="659" y="553"/>
                  </a:cubicBezTo>
                  <a:cubicBezTo>
                    <a:pt x="635" y="577"/>
                    <a:pt x="623" y="601"/>
                    <a:pt x="600" y="619"/>
                  </a:cubicBezTo>
                  <a:lnTo>
                    <a:pt x="594" y="630"/>
                  </a:lnTo>
                  <a:cubicBezTo>
                    <a:pt x="576" y="648"/>
                    <a:pt x="552" y="672"/>
                    <a:pt x="540" y="696"/>
                  </a:cubicBezTo>
                  <a:cubicBezTo>
                    <a:pt x="534" y="702"/>
                    <a:pt x="534" y="708"/>
                    <a:pt x="523" y="719"/>
                  </a:cubicBezTo>
                  <a:cubicBezTo>
                    <a:pt x="511" y="737"/>
                    <a:pt x="493" y="755"/>
                    <a:pt x="481" y="779"/>
                  </a:cubicBezTo>
                  <a:cubicBezTo>
                    <a:pt x="475" y="785"/>
                    <a:pt x="475" y="791"/>
                    <a:pt x="463" y="803"/>
                  </a:cubicBezTo>
                  <a:cubicBezTo>
                    <a:pt x="451" y="820"/>
                    <a:pt x="428" y="850"/>
                    <a:pt x="416" y="874"/>
                  </a:cubicBezTo>
                  <a:lnTo>
                    <a:pt x="404" y="880"/>
                  </a:lnTo>
                  <a:lnTo>
                    <a:pt x="362" y="951"/>
                  </a:lnTo>
                  <a:cubicBezTo>
                    <a:pt x="356" y="957"/>
                    <a:pt x="356" y="963"/>
                    <a:pt x="344" y="969"/>
                  </a:cubicBezTo>
                  <a:cubicBezTo>
                    <a:pt x="333" y="993"/>
                    <a:pt x="327" y="1010"/>
                    <a:pt x="309" y="1028"/>
                  </a:cubicBezTo>
                  <a:cubicBezTo>
                    <a:pt x="303" y="1040"/>
                    <a:pt x="303" y="1046"/>
                    <a:pt x="297" y="1052"/>
                  </a:cubicBezTo>
                  <a:cubicBezTo>
                    <a:pt x="279" y="1082"/>
                    <a:pt x="267" y="1105"/>
                    <a:pt x="249" y="1135"/>
                  </a:cubicBezTo>
                  <a:cubicBezTo>
                    <a:pt x="249" y="1141"/>
                    <a:pt x="249" y="1141"/>
                    <a:pt x="243" y="1147"/>
                  </a:cubicBezTo>
                  <a:cubicBezTo>
                    <a:pt x="226" y="1171"/>
                    <a:pt x="220" y="1200"/>
                    <a:pt x="208" y="1224"/>
                  </a:cubicBezTo>
                  <a:cubicBezTo>
                    <a:pt x="196" y="1230"/>
                    <a:pt x="196" y="1236"/>
                    <a:pt x="190" y="1254"/>
                  </a:cubicBezTo>
                  <a:cubicBezTo>
                    <a:pt x="184" y="1278"/>
                    <a:pt x="178" y="1295"/>
                    <a:pt x="160" y="1313"/>
                  </a:cubicBezTo>
                  <a:cubicBezTo>
                    <a:pt x="160" y="1319"/>
                    <a:pt x="154" y="1325"/>
                    <a:pt x="154" y="1337"/>
                  </a:cubicBezTo>
                  <a:cubicBezTo>
                    <a:pt x="137" y="1367"/>
                    <a:pt x="131" y="1396"/>
                    <a:pt x="125" y="1414"/>
                  </a:cubicBezTo>
                  <a:cubicBezTo>
                    <a:pt x="125" y="1426"/>
                    <a:pt x="125" y="1426"/>
                    <a:pt x="119" y="1432"/>
                  </a:cubicBezTo>
                  <a:cubicBezTo>
                    <a:pt x="107" y="1456"/>
                    <a:pt x="101" y="1474"/>
                    <a:pt x="95" y="1503"/>
                  </a:cubicBezTo>
                  <a:cubicBezTo>
                    <a:pt x="95" y="1515"/>
                    <a:pt x="89" y="1527"/>
                    <a:pt x="89" y="1533"/>
                  </a:cubicBezTo>
                  <a:cubicBezTo>
                    <a:pt x="77" y="1557"/>
                    <a:pt x="71" y="1575"/>
                    <a:pt x="71" y="1592"/>
                  </a:cubicBezTo>
                  <a:cubicBezTo>
                    <a:pt x="71" y="1604"/>
                    <a:pt x="65" y="1610"/>
                    <a:pt x="65" y="1616"/>
                  </a:cubicBezTo>
                  <a:lnTo>
                    <a:pt x="65" y="1622"/>
                  </a:lnTo>
                  <a:cubicBezTo>
                    <a:pt x="59" y="1652"/>
                    <a:pt x="48" y="1681"/>
                    <a:pt x="42" y="1705"/>
                  </a:cubicBezTo>
                  <a:lnTo>
                    <a:pt x="42" y="1723"/>
                  </a:lnTo>
                  <a:cubicBezTo>
                    <a:pt x="36" y="1741"/>
                    <a:pt x="36" y="1770"/>
                    <a:pt x="30" y="1794"/>
                  </a:cubicBezTo>
                  <a:cubicBezTo>
                    <a:pt x="30" y="1800"/>
                    <a:pt x="30" y="1818"/>
                    <a:pt x="18" y="1824"/>
                  </a:cubicBezTo>
                  <a:cubicBezTo>
                    <a:pt x="18" y="1848"/>
                    <a:pt x="12" y="1860"/>
                    <a:pt x="12" y="1883"/>
                  </a:cubicBezTo>
                  <a:cubicBezTo>
                    <a:pt x="12" y="1889"/>
                    <a:pt x="12" y="1907"/>
                    <a:pt x="6" y="1913"/>
                  </a:cubicBezTo>
                  <a:cubicBezTo>
                    <a:pt x="6" y="1943"/>
                    <a:pt x="0" y="1966"/>
                    <a:pt x="0" y="1996"/>
                  </a:cubicBezTo>
                  <a:lnTo>
                    <a:pt x="0" y="2056"/>
                  </a:lnTo>
                  <a:lnTo>
                    <a:pt x="0" y="2061"/>
                  </a:lnTo>
                  <a:lnTo>
                    <a:pt x="0" y="2127"/>
                  </a:lnTo>
                  <a:lnTo>
                    <a:pt x="0" y="2186"/>
                  </a:lnTo>
                  <a:lnTo>
                    <a:pt x="0" y="2204"/>
                  </a:lnTo>
                  <a:lnTo>
                    <a:pt x="0" y="2246"/>
                  </a:lnTo>
                  <a:lnTo>
                    <a:pt x="0" y="2269"/>
                  </a:lnTo>
                  <a:cubicBezTo>
                    <a:pt x="0" y="2287"/>
                    <a:pt x="0" y="2299"/>
                    <a:pt x="6" y="2305"/>
                  </a:cubicBezTo>
                  <a:lnTo>
                    <a:pt x="6" y="2329"/>
                  </a:lnTo>
                  <a:lnTo>
                    <a:pt x="6" y="2335"/>
                  </a:lnTo>
                  <a:cubicBezTo>
                    <a:pt x="6" y="2352"/>
                    <a:pt x="12" y="2358"/>
                    <a:pt x="12" y="2376"/>
                  </a:cubicBezTo>
                  <a:lnTo>
                    <a:pt x="12" y="2382"/>
                  </a:lnTo>
                  <a:cubicBezTo>
                    <a:pt x="12" y="2394"/>
                    <a:pt x="18" y="2418"/>
                    <a:pt x="30" y="2436"/>
                  </a:cubicBezTo>
                  <a:lnTo>
                    <a:pt x="30" y="2447"/>
                  </a:lnTo>
                  <a:cubicBezTo>
                    <a:pt x="30" y="2465"/>
                    <a:pt x="36" y="2471"/>
                    <a:pt x="36" y="2483"/>
                  </a:cubicBezTo>
                  <a:cubicBezTo>
                    <a:pt x="36" y="2495"/>
                    <a:pt x="36" y="2495"/>
                    <a:pt x="42" y="2501"/>
                  </a:cubicBezTo>
                  <a:cubicBezTo>
                    <a:pt x="48" y="2513"/>
                    <a:pt x="48" y="2525"/>
                    <a:pt x="59" y="2531"/>
                  </a:cubicBezTo>
                  <a:cubicBezTo>
                    <a:pt x="59" y="2536"/>
                    <a:pt x="59" y="2536"/>
                    <a:pt x="65" y="2542"/>
                  </a:cubicBezTo>
                  <a:cubicBezTo>
                    <a:pt x="71" y="2560"/>
                    <a:pt x="71" y="2572"/>
                    <a:pt x="77" y="2584"/>
                  </a:cubicBezTo>
                  <a:lnTo>
                    <a:pt x="77" y="2590"/>
                  </a:lnTo>
                  <a:lnTo>
                    <a:pt x="101" y="2631"/>
                  </a:lnTo>
                  <a:lnTo>
                    <a:pt x="107" y="2643"/>
                  </a:lnTo>
                  <a:cubicBezTo>
                    <a:pt x="119" y="2649"/>
                    <a:pt x="125" y="2661"/>
                    <a:pt x="125" y="2673"/>
                  </a:cubicBezTo>
                  <a:cubicBezTo>
                    <a:pt x="125" y="2679"/>
                    <a:pt x="131" y="2679"/>
                    <a:pt x="131" y="2685"/>
                  </a:cubicBezTo>
                  <a:cubicBezTo>
                    <a:pt x="137" y="2691"/>
                    <a:pt x="148" y="2703"/>
                    <a:pt x="148" y="2715"/>
                  </a:cubicBezTo>
                  <a:lnTo>
                    <a:pt x="154" y="2721"/>
                  </a:lnTo>
                  <a:cubicBezTo>
                    <a:pt x="160" y="2732"/>
                    <a:pt x="166" y="2744"/>
                    <a:pt x="184" y="2750"/>
                  </a:cubicBezTo>
                  <a:lnTo>
                    <a:pt x="214" y="2780"/>
                  </a:lnTo>
                  <a:lnTo>
                    <a:pt x="220" y="2792"/>
                  </a:lnTo>
                  <a:lnTo>
                    <a:pt x="243" y="2810"/>
                  </a:lnTo>
                  <a:lnTo>
                    <a:pt x="249" y="2821"/>
                  </a:lnTo>
                  <a:cubicBezTo>
                    <a:pt x="255" y="2827"/>
                    <a:pt x="267" y="2833"/>
                    <a:pt x="273" y="2833"/>
                  </a:cubicBezTo>
                  <a:lnTo>
                    <a:pt x="279" y="2839"/>
                  </a:lnTo>
                  <a:cubicBezTo>
                    <a:pt x="297" y="2851"/>
                    <a:pt x="303" y="2857"/>
                    <a:pt x="315" y="2863"/>
                  </a:cubicBezTo>
                  <a:lnTo>
                    <a:pt x="4313" y="5173"/>
                  </a:lnTo>
                  <a:lnTo>
                    <a:pt x="4313" y="5173"/>
                  </a:lnTo>
                  <a:cubicBezTo>
                    <a:pt x="4312" y="5173"/>
                    <a:pt x="4312" y="5173"/>
                    <a:pt x="4311" y="5173"/>
                  </a:cubicBezTo>
                  <a:cubicBezTo>
                    <a:pt x="4313" y="5174"/>
                    <a:pt x="4316" y="5176"/>
                    <a:pt x="4318" y="5177"/>
                  </a:cubicBezTo>
                  <a:lnTo>
                    <a:pt x="4318" y="5177"/>
                  </a:lnTo>
                  <a:cubicBezTo>
                    <a:pt x="4317" y="5177"/>
                    <a:pt x="4317" y="5176"/>
                    <a:pt x="4316" y="5175"/>
                  </a:cubicBezTo>
                  <a:lnTo>
                    <a:pt x="4316" y="5175"/>
                  </a:lnTo>
                  <a:lnTo>
                    <a:pt x="4323" y="5179"/>
                  </a:lnTo>
                  <a:cubicBezTo>
                    <a:pt x="4322" y="5179"/>
                    <a:pt x="4321" y="5179"/>
                    <a:pt x="4320" y="5178"/>
                  </a:cubicBezTo>
                  <a:lnTo>
                    <a:pt x="4320" y="5178"/>
                  </a:lnTo>
                  <a:cubicBezTo>
                    <a:pt x="4407" y="5228"/>
                    <a:pt x="4510" y="5255"/>
                    <a:pt x="4623" y="5255"/>
                  </a:cubicBezTo>
                  <a:cubicBezTo>
                    <a:pt x="4779" y="5255"/>
                    <a:pt x="4956" y="5204"/>
                    <a:pt x="5142" y="5096"/>
                  </a:cubicBezTo>
                  <a:cubicBezTo>
                    <a:pt x="5778" y="4728"/>
                    <a:pt x="6294" y="3837"/>
                    <a:pt x="6282" y="3101"/>
                  </a:cubicBezTo>
                  <a:cubicBezTo>
                    <a:pt x="6306" y="2768"/>
                    <a:pt x="6175" y="2507"/>
                    <a:pt x="5968" y="2388"/>
                  </a:cubicBezTo>
                  <a:lnTo>
                    <a:pt x="1960" y="72"/>
                  </a:lnTo>
                  <a:lnTo>
                    <a:pt x="1912" y="48"/>
                  </a:lnTo>
                  <a:cubicBezTo>
                    <a:pt x="1906" y="48"/>
                    <a:pt x="1906" y="43"/>
                    <a:pt x="1900" y="43"/>
                  </a:cubicBezTo>
                  <a:cubicBezTo>
                    <a:pt x="1888" y="37"/>
                    <a:pt x="1876" y="37"/>
                    <a:pt x="1870" y="31"/>
                  </a:cubicBezTo>
                  <a:cubicBezTo>
                    <a:pt x="1859" y="31"/>
                    <a:pt x="1853" y="19"/>
                    <a:pt x="1853" y="19"/>
                  </a:cubicBezTo>
                  <a:cubicBezTo>
                    <a:pt x="1847" y="19"/>
                    <a:pt x="1829" y="13"/>
                    <a:pt x="1823" y="13"/>
                  </a:cubicBezTo>
                  <a:cubicBezTo>
                    <a:pt x="1817" y="13"/>
                    <a:pt x="1811" y="13"/>
                    <a:pt x="1799" y="7"/>
                  </a:cubicBezTo>
                  <a:cubicBezTo>
                    <a:pt x="1793" y="7"/>
                    <a:pt x="1775" y="1"/>
                    <a:pt x="1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01;p75">
              <a:extLst>
                <a:ext uri="{FF2B5EF4-FFF2-40B4-BE49-F238E27FC236}">
                  <a16:creationId xmlns:a16="http://schemas.microsoft.com/office/drawing/2014/main" id="{21617742-0DB8-487D-B97C-B6ACC9DBB4E3}"/>
                </a:ext>
              </a:extLst>
            </p:cNvPr>
            <p:cNvSpPr/>
            <p:nvPr/>
          </p:nvSpPr>
          <p:spPr>
            <a:xfrm>
              <a:off x="2895837" y="6956268"/>
              <a:ext cx="442961" cy="880073"/>
            </a:xfrm>
            <a:custGeom>
              <a:avLst/>
              <a:gdLst/>
              <a:ahLst/>
              <a:cxnLst/>
              <a:rect l="l" t="t" r="r" b="b"/>
              <a:pathLst>
                <a:path w="3635" h="7222" extrusionOk="0">
                  <a:moveTo>
                    <a:pt x="1" y="1"/>
                  </a:moveTo>
                  <a:lnTo>
                    <a:pt x="42" y="5173"/>
                  </a:lnTo>
                  <a:lnTo>
                    <a:pt x="3635" y="7221"/>
                  </a:lnTo>
                  <a:lnTo>
                    <a:pt x="3593" y="204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02;p75">
              <a:extLst>
                <a:ext uri="{FF2B5EF4-FFF2-40B4-BE49-F238E27FC236}">
                  <a16:creationId xmlns:a16="http://schemas.microsoft.com/office/drawing/2014/main" id="{AB96DAC6-4CAB-411C-B57A-7C1210805628}"/>
                </a:ext>
              </a:extLst>
            </p:cNvPr>
            <p:cNvSpPr/>
            <p:nvPr/>
          </p:nvSpPr>
          <p:spPr>
            <a:xfrm>
              <a:off x="2895837" y="6397653"/>
              <a:ext cx="1387254" cy="808419"/>
            </a:xfrm>
            <a:custGeom>
              <a:avLst/>
              <a:gdLst/>
              <a:ahLst/>
              <a:cxnLst/>
              <a:rect l="l" t="t" r="r" b="b"/>
              <a:pathLst>
                <a:path w="11384" h="6634" extrusionOk="0">
                  <a:moveTo>
                    <a:pt x="7791" y="1"/>
                  </a:moveTo>
                  <a:lnTo>
                    <a:pt x="1" y="4585"/>
                  </a:lnTo>
                  <a:lnTo>
                    <a:pt x="3593" y="6633"/>
                  </a:lnTo>
                  <a:lnTo>
                    <a:pt x="11384" y="2049"/>
                  </a:lnTo>
                  <a:lnTo>
                    <a:pt x="7791" y="1"/>
                  </a:lnTo>
                  <a:close/>
                </a:path>
              </a:pathLst>
            </a:custGeom>
            <a:solidFill>
              <a:srgbClr val="E8E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03;p75">
              <a:extLst>
                <a:ext uri="{FF2B5EF4-FFF2-40B4-BE49-F238E27FC236}">
                  <a16:creationId xmlns:a16="http://schemas.microsoft.com/office/drawing/2014/main" id="{E4D16D5A-1A77-496C-867D-80613C99F9F8}"/>
                </a:ext>
              </a:extLst>
            </p:cNvPr>
            <p:cNvSpPr/>
            <p:nvPr/>
          </p:nvSpPr>
          <p:spPr>
            <a:xfrm>
              <a:off x="3333686" y="6647348"/>
              <a:ext cx="955992" cy="1188988"/>
            </a:xfrm>
            <a:custGeom>
              <a:avLst/>
              <a:gdLst/>
              <a:ahLst/>
              <a:cxnLst/>
              <a:rect l="l" t="t" r="r" b="b"/>
              <a:pathLst>
                <a:path w="7845" h="9757" extrusionOk="0">
                  <a:moveTo>
                    <a:pt x="7791" y="0"/>
                  </a:moveTo>
                  <a:lnTo>
                    <a:pt x="0" y="4584"/>
                  </a:lnTo>
                  <a:lnTo>
                    <a:pt x="42" y="9756"/>
                  </a:lnTo>
                  <a:lnTo>
                    <a:pt x="7844" y="5178"/>
                  </a:lnTo>
                  <a:lnTo>
                    <a:pt x="77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04;p75">
              <a:extLst>
                <a:ext uri="{FF2B5EF4-FFF2-40B4-BE49-F238E27FC236}">
                  <a16:creationId xmlns:a16="http://schemas.microsoft.com/office/drawing/2014/main" id="{4C836AB1-B412-4983-BE73-88AE32690EB2}"/>
                </a:ext>
              </a:extLst>
            </p:cNvPr>
            <p:cNvSpPr/>
            <p:nvPr/>
          </p:nvSpPr>
          <p:spPr>
            <a:xfrm>
              <a:off x="2895837" y="6956268"/>
              <a:ext cx="442961" cy="880073"/>
            </a:xfrm>
            <a:custGeom>
              <a:avLst/>
              <a:gdLst/>
              <a:ahLst/>
              <a:cxnLst/>
              <a:rect l="l" t="t" r="r" b="b"/>
              <a:pathLst>
                <a:path w="3635" h="7222" extrusionOk="0">
                  <a:moveTo>
                    <a:pt x="1" y="1"/>
                  </a:moveTo>
                  <a:lnTo>
                    <a:pt x="42" y="5173"/>
                  </a:lnTo>
                  <a:lnTo>
                    <a:pt x="3635" y="7221"/>
                  </a:lnTo>
                  <a:lnTo>
                    <a:pt x="3593" y="2049"/>
                  </a:lnTo>
                  <a:lnTo>
                    <a:pt x="1" y="1"/>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05;p75">
              <a:extLst>
                <a:ext uri="{FF2B5EF4-FFF2-40B4-BE49-F238E27FC236}">
                  <a16:creationId xmlns:a16="http://schemas.microsoft.com/office/drawing/2014/main" id="{0FB025EE-9E67-42C5-9BAD-700C651A4873}"/>
                </a:ext>
              </a:extLst>
            </p:cNvPr>
            <p:cNvSpPr/>
            <p:nvPr/>
          </p:nvSpPr>
          <p:spPr>
            <a:xfrm>
              <a:off x="5419840" y="4558270"/>
              <a:ext cx="1175218" cy="1498634"/>
            </a:xfrm>
            <a:custGeom>
              <a:avLst/>
              <a:gdLst/>
              <a:ahLst/>
              <a:cxnLst/>
              <a:rect l="l" t="t" r="r" b="b"/>
              <a:pathLst>
                <a:path w="9644" h="12298" extrusionOk="0">
                  <a:moveTo>
                    <a:pt x="3011" y="0"/>
                  </a:moveTo>
                  <a:cubicBezTo>
                    <a:pt x="2987" y="0"/>
                    <a:pt x="2963" y="0"/>
                    <a:pt x="2940" y="6"/>
                  </a:cubicBezTo>
                  <a:lnTo>
                    <a:pt x="2904" y="6"/>
                  </a:lnTo>
                  <a:cubicBezTo>
                    <a:pt x="2880" y="6"/>
                    <a:pt x="2857" y="12"/>
                    <a:pt x="2833" y="12"/>
                  </a:cubicBezTo>
                  <a:lnTo>
                    <a:pt x="2809" y="12"/>
                  </a:lnTo>
                  <a:cubicBezTo>
                    <a:pt x="2779" y="24"/>
                    <a:pt x="2744" y="24"/>
                    <a:pt x="2714" y="30"/>
                  </a:cubicBezTo>
                  <a:cubicBezTo>
                    <a:pt x="2702" y="30"/>
                    <a:pt x="2696" y="30"/>
                    <a:pt x="2690" y="36"/>
                  </a:cubicBezTo>
                  <a:cubicBezTo>
                    <a:pt x="2667" y="42"/>
                    <a:pt x="2637" y="42"/>
                    <a:pt x="2613" y="54"/>
                  </a:cubicBezTo>
                  <a:cubicBezTo>
                    <a:pt x="2607" y="54"/>
                    <a:pt x="2595" y="60"/>
                    <a:pt x="2583" y="60"/>
                  </a:cubicBezTo>
                  <a:cubicBezTo>
                    <a:pt x="2566" y="66"/>
                    <a:pt x="2542" y="66"/>
                    <a:pt x="2524" y="72"/>
                  </a:cubicBezTo>
                  <a:cubicBezTo>
                    <a:pt x="2512" y="72"/>
                    <a:pt x="2506" y="83"/>
                    <a:pt x="2488" y="83"/>
                  </a:cubicBezTo>
                  <a:cubicBezTo>
                    <a:pt x="2465" y="89"/>
                    <a:pt x="2453" y="89"/>
                    <a:pt x="2429" y="95"/>
                  </a:cubicBezTo>
                  <a:cubicBezTo>
                    <a:pt x="2417" y="101"/>
                    <a:pt x="2405" y="101"/>
                    <a:pt x="2393" y="113"/>
                  </a:cubicBezTo>
                  <a:cubicBezTo>
                    <a:pt x="2376" y="119"/>
                    <a:pt x="2358" y="125"/>
                    <a:pt x="2340" y="131"/>
                  </a:cubicBezTo>
                  <a:cubicBezTo>
                    <a:pt x="2328" y="143"/>
                    <a:pt x="2316" y="143"/>
                    <a:pt x="2304" y="149"/>
                  </a:cubicBezTo>
                  <a:cubicBezTo>
                    <a:pt x="2287" y="155"/>
                    <a:pt x="2269" y="161"/>
                    <a:pt x="2251" y="173"/>
                  </a:cubicBezTo>
                  <a:cubicBezTo>
                    <a:pt x="2239" y="178"/>
                    <a:pt x="2227" y="178"/>
                    <a:pt x="2215" y="184"/>
                  </a:cubicBezTo>
                  <a:cubicBezTo>
                    <a:pt x="2197" y="190"/>
                    <a:pt x="2180" y="202"/>
                    <a:pt x="2162" y="208"/>
                  </a:cubicBezTo>
                  <a:cubicBezTo>
                    <a:pt x="2156" y="214"/>
                    <a:pt x="2138" y="214"/>
                    <a:pt x="2132" y="220"/>
                  </a:cubicBezTo>
                  <a:cubicBezTo>
                    <a:pt x="2108" y="232"/>
                    <a:pt x="2096" y="244"/>
                    <a:pt x="2073" y="250"/>
                  </a:cubicBezTo>
                  <a:cubicBezTo>
                    <a:pt x="2067" y="262"/>
                    <a:pt x="2061" y="262"/>
                    <a:pt x="2049" y="268"/>
                  </a:cubicBezTo>
                  <a:cubicBezTo>
                    <a:pt x="2019" y="279"/>
                    <a:pt x="2001" y="297"/>
                    <a:pt x="1972" y="309"/>
                  </a:cubicBezTo>
                  <a:lnTo>
                    <a:pt x="0" y="1491"/>
                  </a:lnTo>
                  <a:cubicBezTo>
                    <a:pt x="30" y="1479"/>
                    <a:pt x="54" y="1461"/>
                    <a:pt x="84" y="1449"/>
                  </a:cubicBezTo>
                  <a:cubicBezTo>
                    <a:pt x="89" y="1437"/>
                    <a:pt x="101" y="1437"/>
                    <a:pt x="113" y="1431"/>
                  </a:cubicBezTo>
                  <a:cubicBezTo>
                    <a:pt x="137" y="1425"/>
                    <a:pt x="149" y="1408"/>
                    <a:pt x="173" y="1402"/>
                  </a:cubicBezTo>
                  <a:cubicBezTo>
                    <a:pt x="179" y="1396"/>
                    <a:pt x="196" y="1396"/>
                    <a:pt x="202" y="1390"/>
                  </a:cubicBezTo>
                  <a:cubicBezTo>
                    <a:pt x="220" y="1378"/>
                    <a:pt x="238" y="1372"/>
                    <a:pt x="256" y="1366"/>
                  </a:cubicBezTo>
                  <a:cubicBezTo>
                    <a:pt x="268" y="1360"/>
                    <a:pt x="279" y="1360"/>
                    <a:pt x="291" y="1348"/>
                  </a:cubicBezTo>
                  <a:cubicBezTo>
                    <a:pt x="309" y="1342"/>
                    <a:pt x="327" y="1336"/>
                    <a:pt x="345" y="1330"/>
                  </a:cubicBezTo>
                  <a:cubicBezTo>
                    <a:pt x="357" y="1319"/>
                    <a:pt x="369" y="1319"/>
                    <a:pt x="380" y="1313"/>
                  </a:cubicBezTo>
                  <a:cubicBezTo>
                    <a:pt x="398" y="1307"/>
                    <a:pt x="416" y="1301"/>
                    <a:pt x="434" y="1301"/>
                  </a:cubicBezTo>
                  <a:cubicBezTo>
                    <a:pt x="446" y="1289"/>
                    <a:pt x="458" y="1289"/>
                    <a:pt x="470" y="1283"/>
                  </a:cubicBezTo>
                  <a:cubicBezTo>
                    <a:pt x="487" y="1277"/>
                    <a:pt x="505" y="1277"/>
                    <a:pt x="529" y="1271"/>
                  </a:cubicBezTo>
                  <a:cubicBezTo>
                    <a:pt x="547" y="1271"/>
                    <a:pt x="553" y="1259"/>
                    <a:pt x="565" y="1259"/>
                  </a:cubicBezTo>
                  <a:cubicBezTo>
                    <a:pt x="588" y="1253"/>
                    <a:pt x="606" y="1253"/>
                    <a:pt x="624" y="1247"/>
                  </a:cubicBezTo>
                  <a:cubicBezTo>
                    <a:pt x="642" y="1247"/>
                    <a:pt x="648" y="1241"/>
                    <a:pt x="665" y="1241"/>
                  </a:cubicBezTo>
                  <a:cubicBezTo>
                    <a:pt x="683" y="1229"/>
                    <a:pt x="713" y="1229"/>
                    <a:pt x="737" y="1224"/>
                  </a:cubicBezTo>
                  <a:cubicBezTo>
                    <a:pt x="743" y="1224"/>
                    <a:pt x="755" y="1224"/>
                    <a:pt x="760" y="1218"/>
                  </a:cubicBezTo>
                  <a:cubicBezTo>
                    <a:pt x="790" y="1212"/>
                    <a:pt x="826" y="1212"/>
                    <a:pt x="855" y="1200"/>
                  </a:cubicBezTo>
                  <a:lnTo>
                    <a:pt x="879" y="1200"/>
                  </a:lnTo>
                  <a:cubicBezTo>
                    <a:pt x="903" y="1200"/>
                    <a:pt x="933" y="1194"/>
                    <a:pt x="950" y="1194"/>
                  </a:cubicBezTo>
                  <a:lnTo>
                    <a:pt x="992" y="1194"/>
                  </a:lnTo>
                  <a:cubicBezTo>
                    <a:pt x="1010" y="1194"/>
                    <a:pt x="1034" y="1194"/>
                    <a:pt x="1057" y="1188"/>
                  </a:cubicBezTo>
                  <a:lnTo>
                    <a:pt x="1414" y="1188"/>
                  </a:lnTo>
                  <a:cubicBezTo>
                    <a:pt x="1437" y="1188"/>
                    <a:pt x="1455" y="1188"/>
                    <a:pt x="1473" y="1194"/>
                  </a:cubicBezTo>
                  <a:cubicBezTo>
                    <a:pt x="1485" y="1194"/>
                    <a:pt x="1503" y="1194"/>
                    <a:pt x="1521" y="1200"/>
                  </a:cubicBezTo>
                  <a:cubicBezTo>
                    <a:pt x="1538" y="1200"/>
                    <a:pt x="1562" y="1212"/>
                    <a:pt x="1586" y="1212"/>
                  </a:cubicBezTo>
                  <a:cubicBezTo>
                    <a:pt x="1598" y="1212"/>
                    <a:pt x="1616" y="1212"/>
                    <a:pt x="1627" y="1218"/>
                  </a:cubicBezTo>
                  <a:lnTo>
                    <a:pt x="1645" y="1218"/>
                  </a:lnTo>
                  <a:cubicBezTo>
                    <a:pt x="1675" y="1224"/>
                    <a:pt x="1705" y="1224"/>
                    <a:pt x="1722" y="1229"/>
                  </a:cubicBezTo>
                  <a:lnTo>
                    <a:pt x="1740" y="1229"/>
                  </a:lnTo>
                  <a:cubicBezTo>
                    <a:pt x="1770" y="1241"/>
                    <a:pt x="1800" y="1247"/>
                    <a:pt x="1835" y="1247"/>
                  </a:cubicBezTo>
                  <a:lnTo>
                    <a:pt x="1853" y="1247"/>
                  </a:lnTo>
                  <a:cubicBezTo>
                    <a:pt x="1883" y="1253"/>
                    <a:pt x="1912" y="1259"/>
                    <a:pt x="1930" y="1271"/>
                  </a:cubicBezTo>
                  <a:cubicBezTo>
                    <a:pt x="1942" y="1271"/>
                    <a:pt x="1948" y="1271"/>
                    <a:pt x="1948" y="1277"/>
                  </a:cubicBezTo>
                  <a:cubicBezTo>
                    <a:pt x="1978" y="1283"/>
                    <a:pt x="2013" y="1289"/>
                    <a:pt x="2043" y="1301"/>
                  </a:cubicBezTo>
                  <a:cubicBezTo>
                    <a:pt x="2049" y="1301"/>
                    <a:pt x="2061" y="1301"/>
                    <a:pt x="2067" y="1307"/>
                  </a:cubicBezTo>
                  <a:cubicBezTo>
                    <a:pt x="2096" y="1313"/>
                    <a:pt x="2126" y="1319"/>
                    <a:pt x="2150" y="1330"/>
                  </a:cubicBezTo>
                  <a:cubicBezTo>
                    <a:pt x="2156" y="1330"/>
                    <a:pt x="2156" y="1330"/>
                    <a:pt x="2162" y="1336"/>
                  </a:cubicBezTo>
                  <a:cubicBezTo>
                    <a:pt x="2191" y="1342"/>
                    <a:pt x="2227" y="1360"/>
                    <a:pt x="2257" y="1366"/>
                  </a:cubicBezTo>
                  <a:cubicBezTo>
                    <a:pt x="2269" y="1366"/>
                    <a:pt x="2275" y="1372"/>
                    <a:pt x="2281" y="1372"/>
                  </a:cubicBezTo>
                  <a:cubicBezTo>
                    <a:pt x="2310" y="1378"/>
                    <a:pt x="2340" y="1396"/>
                    <a:pt x="2370" y="1402"/>
                  </a:cubicBezTo>
                  <a:cubicBezTo>
                    <a:pt x="2376" y="1402"/>
                    <a:pt x="2376" y="1402"/>
                    <a:pt x="2387" y="1408"/>
                  </a:cubicBezTo>
                  <a:cubicBezTo>
                    <a:pt x="2417" y="1425"/>
                    <a:pt x="2453" y="1431"/>
                    <a:pt x="2482" y="1449"/>
                  </a:cubicBezTo>
                  <a:cubicBezTo>
                    <a:pt x="2488" y="1449"/>
                    <a:pt x="2494" y="1455"/>
                    <a:pt x="2506" y="1455"/>
                  </a:cubicBezTo>
                  <a:cubicBezTo>
                    <a:pt x="2536" y="1467"/>
                    <a:pt x="2566" y="1479"/>
                    <a:pt x="2595" y="1491"/>
                  </a:cubicBezTo>
                  <a:cubicBezTo>
                    <a:pt x="2601" y="1491"/>
                    <a:pt x="2601" y="1497"/>
                    <a:pt x="2607" y="1497"/>
                  </a:cubicBezTo>
                  <a:cubicBezTo>
                    <a:pt x="2637" y="1515"/>
                    <a:pt x="2672" y="1526"/>
                    <a:pt x="2702" y="1544"/>
                  </a:cubicBezTo>
                  <a:cubicBezTo>
                    <a:pt x="2714" y="1550"/>
                    <a:pt x="2720" y="1550"/>
                    <a:pt x="2732" y="1556"/>
                  </a:cubicBezTo>
                  <a:cubicBezTo>
                    <a:pt x="2756" y="1568"/>
                    <a:pt x="2779" y="1580"/>
                    <a:pt x="2803" y="1586"/>
                  </a:cubicBezTo>
                  <a:lnTo>
                    <a:pt x="2845" y="1610"/>
                  </a:lnTo>
                  <a:cubicBezTo>
                    <a:pt x="2868" y="1615"/>
                    <a:pt x="2892" y="1633"/>
                    <a:pt x="2910" y="1639"/>
                  </a:cubicBezTo>
                  <a:lnTo>
                    <a:pt x="2957" y="1663"/>
                  </a:lnTo>
                  <a:cubicBezTo>
                    <a:pt x="2981" y="1675"/>
                    <a:pt x="2999" y="1687"/>
                    <a:pt x="3023" y="1699"/>
                  </a:cubicBezTo>
                  <a:lnTo>
                    <a:pt x="3070" y="1722"/>
                  </a:lnTo>
                  <a:cubicBezTo>
                    <a:pt x="3106" y="1746"/>
                    <a:pt x="3142" y="1758"/>
                    <a:pt x="3177" y="1782"/>
                  </a:cubicBezTo>
                  <a:cubicBezTo>
                    <a:pt x="3219" y="1805"/>
                    <a:pt x="3254" y="1823"/>
                    <a:pt x="3284" y="1841"/>
                  </a:cubicBezTo>
                  <a:cubicBezTo>
                    <a:pt x="3296" y="1847"/>
                    <a:pt x="3314" y="1853"/>
                    <a:pt x="3320" y="1865"/>
                  </a:cubicBezTo>
                  <a:lnTo>
                    <a:pt x="3385" y="1906"/>
                  </a:lnTo>
                  <a:cubicBezTo>
                    <a:pt x="3403" y="1912"/>
                    <a:pt x="3415" y="1930"/>
                    <a:pt x="3433" y="1936"/>
                  </a:cubicBezTo>
                  <a:cubicBezTo>
                    <a:pt x="3456" y="1954"/>
                    <a:pt x="3468" y="1960"/>
                    <a:pt x="3492" y="1972"/>
                  </a:cubicBezTo>
                  <a:cubicBezTo>
                    <a:pt x="3504" y="1984"/>
                    <a:pt x="3522" y="1995"/>
                    <a:pt x="3533" y="2001"/>
                  </a:cubicBezTo>
                  <a:cubicBezTo>
                    <a:pt x="3557" y="2019"/>
                    <a:pt x="3575" y="2031"/>
                    <a:pt x="3599" y="2043"/>
                  </a:cubicBezTo>
                  <a:cubicBezTo>
                    <a:pt x="3611" y="2049"/>
                    <a:pt x="3628" y="2061"/>
                    <a:pt x="3640" y="2073"/>
                  </a:cubicBezTo>
                  <a:lnTo>
                    <a:pt x="3706" y="2114"/>
                  </a:lnTo>
                  <a:cubicBezTo>
                    <a:pt x="3723" y="2120"/>
                    <a:pt x="3735" y="2138"/>
                    <a:pt x="3753" y="2144"/>
                  </a:cubicBezTo>
                  <a:cubicBezTo>
                    <a:pt x="3783" y="2168"/>
                    <a:pt x="3813" y="2191"/>
                    <a:pt x="3848" y="2209"/>
                  </a:cubicBezTo>
                  <a:cubicBezTo>
                    <a:pt x="3854" y="2221"/>
                    <a:pt x="3872" y="2227"/>
                    <a:pt x="3878" y="2233"/>
                  </a:cubicBezTo>
                  <a:cubicBezTo>
                    <a:pt x="3908" y="2257"/>
                    <a:pt x="3931" y="2281"/>
                    <a:pt x="3961" y="2292"/>
                  </a:cubicBezTo>
                  <a:cubicBezTo>
                    <a:pt x="4003" y="2328"/>
                    <a:pt x="4050" y="2358"/>
                    <a:pt x="4092" y="2399"/>
                  </a:cubicBezTo>
                  <a:cubicBezTo>
                    <a:pt x="4104" y="2405"/>
                    <a:pt x="4115" y="2411"/>
                    <a:pt x="4121" y="2417"/>
                  </a:cubicBezTo>
                  <a:cubicBezTo>
                    <a:pt x="4163" y="2447"/>
                    <a:pt x="4193" y="2476"/>
                    <a:pt x="4228" y="2506"/>
                  </a:cubicBezTo>
                  <a:cubicBezTo>
                    <a:pt x="4240" y="2518"/>
                    <a:pt x="4252" y="2530"/>
                    <a:pt x="4264" y="2536"/>
                  </a:cubicBezTo>
                  <a:cubicBezTo>
                    <a:pt x="4299" y="2566"/>
                    <a:pt x="4329" y="2595"/>
                    <a:pt x="4371" y="2625"/>
                  </a:cubicBezTo>
                  <a:cubicBezTo>
                    <a:pt x="4377" y="2637"/>
                    <a:pt x="4383" y="2643"/>
                    <a:pt x="4400" y="2649"/>
                  </a:cubicBezTo>
                  <a:cubicBezTo>
                    <a:pt x="4442" y="2684"/>
                    <a:pt x="4478" y="2726"/>
                    <a:pt x="4525" y="2767"/>
                  </a:cubicBezTo>
                  <a:cubicBezTo>
                    <a:pt x="4531" y="2773"/>
                    <a:pt x="4549" y="2785"/>
                    <a:pt x="4555" y="2797"/>
                  </a:cubicBezTo>
                  <a:cubicBezTo>
                    <a:pt x="4584" y="2827"/>
                    <a:pt x="4620" y="2856"/>
                    <a:pt x="4650" y="2892"/>
                  </a:cubicBezTo>
                  <a:lnTo>
                    <a:pt x="4685" y="2934"/>
                  </a:lnTo>
                  <a:lnTo>
                    <a:pt x="4786" y="3029"/>
                  </a:lnTo>
                  <a:lnTo>
                    <a:pt x="4816" y="3058"/>
                  </a:lnTo>
                  <a:cubicBezTo>
                    <a:pt x="4858" y="3100"/>
                    <a:pt x="4893" y="3142"/>
                    <a:pt x="4935" y="3183"/>
                  </a:cubicBezTo>
                  <a:cubicBezTo>
                    <a:pt x="4941" y="3189"/>
                    <a:pt x="4947" y="3207"/>
                    <a:pt x="4965" y="3213"/>
                  </a:cubicBezTo>
                  <a:cubicBezTo>
                    <a:pt x="4994" y="3248"/>
                    <a:pt x="5024" y="3278"/>
                    <a:pt x="5060" y="3320"/>
                  </a:cubicBezTo>
                  <a:cubicBezTo>
                    <a:pt x="5071" y="3332"/>
                    <a:pt x="5083" y="3349"/>
                    <a:pt x="5095" y="3355"/>
                  </a:cubicBezTo>
                  <a:cubicBezTo>
                    <a:pt x="5125" y="3391"/>
                    <a:pt x="5155" y="3421"/>
                    <a:pt x="5184" y="3456"/>
                  </a:cubicBezTo>
                  <a:cubicBezTo>
                    <a:pt x="5190" y="3468"/>
                    <a:pt x="5202" y="3480"/>
                    <a:pt x="5214" y="3486"/>
                  </a:cubicBezTo>
                  <a:cubicBezTo>
                    <a:pt x="5250" y="3533"/>
                    <a:pt x="5291" y="3575"/>
                    <a:pt x="5333" y="3622"/>
                  </a:cubicBezTo>
                  <a:cubicBezTo>
                    <a:pt x="5339" y="3628"/>
                    <a:pt x="5350" y="3646"/>
                    <a:pt x="5356" y="3652"/>
                  </a:cubicBezTo>
                  <a:lnTo>
                    <a:pt x="5445" y="3765"/>
                  </a:lnTo>
                  <a:cubicBezTo>
                    <a:pt x="5457" y="3777"/>
                    <a:pt x="5469" y="3795"/>
                    <a:pt x="5481" y="3807"/>
                  </a:cubicBezTo>
                  <a:lnTo>
                    <a:pt x="5570" y="3919"/>
                  </a:lnTo>
                  <a:cubicBezTo>
                    <a:pt x="5576" y="3925"/>
                    <a:pt x="5588" y="3943"/>
                    <a:pt x="5600" y="3949"/>
                  </a:cubicBezTo>
                  <a:cubicBezTo>
                    <a:pt x="5635" y="3991"/>
                    <a:pt x="5677" y="4044"/>
                    <a:pt x="5713" y="4092"/>
                  </a:cubicBezTo>
                  <a:cubicBezTo>
                    <a:pt x="5719" y="4098"/>
                    <a:pt x="5725" y="4109"/>
                    <a:pt x="5736" y="4121"/>
                  </a:cubicBezTo>
                  <a:cubicBezTo>
                    <a:pt x="5766" y="4157"/>
                    <a:pt x="5796" y="4193"/>
                    <a:pt x="5814" y="4228"/>
                  </a:cubicBezTo>
                  <a:cubicBezTo>
                    <a:pt x="5826" y="4246"/>
                    <a:pt x="5837" y="4258"/>
                    <a:pt x="5843" y="4276"/>
                  </a:cubicBezTo>
                  <a:cubicBezTo>
                    <a:pt x="5873" y="4311"/>
                    <a:pt x="5897" y="4347"/>
                    <a:pt x="5926" y="4388"/>
                  </a:cubicBezTo>
                  <a:cubicBezTo>
                    <a:pt x="5932" y="4400"/>
                    <a:pt x="5944" y="4406"/>
                    <a:pt x="5950" y="4424"/>
                  </a:cubicBezTo>
                  <a:cubicBezTo>
                    <a:pt x="5986" y="4478"/>
                    <a:pt x="6016" y="4519"/>
                    <a:pt x="6051" y="4573"/>
                  </a:cubicBezTo>
                  <a:cubicBezTo>
                    <a:pt x="6063" y="4584"/>
                    <a:pt x="6069" y="4596"/>
                    <a:pt x="6075" y="4608"/>
                  </a:cubicBezTo>
                  <a:cubicBezTo>
                    <a:pt x="6105" y="4644"/>
                    <a:pt x="6128" y="4691"/>
                    <a:pt x="6152" y="4727"/>
                  </a:cubicBezTo>
                  <a:cubicBezTo>
                    <a:pt x="6158" y="4745"/>
                    <a:pt x="6170" y="4757"/>
                    <a:pt x="6182" y="4774"/>
                  </a:cubicBezTo>
                  <a:cubicBezTo>
                    <a:pt x="6200" y="4810"/>
                    <a:pt x="6229" y="4852"/>
                    <a:pt x="6253" y="4893"/>
                  </a:cubicBezTo>
                  <a:cubicBezTo>
                    <a:pt x="6259" y="4905"/>
                    <a:pt x="6271" y="4911"/>
                    <a:pt x="6277" y="4929"/>
                  </a:cubicBezTo>
                  <a:lnTo>
                    <a:pt x="6366" y="5083"/>
                  </a:lnTo>
                  <a:cubicBezTo>
                    <a:pt x="6372" y="5101"/>
                    <a:pt x="6378" y="5107"/>
                    <a:pt x="6390" y="5119"/>
                  </a:cubicBezTo>
                  <a:cubicBezTo>
                    <a:pt x="6407" y="5166"/>
                    <a:pt x="6431" y="5202"/>
                    <a:pt x="6461" y="5249"/>
                  </a:cubicBezTo>
                  <a:cubicBezTo>
                    <a:pt x="6467" y="5261"/>
                    <a:pt x="6485" y="5279"/>
                    <a:pt x="6491" y="5297"/>
                  </a:cubicBezTo>
                  <a:cubicBezTo>
                    <a:pt x="6514" y="5339"/>
                    <a:pt x="6538" y="5380"/>
                    <a:pt x="6556" y="5416"/>
                  </a:cubicBezTo>
                  <a:cubicBezTo>
                    <a:pt x="6568" y="5434"/>
                    <a:pt x="6574" y="5445"/>
                    <a:pt x="6580" y="5457"/>
                  </a:cubicBezTo>
                  <a:cubicBezTo>
                    <a:pt x="6609" y="5505"/>
                    <a:pt x="6639" y="5558"/>
                    <a:pt x="6663" y="5612"/>
                  </a:cubicBezTo>
                  <a:cubicBezTo>
                    <a:pt x="6669" y="5624"/>
                    <a:pt x="6675" y="5635"/>
                    <a:pt x="6675" y="5647"/>
                  </a:cubicBezTo>
                  <a:cubicBezTo>
                    <a:pt x="6698" y="5695"/>
                    <a:pt x="6722" y="5730"/>
                    <a:pt x="6746" y="5772"/>
                  </a:cubicBezTo>
                  <a:cubicBezTo>
                    <a:pt x="6752" y="5790"/>
                    <a:pt x="6758" y="5814"/>
                    <a:pt x="6764" y="5825"/>
                  </a:cubicBezTo>
                  <a:cubicBezTo>
                    <a:pt x="6787" y="5873"/>
                    <a:pt x="6805" y="5909"/>
                    <a:pt x="6823" y="5950"/>
                  </a:cubicBezTo>
                  <a:cubicBezTo>
                    <a:pt x="6835" y="5968"/>
                    <a:pt x="6841" y="5980"/>
                    <a:pt x="6847" y="5992"/>
                  </a:cubicBezTo>
                  <a:cubicBezTo>
                    <a:pt x="6871" y="6039"/>
                    <a:pt x="6900" y="6099"/>
                    <a:pt x="6924" y="6152"/>
                  </a:cubicBezTo>
                  <a:cubicBezTo>
                    <a:pt x="6930" y="6170"/>
                    <a:pt x="6930" y="6176"/>
                    <a:pt x="6936" y="6188"/>
                  </a:cubicBezTo>
                  <a:cubicBezTo>
                    <a:pt x="6960" y="6235"/>
                    <a:pt x="6972" y="6277"/>
                    <a:pt x="6995" y="6324"/>
                  </a:cubicBezTo>
                  <a:cubicBezTo>
                    <a:pt x="7001" y="6336"/>
                    <a:pt x="7013" y="6360"/>
                    <a:pt x="7019" y="6378"/>
                  </a:cubicBezTo>
                  <a:cubicBezTo>
                    <a:pt x="7031" y="6419"/>
                    <a:pt x="7055" y="6455"/>
                    <a:pt x="7072" y="6502"/>
                  </a:cubicBezTo>
                  <a:cubicBezTo>
                    <a:pt x="7078" y="6514"/>
                    <a:pt x="7084" y="6532"/>
                    <a:pt x="7084" y="6544"/>
                  </a:cubicBezTo>
                  <a:cubicBezTo>
                    <a:pt x="7108" y="6597"/>
                    <a:pt x="7132" y="6657"/>
                    <a:pt x="7150" y="6710"/>
                  </a:cubicBezTo>
                  <a:cubicBezTo>
                    <a:pt x="7162" y="6722"/>
                    <a:pt x="7162" y="6734"/>
                    <a:pt x="7167" y="6746"/>
                  </a:cubicBezTo>
                  <a:lnTo>
                    <a:pt x="7209" y="6882"/>
                  </a:lnTo>
                  <a:cubicBezTo>
                    <a:pt x="7221" y="6894"/>
                    <a:pt x="7227" y="6918"/>
                    <a:pt x="7233" y="6930"/>
                  </a:cubicBezTo>
                  <a:cubicBezTo>
                    <a:pt x="7251" y="6977"/>
                    <a:pt x="7262" y="7013"/>
                    <a:pt x="7280" y="7061"/>
                  </a:cubicBezTo>
                  <a:cubicBezTo>
                    <a:pt x="7286" y="7072"/>
                    <a:pt x="7286" y="7090"/>
                    <a:pt x="7292" y="7102"/>
                  </a:cubicBezTo>
                  <a:cubicBezTo>
                    <a:pt x="7310" y="7156"/>
                    <a:pt x="7328" y="7215"/>
                    <a:pt x="7346" y="7268"/>
                  </a:cubicBezTo>
                  <a:cubicBezTo>
                    <a:pt x="7352" y="7280"/>
                    <a:pt x="7352" y="7286"/>
                    <a:pt x="7352" y="7304"/>
                  </a:cubicBezTo>
                  <a:cubicBezTo>
                    <a:pt x="7369" y="7346"/>
                    <a:pt x="7381" y="7393"/>
                    <a:pt x="7387" y="7435"/>
                  </a:cubicBezTo>
                  <a:cubicBezTo>
                    <a:pt x="7399" y="7452"/>
                    <a:pt x="7399" y="7476"/>
                    <a:pt x="7405" y="7488"/>
                  </a:cubicBezTo>
                  <a:cubicBezTo>
                    <a:pt x="7417" y="7536"/>
                    <a:pt x="7429" y="7571"/>
                    <a:pt x="7441" y="7613"/>
                  </a:cubicBezTo>
                  <a:cubicBezTo>
                    <a:pt x="7447" y="7631"/>
                    <a:pt x="7447" y="7642"/>
                    <a:pt x="7458" y="7660"/>
                  </a:cubicBezTo>
                  <a:cubicBezTo>
                    <a:pt x="7470" y="7714"/>
                    <a:pt x="7488" y="7773"/>
                    <a:pt x="7500" y="7821"/>
                  </a:cubicBezTo>
                  <a:cubicBezTo>
                    <a:pt x="7500" y="7832"/>
                    <a:pt x="7506" y="7844"/>
                    <a:pt x="7506" y="7850"/>
                  </a:cubicBezTo>
                  <a:cubicBezTo>
                    <a:pt x="7518" y="7898"/>
                    <a:pt x="7530" y="7939"/>
                    <a:pt x="7536" y="7987"/>
                  </a:cubicBezTo>
                  <a:cubicBezTo>
                    <a:pt x="7536" y="7999"/>
                    <a:pt x="7548" y="8017"/>
                    <a:pt x="7548" y="8040"/>
                  </a:cubicBezTo>
                  <a:cubicBezTo>
                    <a:pt x="7553" y="8082"/>
                    <a:pt x="7559" y="8129"/>
                    <a:pt x="7577" y="8165"/>
                  </a:cubicBezTo>
                  <a:cubicBezTo>
                    <a:pt x="7577" y="8177"/>
                    <a:pt x="7583" y="8195"/>
                    <a:pt x="7583" y="8201"/>
                  </a:cubicBezTo>
                  <a:cubicBezTo>
                    <a:pt x="7589" y="8260"/>
                    <a:pt x="7607" y="8313"/>
                    <a:pt x="7613" y="8373"/>
                  </a:cubicBezTo>
                  <a:lnTo>
                    <a:pt x="7613" y="8397"/>
                  </a:lnTo>
                  <a:cubicBezTo>
                    <a:pt x="7619" y="8444"/>
                    <a:pt x="7625" y="8492"/>
                    <a:pt x="7637" y="8545"/>
                  </a:cubicBezTo>
                  <a:cubicBezTo>
                    <a:pt x="7637" y="8557"/>
                    <a:pt x="7643" y="8575"/>
                    <a:pt x="7643" y="8587"/>
                  </a:cubicBezTo>
                  <a:cubicBezTo>
                    <a:pt x="7648" y="8634"/>
                    <a:pt x="7654" y="8676"/>
                    <a:pt x="7654" y="8723"/>
                  </a:cubicBezTo>
                  <a:cubicBezTo>
                    <a:pt x="7654" y="8735"/>
                    <a:pt x="7654" y="8741"/>
                    <a:pt x="7666" y="8759"/>
                  </a:cubicBezTo>
                  <a:cubicBezTo>
                    <a:pt x="7672" y="8818"/>
                    <a:pt x="7678" y="8872"/>
                    <a:pt x="7678" y="8919"/>
                  </a:cubicBezTo>
                  <a:lnTo>
                    <a:pt x="7678" y="8967"/>
                  </a:lnTo>
                  <a:cubicBezTo>
                    <a:pt x="7678" y="8996"/>
                    <a:pt x="7684" y="9026"/>
                    <a:pt x="7684" y="9056"/>
                  </a:cubicBezTo>
                  <a:lnTo>
                    <a:pt x="7684" y="9097"/>
                  </a:lnTo>
                  <a:cubicBezTo>
                    <a:pt x="7684" y="9127"/>
                    <a:pt x="7684" y="9157"/>
                    <a:pt x="7696" y="9186"/>
                  </a:cubicBezTo>
                  <a:lnTo>
                    <a:pt x="7696" y="9228"/>
                  </a:lnTo>
                  <a:cubicBezTo>
                    <a:pt x="7696" y="9299"/>
                    <a:pt x="7702" y="9376"/>
                    <a:pt x="7702" y="9448"/>
                  </a:cubicBezTo>
                  <a:lnTo>
                    <a:pt x="7702" y="9566"/>
                  </a:lnTo>
                  <a:lnTo>
                    <a:pt x="7702" y="9614"/>
                  </a:lnTo>
                  <a:lnTo>
                    <a:pt x="7702" y="9685"/>
                  </a:lnTo>
                  <a:lnTo>
                    <a:pt x="7702" y="9733"/>
                  </a:lnTo>
                  <a:cubicBezTo>
                    <a:pt x="7702" y="9750"/>
                    <a:pt x="7702" y="9774"/>
                    <a:pt x="7696" y="9804"/>
                  </a:cubicBezTo>
                  <a:lnTo>
                    <a:pt x="7696" y="9851"/>
                  </a:lnTo>
                  <a:cubicBezTo>
                    <a:pt x="7696" y="9881"/>
                    <a:pt x="7684" y="9899"/>
                    <a:pt x="7684" y="9929"/>
                  </a:cubicBezTo>
                  <a:lnTo>
                    <a:pt x="7684" y="9958"/>
                  </a:lnTo>
                  <a:cubicBezTo>
                    <a:pt x="7684" y="10000"/>
                    <a:pt x="7678" y="10035"/>
                    <a:pt x="7678" y="10071"/>
                  </a:cubicBezTo>
                  <a:lnTo>
                    <a:pt x="7678" y="10101"/>
                  </a:lnTo>
                  <a:cubicBezTo>
                    <a:pt x="7678" y="10130"/>
                    <a:pt x="7672" y="10154"/>
                    <a:pt x="7672" y="10184"/>
                  </a:cubicBezTo>
                  <a:cubicBezTo>
                    <a:pt x="7672" y="10196"/>
                    <a:pt x="7672" y="10208"/>
                    <a:pt x="7666" y="10220"/>
                  </a:cubicBezTo>
                  <a:cubicBezTo>
                    <a:pt x="7666" y="10243"/>
                    <a:pt x="7654" y="10267"/>
                    <a:pt x="7654" y="10285"/>
                  </a:cubicBezTo>
                  <a:cubicBezTo>
                    <a:pt x="7654" y="10303"/>
                    <a:pt x="7648" y="10309"/>
                    <a:pt x="7648" y="10326"/>
                  </a:cubicBezTo>
                  <a:cubicBezTo>
                    <a:pt x="7643" y="10344"/>
                    <a:pt x="7643" y="10374"/>
                    <a:pt x="7637" y="10398"/>
                  </a:cubicBezTo>
                  <a:cubicBezTo>
                    <a:pt x="7637" y="10404"/>
                    <a:pt x="7637" y="10421"/>
                    <a:pt x="7625" y="10427"/>
                  </a:cubicBezTo>
                  <a:cubicBezTo>
                    <a:pt x="7619" y="10463"/>
                    <a:pt x="7613" y="10493"/>
                    <a:pt x="7607" y="10534"/>
                  </a:cubicBezTo>
                  <a:cubicBezTo>
                    <a:pt x="7607" y="10540"/>
                    <a:pt x="7607" y="10546"/>
                    <a:pt x="7595" y="10546"/>
                  </a:cubicBezTo>
                  <a:cubicBezTo>
                    <a:pt x="7589" y="10576"/>
                    <a:pt x="7583" y="10600"/>
                    <a:pt x="7577" y="10629"/>
                  </a:cubicBezTo>
                  <a:cubicBezTo>
                    <a:pt x="7577" y="10635"/>
                    <a:pt x="7565" y="10653"/>
                    <a:pt x="7565" y="10659"/>
                  </a:cubicBezTo>
                  <a:cubicBezTo>
                    <a:pt x="7559" y="10683"/>
                    <a:pt x="7553" y="10701"/>
                    <a:pt x="7553" y="10724"/>
                  </a:cubicBezTo>
                  <a:cubicBezTo>
                    <a:pt x="7553" y="10730"/>
                    <a:pt x="7548" y="10748"/>
                    <a:pt x="7548" y="10754"/>
                  </a:cubicBezTo>
                  <a:cubicBezTo>
                    <a:pt x="7536" y="10778"/>
                    <a:pt x="7530" y="10807"/>
                    <a:pt x="7524" y="10831"/>
                  </a:cubicBezTo>
                  <a:cubicBezTo>
                    <a:pt x="7524" y="10837"/>
                    <a:pt x="7518" y="10843"/>
                    <a:pt x="7518" y="10849"/>
                  </a:cubicBezTo>
                  <a:cubicBezTo>
                    <a:pt x="7506" y="10879"/>
                    <a:pt x="7494" y="10908"/>
                    <a:pt x="7488" y="10938"/>
                  </a:cubicBezTo>
                  <a:cubicBezTo>
                    <a:pt x="7488" y="10950"/>
                    <a:pt x="7476" y="10956"/>
                    <a:pt x="7476" y="10956"/>
                  </a:cubicBezTo>
                  <a:cubicBezTo>
                    <a:pt x="7470" y="10980"/>
                    <a:pt x="7464" y="11009"/>
                    <a:pt x="7447" y="11027"/>
                  </a:cubicBezTo>
                  <a:cubicBezTo>
                    <a:pt x="7447" y="11039"/>
                    <a:pt x="7441" y="11051"/>
                    <a:pt x="7441" y="11057"/>
                  </a:cubicBezTo>
                  <a:cubicBezTo>
                    <a:pt x="7435" y="11081"/>
                    <a:pt x="7429" y="11104"/>
                    <a:pt x="7417" y="11116"/>
                  </a:cubicBezTo>
                  <a:cubicBezTo>
                    <a:pt x="7411" y="11128"/>
                    <a:pt x="7411" y="11134"/>
                    <a:pt x="7405" y="11146"/>
                  </a:cubicBezTo>
                  <a:cubicBezTo>
                    <a:pt x="7399" y="11170"/>
                    <a:pt x="7381" y="11193"/>
                    <a:pt x="7375" y="11217"/>
                  </a:cubicBezTo>
                  <a:cubicBezTo>
                    <a:pt x="7375" y="11223"/>
                    <a:pt x="7369" y="11229"/>
                    <a:pt x="7369" y="11229"/>
                  </a:cubicBezTo>
                  <a:cubicBezTo>
                    <a:pt x="7352" y="11259"/>
                    <a:pt x="7346" y="11282"/>
                    <a:pt x="7328" y="11312"/>
                  </a:cubicBezTo>
                  <a:cubicBezTo>
                    <a:pt x="7328" y="11318"/>
                    <a:pt x="7322" y="11324"/>
                    <a:pt x="7322" y="11324"/>
                  </a:cubicBezTo>
                  <a:cubicBezTo>
                    <a:pt x="7316" y="11348"/>
                    <a:pt x="7298" y="11371"/>
                    <a:pt x="7292" y="11383"/>
                  </a:cubicBezTo>
                  <a:cubicBezTo>
                    <a:pt x="7286" y="11395"/>
                    <a:pt x="7286" y="11401"/>
                    <a:pt x="7280" y="11407"/>
                  </a:cubicBezTo>
                  <a:cubicBezTo>
                    <a:pt x="7268" y="11425"/>
                    <a:pt x="7257" y="11443"/>
                    <a:pt x="7251" y="11461"/>
                  </a:cubicBezTo>
                  <a:cubicBezTo>
                    <a:pt x="7239" y="11467"/>
                    <a:pt x="7239" y="11472"/>
                    <a:pt x="7233" y="11484"/>
                  </a:cubicBezTo>
                  <a:cubicBezTo>
                    <a:pt x="7221" y="11502"/>
                    <a:pt x="7209" y="11520"/>
                    <a:pt x="7197" y="11544"/>
                  </a:cubicBezTo>
                  <a:cubicBezTo>
                    <a:pt x="7197" y="11550"/>
                    <a:pt x="7191" y="11550"/>
                    <a:pt x="7191" y="11556"/>
                  </a:cubicBezTo>
                  <a:cubicBezTo>
                    <a:pt x="7173" y="11579"/>
                    <a:pt x="7162" y="11603"/>
                    <a:pt x="7144" y="11633"/>
                  </a:cubicBezTo>
                  <a:cubicBezTo>
                    <a:pt x="7138" y="11639"/>
                    <a:pt x="7138" y="11645"/>
                    <a:pt x="7132" y="11645"/>
                  </a:cubicBezTo>
                  <a:cubicBezTo>
                    <a:pt x="7114" y="11662"/>
                    <a:pt x="7108" y="11680"/>
                    <a:pt x="7090" y="11698"/>
                  </a:cubicBezTo>
                  <a:cubicBezTo>
                    <a:pt x="7084" y="11704"/>
                    <a:pt x="7078" y="11710"/>
                    <a:pt x="7078" y="11722"/>
                  </a:cubicBezTo>
                  <a:cubicBezTo>
                    <a:pt x="7061" y="11734"/>
                    <a:pt x="7055" y="11752"/>
                    <a:pt x="7043" y="11763"/>
                  </a:cubicBezTo>
                  <a:cubicBezTo>
                    <a:pt x="7031" y="11769"/>
                    <a:pt x="7025" y="11781"/>
                    <a:pt x="7025" y="11787"/>
                  </a:cubicBezTo>
                  <a:cubicBezTo>
                    <a:pt x="7013" y="11799"/>
                    <a:pt x="6995" y="11823"/>
                    <a:pt x="6983" y="11841"/>
                  </a:cubicBezTo>
                  <a:lnTo>
                    <a:pt x="6972" y="11847"/>
                  </a:lnTo>
                  <a:cubicBezTo>
                    <a:pt x="6960" y="11870"/>
                    <a:pt x="6936" y="11888"/>
                    <a:pt x="6924" y="11906"/>
                  </a:cubicBezTo>
                  <a:cubicBezTo>
                    <a:pt x="6912" y="11912"/>
                    <a:pt x="6912" y="11918"/>
                    <a:pt x="6906" y="11918"/>
                  </a:cubicBezTo>
                  <a:lnTo>
                    <a:pt x="6865" y="11965"/>
                  </a:lnTo>
                  <a:lnTo>
                    <a:pt x="6841" y="11989"/>
                  </a:lnTo>
                  <a:cubicBezTo>
                    <a:pt x="6823" y="12001"/>
                    <a:pt x="6811" y="12007"/>
                    <a:pt x="6805" y="12025"/>
                  </a:cubicBezTo>
                  <a:cubicBezTo>
                    <a:pt x="6793" y="12031"/>
                    <a:pt x="6787" y="12037"/>
                    <a:pt x="6782" y="12037"/>
                  </a:cubicBezTo>
                  <a:cubicBezTo>
                    <a:pt x="6764" y="12054"/>
                    <a:pt x="6746" y="12066"/>
                    <a:pt x="6728" y="12084"/>
                  </a:cubicBezTo>
                  <a:cubicBezTo>
                    <a:pt x="6728" y="12084"/>
                    <a:pt x="6722" y="12084"/>
                    <a:pt x="6722" y="12090"/>
                  </a:cubicBezTo>
                  <a:cubicBezTo>
                    <a:pt x="6698" y="12108"/>
                    <a:pt x="6675" y="12126"/>
                    <a:pt x="6663" y="12143"/>
                  </a:cubicBezTo>
                  <a:cubicBezTo>
                    <a:pt x="6657" y="12149"/>
                    <a:pt x="6645" y="12149"/>
                    <a:pt x="6639" y="12155"/>
                  </a:cubicBezTo>
                  <a:cubicBezTo>
                    <a:pt x="6627" y="12173"/>
                    <a:pt x="6609" y="12179"/>
                    <a:pt x="6597" y="12197"/>
                  </a:cubicBezTo>
                  <a:cubicBezTo>
                    <a:pt x="6586" y="12203"/>
                    <a:pt x="6580" y="12203"/>
                    <a:pt x="6574" y="12209"/>
                  </a:cubicBezTo>
                  <a:cubicBezTo>
                    <a:pt x="6556" y="12215"/>
                    <a:pt x="6544" y="12232"/>
                    <a:pt x="6526" y="12238"/>
                  </a:cubicBezTo>
                  <a:cubicBezTo>
                    <a:pt x="6521" y="12244"/>
                    <a:pt x="6515" y="12244"/>
                    <a:pt x="6509" y="12255"/>
                  </a:cubicBezTo>
                  <a:lnTo>
                    <a:pt x="6509" y="12255"/>
                  </a:lnTo>
                  <a:lnTo>
                    <a:pt x="8409" y="11116"/>
                  </a:lnTo>
                  <a:lnTo>
                    <a:pt x="8474" y="11075"/>
                  </a:lnTo>
                  <a:cubicBezTo>
                    <a:pt x="8480" y="11069"/>
                    <a:pt x="8486" y="11069"/>
                    <a:pt x="8498" y="11057"/>
                  </a:cubicBezTo>
                  <a:cubicBezTo>
                    <a:pt x="8509" y="11051"/>
                    <a:pt x="8527" y="11039"/>
                    <a:pt x="8539" y="11027"/>
                  </a:cubicBezTo>
                  <a:cubicBezTo>
                    <a:pt x="8545" y="11021"/>
                    <a:pt x="8557" y="11021"/>
                    <a:pt x="8563" y="11015"/>
                  </a:cubicBezTo>
                  <a:cubicBezTo>
                    <a:pt x="8575" y="11009"/>
                    <a:pt x="8593" y="10991"/>
                    <a:pt x="8604" y="10986"/>
                  </a:cubicBezTo>
                  <a:cubicBezTo>
                    <a:pt x="8616" y="10980"/>
                    <a:pt x="8622" y="10980"/>
                    <a:pt x="8628" y="10968"/>
                  </a:cubicBezTo>
                  <a:cubicBezTo>
                    <a:pt x="8652" y="10956"/>
                    <a:pt x="8676" y="10938"/>
                    <a:pt x="8688" y="10920"/>
                  </a:cubicBezTo>
                  <a:lnTo>
                    <a:pt x="8694" y="10908"/>
                  </a:lnTo>
                  <a:cubicBezTo>
                    <a:pt x="8711" y="10896"/>
                    <a:pt x="8735" y="10879"/>
                    <a:pt x="8747" y="10867"/>
                  </a:cubicBezTo>
                  <a:cubicBezTo>
                    <a:pt x="8753" y="10861"/>
                    <a:pt x="8765" y="10849"/>
                    <a:pt x="8771" y="10849"/>
                  </a:cubicBezTo>
                  <a:cubicBezTo>
                    <a:pt x="8783" y="10837"/>
                    <a:pt x="8800" y="10831"/>
                    <a:pt x="8806" y="10813"/>
                  </a:cubicBezTo>
                  <a:lnTo>
                    <a:pt x="8830" y="10790"/>
                  </a:lnTo>
                  <a:lnTo>
                    <a:pt x="8872" y="10748"/>
                  </a:lnTo>
                  <a:cubicBezTo>
                    <a:pt x="8884" y="10742"/>
                    <a:pt x="8884" y="10730"/>
                    <a:pt x="8889" y="10730"/>
                  </a:cubicBezTo>
                  <a:lnTo>
                    <a:pt x="8913" y="10712"/>
                  </a:lnTo>
                  <a:lnTo>
                    <a:pt x="8919" y="10701"/>
                  </a:lnTo>
                  <a:cubicBezTo>
                    <a:pt x="8931" y="10689"/>
                    <a:pt x="8949" y="10665"/>
                    <a:pt x="8961" y="10653"/>
                  </a:cubicBezTo>
                  <a:cubicBezTo>
                    <a:pt x="8973" y="10641"/>
                    <a:pt x="8979" y="10635"/>
                    <a:pt x="8979" y="10629"/>
                  </a:cubicBezTo>
                  <a:cubicBezTo>
                    <a:pt x="8990" y="10611"/>
                    <a:pt x="9002" y="10600"/>
                    <a:pt x="9014" y="10582"/>
                  </a:cubicBezTo>
                  <a:cubicBezTo>
                    <a:pt x="9020" y="10576"/>
                    <a:pt x="9026" y="10570"/>
                    <a:pt x="9026" y="10564"/>
                  </a:cubicBezTo>
                  <a:cubicBezTo>
                    <a:pt x="9044" y="10546"/>
                    <a:pt x="9050" y="10522"/>
                    <a:pt x="9068" y="10510"/>
                  </a:cubicBezTo>
                  <a:cubicBezTo>
                    <a:pt x="9074" y="10505"/>
                    <a:pt x="9074" y="10493"/>
                    <a:pt x="9079" y="10493"/>
                  </a:cubicBezTo>
                  <a:cubicBezTo>
                    <a:pt x="9097" y="10475"/>
                    <a:pt x="9109" y="10451"/>
                    <a:pt x="9127" y="10421"/>
                  </a:cubicBezTo>
                  <a:cubicBezTo>
                    <a:pt x="9127" y="10415"/>
                    <a:pt x="9133" y="10415"/>
                    <a:pt x="9133" y="10404"/>
                  </a:cubicBezTo>
                  <a:cubicBezTo>
                    <a:pt x="9145" y="10386"/>
                    <a:pt x="9157" y="10368"/>
                    <a:pt x="9169" y="10344"/>
                  </a:cubicBezTo>
                  <a:cubicBezTo>
                    <a:pt x="9175" y="10338"/>
                    <a:pt x="9175" y="10332"/>
                    <a:pt x="9186" y="10326"/>
                  </a:cubicBezTo>
                  <a:cubicBezTo>
                    <a:pt x="9192" y="10309"/>
                    <a:pt x="9204" y="10285"/>
                    <a:pt x="9216" y="10273"/>
                  </a:cubicBezTo>
                  <a:cubicBezTo>
                    <a:pt x="9222" y="10267"/>
                    <a:pt x="9222" y="10255"/>
                    <a:pt x="9228" y="10249"/>
                  </a:cubicBezTo>
                  <a:cubicBezTo>
                    <a:pt x="9246" y="10225"/>
                    <a:pt x="9252" y="10208"/>
                    <a:pt x="9258" y="10184"/>
                  </a:cubicBezTo>
                  <a:cubicBezTo>
                    <a:pt x="9258" y="10178"/>
                    <a:pt x="9264" y="10178"/>
                    <a:pt x="9264" y="10166"/>
                  </a:cubicBezTo>
                  <a:cubicBezTo>
                    <a:pt x="9281" y="10136"/>
                    <a:pt x="9293" y="10119"/>
                    <a:pt x="9305" y="10089"/>
                  </a:cubicBezTo>
                  <a:cubicBezTo>
                    <a:pt x="9305" y="10077"/>
                    <a:pt x="9311" y="10077"/>
                    <a:pt x="9311" y="10071"/>
                  </a:cubicBezTo>
                  <a:cubicBezTo>
                    <a:pt x="9317" y="10047"/>
                    <a:pt x="9335" y="10030"/>
                    <a:pt x="9341" y="10006"/>
                  </a:cubicBezTo>
                  <a:cubicBezTo>
                    <a:pt x="9341" y="10000"/>
                    <a:pt x="9347" y="9988"/>
                    <a:pt x="9347" y="9982"/>
                  </a:cubicBezTo>
                  <a:lnTo>
                    <a:pt x="9370" y="9917"/>
                  </a:lnTo>
                  <a:cubicBezTo>
                    <a:pt x="9370" y="9911"/>
                    <a:pt x="9376" y="9899"/>
                    <a:pt x="9376" y="9893"/>
                  </a:cubicBezTo>
                  <a:cubicBezTo>
                    <a:pt x="9382" y="9869"/>
                    <a:pt x="9400" y="9840"/>
                    <a:pt x="9406" y="9822"/>
                  </a:cubicBezTo>
                  <a:cubicBezTo>
                    <a:pt x="9406" y="9810"/>
                    <a:pt x="9406" y="9810"/>
                    <a:pt x="9412" y="9804"/>
                  </a:cubicBezTo>
                  <a:cubicBezTo>
                    <a:pt x="9424" y="9774"/>
                    <a:pt x="9436" y="9745"/>
                    <a:pt x="9442" y="9709"/>
                  </a:cubicBezTo>
                  <a:cubicBezTo>
                    <a:pt x="9442" y="9703"/>
                    <a:pt x="9442" y="9691"/>
                    <a:pt x="9454" y="9691"/>
                  </a:cubicBezTo>
                  <a:cubicBezTo>
                    <a:pt x="9460" y="9673"/>
                    <a:pt x="9465" y="9644"/>
                    <a:pt x="9471" y="9620"/>
                  </a:cubicBezTo>
                  <a:cubicBezTo>
                    <a:pt x="9471" y="9614"/>
                    <a:pt x="9483" y="9596"/>
                    <a:pt x="9483" y="9590"/>
                  </a:cubicBezTo>
                  <a:cubicBezTo>
                    <a:pt x="9489" y="9566"/>
                    <a:pt x="9495" y="9543"/>
                    <a:pt x="9501" y="9513"/>
                  </a:cubicBezTo>
                  <a:cubicBezTo>
                    <a:pt x="9501" y="9507"/>
                    <a:pt x="9513" y="9501"/>
                    <a:pt x="9513" y="9483"/>
                  </a:cubicBezTo>
                  <a:lnTo>
                    <a:pt x="9531" y="9394"/>
                  </a:lnTo>
                  <a:lnTo>
                    <a:pt x="9531" y="9388"/>
                  </a:lnTo>
                  <a:cubicBezTo>
                    <a:pt x="9543" y="9353"/>
                    <a:pt x="9549" y="9323"/>
                    <a:pt x="9555" y="9287"/>
                  </a:cubicBezTo>
                  <a:cubicBezTo>
                    <a:pt x="9555" y="9275"/>
                    <a:pt x="9555" y="9269"/>
                    <a:pt x="9560" y="9264"/>
                  </a:cubicBezTo>
                  <a:cubicBezTo>
                    <a:pt x="9572" y="9234"/>
                    <a:pt x="9572" y="9210"/>
                    <a:pt x="9578" y="9180"/>
                  </a:cubicBezTo>
                  <a:cubicBezTo>
                    <a:pt x="9578" y="9174"/>
                    <a:pt x="9578" y="9157"/>
                    <a:pt x="9584" y="9151"/>
                  </a:cubicBezTo>
                  <a:cubicBezTo>
                    <a:pt x="9584" y="9139"/>
                    <a:pt x="9590" y="9127"/>
                    <a:pt x="9590" y="9115"/>
                  </a:cubicBezTo>
                  <a:cubicBezTo>
                    <a:pt x="9590" y="9097"/>
                    <a:pt x="9602" y="9085"/>
                    <a:pt x="9602" y="9068"/>
                  </a:cubicBezTo>
                  <a:cubicBezTo>
                    <a:pt x="9602" y="9056"/>
                    <a:pt x="9602" y="9044"/>
                    <a:pt x="9608" y="9032"/>
                  </a:cubicBezTo>
                  <a:cubicBezTo>
                    <a:pt x="9614" y="9002"/>
                    <a:pt x="9614" y="8973"/>
                    <a:pt x="9614" y="8943"/>
                  </a:cubicBezTo>
                  <a:lnTo>
                    <a:pt x="9614" y="8919"/>
                  </a:lnTo>
                  <a:cubicBezTo>
                    <a:pt x="9620" y="8883"/>
                    <a:pt x="9620" y="8848"/>
                    <a:pt x="9632" y="8812"/>
                  </a:cubicBezTo>
                  <a:lnTo>
                    <a:pt x="9632" y="8783"/>
                  </a:lnTo>
                  <a:cubicBezTo>
                    <a:pt x="9632" y="8747"/>
                    <a:pt x="9638" y="8717"/>
                    <a:pt x="9638" y="8699"/>
                  </a:cubicBezTo>
                  <a:lnTo>
                    <a:pt x="9638" y="8652"/>
                  </a:lnTo>
                  <a:cubicBezTo>
                    <a:pt x="9638" y="8634"/>
                    <a:pt x="9638" y="8604"/>
                    <a:pt x="9644" y="8581"/>
                  </a:cubicBezTo>
                  <a:lnTo>
                    <a:pt x="9644" y="8533"/>
                  </a:lnTo>
                  <a:lnTo>
                    <a:pt x="9644" y="8456"/>
                  </a:lnTo>
                  <a:lnTo>
                    <a:pt x="9644" y="8414"/>
                  </a:lnTo>
                  <a:lnTo>
                    <a:pt x="9644" y="8296"/>
                  </a:lnTo>
                  <a:lnTo>
                    <a:pt x="9644" y="8165"/>
                  </a:lnTo>
                  <a:lnTo>
                    <a:pt x="9644" y="8118"/>
                  </a:lnTo>
                  <a:lnTo>
                    <a:pt x="9644" y="8028"/>
                  </a:lnTo>
                  <a:lnTo>
                    <a:pt x="9644" y="7981"/>
                  </a:lnTo>
                  <a:cubicBezTo>
                    <a:pt x="9644" y="7951"/>
                    <a:pt x="9644" y="7927"/>
                    <a:pt x="9638" y="7898"/>
                  </a:cubicBezTo>
                  <a:cubicBezTo>
                    <a:pt x="9638" y="7880"/>
                    <a:pt x="9638" y="7862"/>
                    <a:pt x="9632" y="7844"/>
                  </a:cubicBezTo>
                  <a:cubicBezTo>
                    <a:pt x="9632" y="7821"/>
                    <a:pt x="9620" y="7791"/>
                    <a:pt x="9620" y="7773"/>
                  </a:cubicBezTo>
                  <a:lnTo>
                    <a:pt x="9620" y="7761"/>
                  </a:lnTo>
                  <a:cubicBezTo>
                    <a:pt x="9614" y="7714"/>
                    <a:pt x="9614" y="7660"/>
                    <a:pt x="9608" y="7601"/>
                  </a:cubicBezTo>
                  <a:cubicBezTo>
                    <a:pt x="9608" y="7583"/>
                    <a:pt x="9602" y="7571"/>
                    <a:pt x="9602" y="7553"/>
                  </a:cubicBezTo>
                  <a:cubicBezTo>
                    <a:pt x="9590" y="7518"/>
                    <a:pt x="9590" y="7476"/>
                    <a:pt x="9584" y="7435"/>
                  </a:cubicBezTo>
                  <a:cubicBezTo>
                    <a:pt x="9584" y="7423"/>
                    <a:pt x="9578" y="7399"/>
                    <a:pt x="9578" y="7387"/>
                  </a:cubicBezTo>
                  <a:lnTo>
                    <a:pt x="9555" y="7251"/>
                  </a:lnTo>
                  <a:cubicBezTo>
                    <a:pt x="9555" y="7245"/>
                    <a:pt x="9555" y="7227"/>
                    <a:pt x="9549" y="7221"/>
                  </a:cubicBezTo>
                  <a:cubicBezTo>
                    <a:pt x="9543" y="7167"/>
                    <a:pt x="9525" y="7108"/>
                    <a:pt x="9519" y="7061"/>
                  </a:cubicBezTo>
                  <a:cubicBezTo>
                    <a:pt x="9519" y="7043"/>
                    <a:pt x="9513" y="7031"/>
                    <a:pt x="9513" y="7013"/>
                  </a:cubicBezTo>
                  <a:cubicBezTo>
                    <a:pt x="9501" y="6971"/>
                    <a:pt x="9495" y="6930"/>
                    <a:pt x="9489" y="6888"/>
                  </a:cubicBezTo>
                  <a:cubicBezTo>
                    <a:pt x="9489" y="6871"/>
                    <a:pt x="9483" y="6859"/>
                    <a:pt x="9483" y="6835"/>
                  </a:cubicBezTo>
                  <a:cubicBezTo>
                    <a:pt x="9471" y="6793"/>
                    <a:pt x="9460" y="6740"/>
                    <a:pt x="9454" y="6692"/>
                  </a:cubicBezTo>
                  <a:cubicBezTo>
                    <a:pt x="9454" y="6686"/>
                    <a:pt x="9442" y="6681"/>
                    <a:pt x="9442" y="6663"/>
                  </a:cubicBezTo>
                  <a:cubicBezTo>
                    <a:pt x="9430" y="6603"/>
                    <a:pt x="9412" y="6556"/>
                    <a:pt x="9400" y="6496"/>
                  </a:cubicBezTo>
                  <a:cubicBezTo>
                    <a:pt x="9400" y="6479"/>
                    <a:pt x="9394" y="6473"/>
                    <a:pt x="9394" y="6455"/>
                  </a:cubicBezTo>
                  <a:cubicBezTo>
                    <a:pt x="9376" y="6413"/>
                    <a:pt x="9370" y="6366"/>
                    <a:pt x="9353" y="6324"/>
                  </a:cubicBezTo>
                  <a:cubicBezTo>
                    <a:pt x="9353" y="6318"/>
                    <a:pt x="9347" y="6306"/>
                    <a:pt x="9347" y="6300"/>
                  </a:cubicBezTo>
                  <a:cubicBezTo>
                    <a:pt x="9347" y="6295"/>
                    <a:pt x="9341" y="6289"/>
                    <a:pt x="9341" y="6277"/>
                  </a:cubicBezTo>
                  <a:cubicBezTo>
                    <a:pt x="9323" y="6235"/>
                    <a:pt x="9311" y="6188"/>
                    <a:pt x="9293" y="6140"/>
                  </a:cubicBezTo>
                  <a:cubicBezTo>
                    <a:pt x="9293" y="6128"/>
                    <a:pt x="9287" y="6116"/>
                    <a:pt x="9287" y="6110"/>
                  </a:cubicBezTo>
                  <a:cubicBezTo>
                    <a:pt x="9275" y="6051"/>
                    <a:pt x="9252" y="5998"/>
                    <a:pt x="9240" y="5938"/>
                  </a:cubicBezTo>
                  <a:cubicBezTo>
                    <a:pt x="9228" y="5920"/>
                    <a:pt x="9228" y="5909"/>
                    <a:pt x="9222" y="5903"/>
                  </a:cubicBezTo>
                  <a:cubicBezTo>
                    <a:pt x="9210" y="5855"/>
                    <a:pt x="9192" y="5814"/>
                    <a:pt x="9180" y="5772"/>
                  </a:cubicBezTo>
                  <a:cubicBezTo>
                    <a:pt x="9169" y="5760"/>
                    <a:pt x="9163" y="5736"/>
                    <a:pt x="9163" y="5725"/>
                  </a:cubicBezTo>
                  <a:cubicBezTo>
                    <a:pt x="9151" y="5677"/>
                    <a:pt x="9133" y="5635"/>
                    <a:pt x="9109" y="5588"/>
                  </a:cubicBezTo>
                  <a:cubicBezTo>
                    <a:pt x="9103" y="5582"/>
                    <a:pt x="9103" y="5564"/>
                    <a:pt x="9097" y="5558"/>
                  </a:cubicBezTo>
                  <a:cubicBezTo>
                    <a:pt x="9074" y="5505"/>
                    <a:pt x="9050" y="5445"/>
                    <a:pt x="9032" y="5398"/>
                  </a:cubicBezTo>
                  <a:cubicBezTo>
                    <a:pt x="9020" y="5380"/>
                    <a:pt x="9020" y="5368"/>
                    <a:pt x="9014" y="5350"/>
                  </a:cubicBezTo>
                  <a:cubicBezTo>
                    <a:pt x="9002" y="5309"/>
                    <a:pt x="8979" y="5267"/>
                    <a:pt x="8961" y="5226"/>
                  </a:cubicBezTo>
                  <a:cubicBezTo>
                    <a:pt x="8955" y="5208"/>
                    <a:pt x="8949" y="5190"/>
                    <a:pt x="8943" y="5172"/>
                  </a:cubicBezTo>
                  <a:cubicBezTo>
                    <a:pt x="8925" y="5131"/>
                    <a:pt x="8901" y="5083"/>
                    <a:pt x="8884" y="5042"/>
                  </a:cubicBezTo>
                  <a:cubicBezTo>
                    <a:pt x="8872" y="5024"/>
                    <a:pt x="8872" y="5018"/>
                    <a:pt x="8866" y="5000"/>
                  </a:cubicBezTo>
                  <a:cubicBezTo>
                    <a:pt x="8842" y="4953"/>
                    <a:pt x="8812" y="4893"/>
                    <a:pt x="8794" y="4840"/>
                  </a:cubicBezTo>
                  <a:lnTo>
                    <a:pt x="8771" y="4792"/>
                  </a:lnTo>
                  <a:cubicBezTo>
                    <a:pt x="8747" y="4751"/>
                    <a:pt x="8735" y="4715"/>
                    <a:pt x="8711" y="4668"/>
                  </a:cubicBezTo>
                  <a:cubicBezTo>
                    <a:pt x="8705" y="4656"/>
                    <a:pt x="8694" y="4632"/>
                    <a:pt x="8688" y="4614"/>
                  </a:cubicBezTo>
                  <a:cubicBezTo>
                    <a:pt x="8664" y="4573"/>
                    <a:pt x="8646" y="4537"/>
                    <a:pt x="8622" y="4489"/>
                  </a:cubicBezTo>
                  <a:cubicBezTo>
                    <a:pt x="8616" y="4478"/>
                    <a:pt x="8604" y="4466"/>
                    <a:pt x="8599" y="4454"/>
                  </a:cubicBezTo>
                  <a:cubicBezTo>
                    <a:pt x="8569" y="4400"/>
                    <a:pt x="8545" y="4347"/>
                    <a:pt x="8515" y="4299"/>
                  </a:cubicBezTo>
                  <a:lnTo>
                    <a:pt x="8498" y="4252"/>
                  </a:lnTo>
                  <a:cubicBezTo>
                    <a:pt x="8474" y="4216"/>
                    <a:pt x="8450" y="4169"/>
                    <a:pt x="8426" y="4133"/>
                  </a:cubicBezTo>
                  <a:cubicBezTo>
                    <a:pt x="8420" y="4121"/>
                    <a:pt x="8403" y="4098"/>
                    <a:pt x="8397" y="4080"/>
                  </a:cubicBezTo>
                  <a:cubicBezTo>
                    <a:pt x="8373" y="4044"/>
                    <a:pt x="8355" y="4003"/>
                    <a:pt x="8331" y="3961"/>
                  </a:cubicBezTo>
                  <a:cubicBezTo>
                    <a:pt x="8325" y="3949"/>
                    <a:pt x="8314" y="3943"/>
                    <a:pt x="8308" y="3925"/>
                  </a:cubicBezTo>
                  <a:lnTo>
                    <a:pt x="8218" y="3771"/>
                  </a:lnTo>
                  <a:cubicBezTo>
                    <a:pt x="8213" y="3753"/>
                    <a:pt x="8207" y="3741"/>
                    <a:pt x="8195" y="3735"/>
                  </a:cubicBezTo>
                  <a:cubicBezTo>
                    <a:pt x="8177" y="3694"/>
                    <a:pt x="8153" y="3658"/>
                    <a:pt x="8123" y="3617"/>
                  </a:cubicBezTo>
                  <a:cubicBezTo>
                    <a:pt x="8118" y="3599"/>
                    <a:pt x="8100" y="3575"/>
                    <a:pt x="8094" y="3563"/>
                  </a:cubicBezTo>
                  <a:cubicBezTo>
                    <a:pt x="8070" y="3527"/>
                    <a:pt x="8040" y="3486"/>
                    <a:pt x="8017" y="3444"/>
                  </a:cubicBezTo>
                  <a:cubicBezTo>
                    <a:pt x="8011" y="3427"/>
                    <a:pt x="8005" y="3421"/>
                    <a:pt x="7999" y="3409"/>
                  </a:cubicBezTo>
                  <a:cubicBezTo>
                    <a:pt x="7969" y="3355"/>
                    <a:pt x="7928" y="3308"/>
                    <a:pt x="7898" y="3260"/>
                  </a:cubicBezTo>
                  <a:cubicBezTo>
                    <a:pt x="7892" y="3242"/>
                    <a:pt x="7886" y="3237"/>
                    <a:pt x="7868" y="3219"/>
                  </a:cubicBezTo>
                  <a:cubicBezTo>
                    <a:pt x="7850" y="3183"/>
                    <a:pt x="7821" y="3147"/>
                    <a:pt x="7797" y="3112"/>
                  </a:cubicBezTo>
                  <a:cubicBezTo>
                    <a:pt x="7779" y="3094"/>
                    <a:pt x="7773" y="3082"/>
                    <a:pt x="7761" y="3058"/>
                  </a:cubicBezTo>
                  <a:cubicBezTo>
                    <a:pt x="7732" y="3023"/>
                    <a:pt x="7708" y="2981"/>
                    <a:pt x="7678" y="2946"/>
                  </a:cubicBezTo>
                  <a:cubicBezTo>
                    <a:pt x="7672" y="2934"/>
                    <a:pt x="7660" y="2922"/>
                    <a:pt x="7648" y="2910"/>
                  </a:cubicBezTo>
                  <a:cubicBezTo>
                    <a:pt x="7613" y="2862"/>
                    <a:pt x="7571" y="2815"/>
                    <a:pt x="7542" y="2767"/>
                  </a:cubicBezTo>
                  <a:cubicBezTo>
                    <a:pt x="7536" y="2756"/>
                    <a:pt x="7524" y="2744"/>
                    <a:pt x="7512" y="2732"/>
                  </a:cubicBezTo>
                  <a:cubicBezTo>
                    <a:pt x="7482" y="2696"/>
                    <a:pt x="7464" y="2666"/>
                    <a:pt x="7435" y="2625"/>
                  </a:cubicBezTo>
                  <a:cubicBezTo>
                    <a:pt x="7417" y="2613"/>
                    <a:pt x="7411" y="2595"/>
                    <a:pt x="7393" y="2583"/>
                  </a:cubicBezTo>
                  <a:cubicBezTo>
                    <a:pt x="7363" y="2548"/>
                    <a:pt x="7334" y="2518"/>
                    <a:pt x="7316" y="2476"/>
                  </a:cubicBezTo>
                  <a:cubicBezTo>
                    <a:pt x="7304" y="2465"/>
                    <a:pt x="7292" y="2459"/>
                    <a:pt x="7286" y="2441"/>
                  </a:cubicBezTo>
                  <a:lnTo>
                    <a:pt x="7173" y="2310"/>
                  </a:lnTo>
                  <a:cubicBezTo>
                    <a:pt x="7167" y="2292"/>
                    <a:pt x="7150" y="2286"/>
                    <a:pt x="7144" y="2269"/>
                  </a:cubicBezTo>
                  <a:cubicBezTo>
                    <a:pt x="7114" y="2239"/>
                    <a:pt x="7084" y="2203"/>
                    <a:pt x="7055" y="2174"/>
                  </a:cubicBezTo>
                  <a:cubicBezTo>
                    <a:pt x="7037" y="2162"/>
                    <a:pt x="7025" y="2144"/>
                    <a:pt x="7019" y="2132"/>
                  </a:cubicBezTo>
                  <a:cubicBezTo>
                    <a:pt x="6989" y="2102"/>
                    <a:pt x="6960" y="2061"/>
                    <a:pt x="6930" y="2031"/>
                  </a:cubicBezTo>
                  <a:cubicBezTo>
                    <a:pt x="6918" y="2019"/>
                    <a:pt x="6906" y="2013"/>
                    <a:pt x="6900" y="1995"/>
                  </a:cubicBezTo>
                  <a:cubicBezTo>
                    <a:pt x="6859" y="1954"/>
                    <a:pt x="6817" y="1912"/>
                    <a:pt x="6782" y="1871"/>
                  </a:cubicBezTo>
                  <a:lnTo>
                    <a:pt x="6752" y="1841"/>
                  </a:lnTo>
                  <a:lnTo>
                    <a:pt x="6663" y="1752"/>
                  </a:lnTo>
                  <a:cubicBezTo>
                    <a:pt x="6645" y="1734"/>
                    <a:pt x="6633" y="1722"/>
                    <a:pt x="6615" y="1716"/>
                  </a:cubicBezTo>
                  <a:lnTo>
                    <a:pt x="6526" y="1627"/>
                  </a:lnTo>
                  <a:cubicBezTo>
                    <a:pt x="6514" y="1615"/>
                    <a:pt x="6502" y="1604"/>
                    <a:pt x="6491" y="1598"/>
                  </a:cubicBezTo>
                  <a:cubicBezTo>
                    <a:pt x="6443" y="1556"/>
                    <a:pt x="6407" y="1520"/>
                    <a:pt x="6366" y="1485"/>
                  </a:cubicBezTo>
                  <a:cubicBezTo>
                    <a:pt x="6348" y="1479"/>
                    <a:pt x="6342" y="1461"/>
                    <a:pt x="6324" y="1455"/>
                  </a:cubicBezTo>
                  <a:cubicBezTo>
                    <a:pt x="6295" y="1425"/>
                    <a:pt x="6259" y="1396"/>
                    <a:pt x="6229" y="1372"/>
                  </a:cubicBezTo>
                  <a:cubicBezTo>
                    <a:pt x="6217" y="1360"/>
                    <a:pt x="6200" y="1348"/>
                    <a:pt x="6188" y="1336"/>
                  </a:cubicBezTo>
                  <a:cubicBezTo>
                    <a:pt x="6158" y="1307"/>
                    <a:pt x="6116" y="1283"/>
                    <a:pt x="6087" y="1253"/>
                  </a:cubicBezTo>
                  <a:cubicBezTo>
                    <a:pt x="6075" y="1247"/>
                    <a:pt x="6069" y="1229"/>
                    <a:pt x="6051" y="1224"/>
                  </a:cubicBezTo>
                  <a:cubicBezTo>
                    <a:pt x="6010" y="1188"/>
                    <a:pt x="5962" y="1158"/>
                    <a:pt x="5926" y="1123"/>
                  </a:cubicBezTo>
                  <a:lnTo>
                    <a:pt x="5921" y="1111"/>
                  </a:lnTo>
                  <a:cubicBezTo>
                    <a:pt x="5849" y="1063"/>
                    <a:pt x="5784" y="1016"/>
                    <a:pt x="5719" y="962"/>
                  </a:cubicBezTo>
                  <a:cubicBezTo>
                    <a:pt x="5713" y="956"/>
                    <a:pt x="5695" y="950"/>
                    <a:pt x="5689" y="944"/>
                  </a:cubicBezTo>
                  <a:cubicBezTo>
                    <a:pt x="5665" y="927"/>
                    <a:pt x="5635" y="903"/>
                    <a:pt x="5612" y="891"/>
                  </a:cubicBezTo>
                  <a:cubicBezTo>
                    <a:pt x="5600" y="885"/>
                    <a:pt x="5594" y="873"/>
                    <a:pt x="5576" y="861"/>
                  </a:cubicBezTo>
                  <a:lnTo>
                    <a:pt x="5511" y="814"/>
                  </a:lnTo>
                  <a:cubicBezTo>
                    <a:pt x="5493" y="808"/>
                    <a:pt x="5481" y="802"/>
                    <a:pt x="5463" y="784"/>
                  </a:cubicBezTo>
                  <a:lnTo>
                    <a:pt x="5398" y="743"/>
                  </a:lnTo>
                  <a:cubicBezTo>
                    <a:pt x="5386" y="737"/>
                    <a:pt x="5368" y="725"/>
                    <a:pt x="5362" y="719"/>
                  </a:cubicBezTo>
                  <a:cubicBezTo>
                    <a:pt x="5339" y="707"/>
                    <a:pt x="5309" y="689"/>
                    <a:pt x="5285" y="677"/>
                  </a:cubicBezTo>
                  <a:cubicBezTo>
                    <a:pt x="5273" y="665"/>
                    <a:pt x="5267" y="659"/>
                    <a:pt x="5250" y="654"/>
                  </a:cubicBezTo>
                  <a:cubicBezTo>
                    <a:pt x="5214" y="630"/>
                    <a:pt x="5178" y="606"/>
                    <a:pt x="5137" y="594"/>
                  </a:cubicBezTo>
                  <a:cubicBezTo>
                    <a:pt x="5101" y="570"/>
                    <a:pt x="5065" y="547"/>
                    <a:pt x="5030" y="535"/>
                  </a:cubicBezTo>
                  <a:cubicBezTo>
                    <a:pt x="5012" y="529"/>
                    <a:pt x="5006" y="517"/>
                    <a:pt x="4988" y="511"/>
                  </a:cubicBezTo>
                  <a:cubicBezTo>
                    <a:pt x="4970" y="499"/>
                    <a:pt x="4941" y="487"/>
                    <a:pt x="4917" y="475"/>
                  </a:cubicBezTo>
                  <a:lnTo>
                    <a:pt x="4870" y="452"/>
                  </a:lnTo>
                  <a:cubicBezTo>
                    <a:pt x="4852" y="446"/>
                    <a:pt x="4828" y="428"/>
                    <a:pt x="4804" y="422"/>
                  </a:cubicBezTo>
                  <a:cubicBezTo>
                    <a:pt x="4792" y="416"/>
                    <a:pt x="4774" y="410"/>
                    <a:pt x="4751" y="398"/>
                  </a:cubicBezTo>
                  <a:cubicBezTo>
                    <a:pt x="4739" y="392"/>
                    <a:pt x="4733" y="386"/>
                    <a:pt x="4715" y="386"/>
                  </a:cubicBezTo>
                  <a:cubicBezTo>
                    <a:pt x="4709" y="380"/>
                    <a:pt x="4691" y="380"/>
                    <a:pt x="4685" y="368"/>
                  </a:cubicBezTo>
                  <a:cubicBezTo>
                    <a:pt x="4679" y="363"/>
                    <a:pt x="4674" y="363"/>
                    <a:pt x="4656" y="357"/>
                  </a:cubicBezTo>
                  <a:cubicBezTo>
                    <a:pt x="4626" y="339"/>
                    <a:pt x="4590" y="327"/>
                    <a:pt x="4561" y="309"/>
                  </a:cubicBezTo>
                  <a:cubicBezTo>
                    <a:pt x="4555" y="309"/>
                    <a:pt x="4555" y="303"/>
                    <a:pt x="4543" y="303"/>
                  </a:cubicBezTo>
                  <a:cubicBezTo>
                    <a:pt x="4513" y="291"/>
                    <a:pt x="4484" y="279"/>
                    <a:pt x="4454" y="268"/>
                  </a:cubicBezTo>
                  <a:cubicBezTo>
                    <a:pt x="4448" y="268"/>
                    <a:pt x="4442" y="262"/>
                    <a:pt x="4436" y="262"/>
                  </a:cubicBezTo>
                  <a:cubicBezTo>
                    <a:pt x="4406" y="244"/>
                    <a:pt x="4365" y="238"/>
                    <a:pt x="4335" y="220"/>
                  </a:cubicBezTo>
                  <a:cubicBezTo>
                    <a:pt x="4329" y="220"/>
                    <a:pt x="4329" y="220"/>
                    <a:pt x="4323" y="214"/>
                  </a:cubicBezTo>
                  <a:cubicBezTo>
                    <a:pt x="4294" y="208"/>
                    <a:pt x="4264" y="190"/>
                    <a:pt x="4234" y="184"/>
                  </a:cubicBezTo>
                  <a:cubicBezTo>
                    <a:pt x="4228" y="184"/>
                    <a:pt x="4222" y="178"/>
                    <a:pt x="4210" y="178"/>
                  </a:cubicBezTo>
                  <a:cubicBezTo>
                    <a:pt x="4181" y="173"/>
                    <a:pt x="4145" y="155"/>
                    <a:pt x="4115" y="149"/>
                  </a:cubicBezTo>
                  <a:cubicBezTo>
                    <a:pt x="4109" y="149"/>
                    <a:pt x="4109" y="149"/>
                    <a:pt x="4098" y="143"/>
                  </a:cubicBezTo>
                  <a:cubicBezTo>
                    <a:pt x="4068" y="131"/>
                    <a:pt x="4038" y="125"/>
                    <a:pt x="4020" y="119"/>
                  </a:cubicBezTo>
                  <a:cubicBezTo>
                    <a:pt x="4009" y="119"/>
                    <a:pt x="4003" y="119"/>
                    <a:pt x="3997" y="113"/>
                  </a:cubicBezTo>
                  <a:cubicBezTo>
                    <a:pt x="3967" y="101"/>
                    <a:pt x="3931" y="95"/>
                    <a:pt x="3902" y="89"/>
                  </a:cubicBezTo>
                  <a:cubicBezTo>
                    <a:pt x="3890" y="89"/>
                    <a:pt x="3884" y="89"/>
                    <a:pt x="3884" y="83"/>
                  </a:cubicBezTo>
                  <a:cubicBezTo>
                    <a:pt x="3854" y="72"/>
                    <a:pt x="3824" y="66"/>
                    <a:pt x="3801" y="60"/>
                  </a:cubicBezTo>
                  <a:lnTo>
                    <a:pt x="3789" y="60"/>
                  </a:lnTo>
                  <a:cubicBezTo>
                    <a:pt x="3759" y="54"/>
                    <a:pt x="3729" y="42"/>
                    <a:pt x="3694" y="42"/>
                  </a:cubicBezTo>
                  <a:lnTo>
                    <a:pt x="3676" y="42"/>
                  </a:lnTo>
                  <a:cubicBezTo>
                    <a:pt x="3646" y="36"/>
                    <a:pt x="3617" y="36"/>
                    <a:pt x="3587" y="30"/>
                  </a:cubicBezTo>
                  <a:lnTo>
                    <a:pt x="3575" y="30"/>
                  </a:lnTo>
                  <a:cubicBezTo>
                    <a:pt x="3557" y="30"/>
                    <a:pt x="3551" y="30"/>
                    <a:pt x="3539" y="24"/>
                  </a:cubicBezTo>
                  <a:cubicBezTo>
                    <a:pt x="3516" y="24"/>
                    <a:pt x="3492" y="12"/>
                    <a:pt x="3468" y="12"/>
                  </a:cubicBezTo>
                  <a:cubicBezTo>
                    <a:pt x="3456" y="12"/>
                    <a:pt x="3438" y="12"/>
                    <a:pt x="3427" y="6"/>
                  </a:cubicBezTo>
                  <a:cubicBezTo>
                    <a:pt x="3403" y="6"/>
                    <a:pt x="3379" y="0"/>
                    <a:pt x="3367" y="0"/>
                  </a:cubicBezTo>
                  <a:close/>
                  <a:moveTo>
                    <a:pt x="6509" y="12255"/>
                  </a:moveTo>
                  <a:lnTo>
                    <a:pt x="6437" y="12298"/>
                  </a:lnTo>
                  <a:lnTo>
                    <a:pt x="6437" y="12298"/>
                  </a:lnTo>
                  <a:lnTo>
                    <a:pt x="6508" y="12256"/>
                  </a:lnTo>
                  <a:cubicBezTo>
                    <a:pt x="6509" y="12256"/>
                    <a:pt x="6509" y="12255"/>
                    <a:pt x="6509" y="122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06;p75">
              <a:extLst>
                <a:ext uri="{FF2B5EF4-FFF2-40B4-BE49-F238E27FC236}">
                  <a16:creationId xmlns:a16="http://schemas.microsoft.com/office/drawing/2014/main" id="{72082255-3A8E-49A6-85BA-242DCA43B87C}"/>
                </a:ext>
              </a:extLst>
            </p:cNvPr>
            <p:cNvSpPr/>
            <p:nvPr/>
          </p:nvSpPr>
          <p:spPr>
            <a:xfrm>
              <a:off x="5261785" y="4703529"/>
              <a:ext cx="1096009" cy="1396272"/>
            </a:xfrm>
            <a:custGeom>
              <a:avLst/>
              <a:gdLst/>
              <a:ahLst/>
              <a:cxnLst/>
              <a:rect l="l" t="t" r="r" b="b"/>
              <a:pathLst>
                <a:path w="8994" h="11458" extrusionOk="0">
                  <a:moveTo>
                    <a:pt x="2484" y="1"/>
                  </a:moveTo>
                  <a:cubicBezTo>
                    <a:pt x="1009" y="1"/>
                    <a:pt x="0" y="1168"/>
                    <a:pt x="9" y="3185"/>
                  </a:cubicBezTo>
                  <a:cubicBezTo>
                    <a:pt x="27" y="6023"/>
                    <a:pt x="2046" y="9461"/>
                    <a:pt x="4522" y="10862"/>
                  </a:cubicBezTo>
                  <a:cubicBezTo>
                    <a:pt x="5237" y="11266"/>
                    <a:pt x="5912" y="11457"/>
                    <a:pt x="6509" y="11457"/>
                  </a:cubicBezTo>
                  <a:cubicBezTo>
                    <a:pt x="7986" y="11457"/>
                    <a:pt x="8994" y="10290"/>
                    <a:pt x="8981" y="8273"/>
                  </a:cubicBezTo>
                  <a:cubicBezTo>
                    <a:pt x="8969" y="5435"/>
                    <a:pt x="6950" y="1997"/>
                    <a:pt x="4468" y="596"/>
                  </a:cubicBezTo>
                  <a:cubicBezTo>
                    <a:pt x="3755" y="192"/>
                    <a:pt x="3081" y="1"/>
                    <a:pt x="24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807;p75">
              <a:extLst>
                <a:ext uri="{FF2B5EF4-FFF2-40B4-BE49-F238E27FC236}">
                  <a16:creationId xmlns:a16="http://schemas.microsoft.com/office/drawing/2014/main" id="{B662FB00-D5C2-4091-930B-BA9B0B0178C5}"/>
                </a:ext>
              </a:extLst>
            </p:cNvPr>
            <p:cNvSpPr/>
            <p:nvPr/>
          </p:nvSpPr>
          <p:spPr>
            <a:xfrm>
              <a:off x="3865492" y="4841233"/>
              <a:ext cx="2348242" cy="2094164"/>
            </a:xfrm>
            <a:custGeom>
              <a:avLst/>
              <a:gdLst/>
              <a:ahLst/>
              <a:cxnLst/>
              <a:rect l="l" t="t" r="r" b="b"/>
              <a:pathLst>
                <a:path w="19270" h="17185" extrusionOk="0">
                  <a:moveTo>
                    <a:pt x="53" y="7629"/>
                  </a:moveTo>
                  <a:cubicBezTo>
                    <a:pt x="32" y="7636"/>
                    <a:pt x="14" y="7646"/>
                    <a:pt x="1" y="7660"/>
                  </a:cubicBezTo>
                  <a:lnTo>
                    <a:pt x="53" y="7629"/>
                  </a:lnTo>
                  <a:close/>
                  <a:moveTo>
                    <a:pt x="13426" y="0"/>
                  </a:moveTo>
                  <a:cubicBezTo>
                    <a:pt x="13403" y="0"/>
                    <a:pt x="13391" y="0"/>
                    <a:pt x="13367" y="6"/>
                  </a:cubicBezTo>
                  <a:lnTo>
                    <a:pt x="13337" y="6"/>
                  </a:lnTo>
                  <a:cubicBezTo>
                    <a:pt x="13314" y="6"/>
                    <a:pt x="13290" y="12"/>
                    <a:pt x="13272" y="12"/>
                  </a:cubicBezTo>
                  <a:lnTo>
                    <a:pt x="13254" y="12"/>
                  </a:lnTo>
                  <a:cubicBezTo>
                    <a:pt x="13225" y="24"/>
                    <a:pt x="13195" y="24"/>
                    <a:pt x="13165" y="30"/>
                  </a:cubicBezTo>
                  <a:lnTo>
                    <a:pt x="13141" y="30"/>
                  </a:lnTo>
                  <a:cubicBezTo>
                    <a:pt x="13124" y="36"/>
                    <a:pt x="13100" y="36"/>
                    <a:pt x="13076" y="42"/>
                  </a:cubicBezTo>
                  <a:cubicBezTo>
                    <a:pt x="13070" y="42"/>
                    <a:pt x="13052" y="54"/>
                    <a:pt x="13046" y="54"/>
                  </a:cubicBezTo>
                  <a:cubicBezTo>
                    <a:pt x="13034" y="59"/>
                    <a:pt x="13011" y="59"/>
                    <a:pt x="12993" y="65"/>
                  </a:cubicBezTo>
                  <a:cubicBezTo>
                    <a:pt x="12987" y="65"/>
                    <a:pt x="12975" y="71"/>
                    <a:pt x="12963" y="71"/>
                  </a:cubicBezTo>
                  <a:cubicBezTo>
                    <a:pt x="12951" y="83"/>
                    <a:pt x="12934" y="83"/>
                    <a:pt x="12916" y="89"/>
                  </a:cubicBezTo>
                  <a:cubicBezTo>
                    <a:pt x="12904" y="89"/>
                    <a:pt x="12892" y="95"/>
                    <a:pt x="12886" y="95"/>
                  </a:cubicBezTo>
                  <a:cubicBezTo>
                    <a:pt x="12868" y="101"/>
                    <a:pt x="12856" y="101"/>
                    <a:pt x="12839" y="113"/>
                  </a:cubicBezTo>
                  <a:cubicBezTo>
                    <a:pt x="12833" y="119"/>
                    <a:pt x="12815" y="119"/>
                    <a:pt x="12809" y="125"/>
                  </a:cubicBezTo>
                  <a:cubicBezTo>
                    <a:pt x="12797" y="131"/>
                    <a:pt x="12779" y="143"/>
                    <a:pt x="12767" y="143"/>
                  </a:cubicBezTo>
                  <a:cubicBezTo>
                    <a:pt x="12755" y="149"/>
                    <a:pt x="12744" y="149"/>
                    <a:pt x="12738" y="154"/>
                  </a:cubicBezTo>
                  <a:lnTo>
                    <a:pt x="12690" y="178"/>
                  </a:lnTo>
                  <a:cubicBezTo>
                    <a:pt x="12684" y="184"/>
                    <a:pt x="12666" y="184"/>
                    <a:pt x="12660" y="190"/>
                  </a:cubicBezTo>
                  <a:cubicBezTo>
                    <a:pt x="12649" y="202"/>
                    <a:pt x="12631" y="208"/>
                    <a:pt x="12607" y="214"/>
                  </a:cubicBezTo>
                  <a:cubicBezTo>
                    <a:pt x="12601" y="220"/>
                    <a:pt x="12595" y="220"/>
                    <a:pt x="12589" y="232"/>
                  </a:cubicBezTo>
                  <a:cubicBezTo>
                    <a:pt x="12565" y="244"/>
                    <a:pt x="12542" y="261"/>
                    <a:pt x="12512" y="267"/>
                  </a:cubicBezTo>
                  <a:lnTo>
                    <a:pt x="53" y="7629"/>
                  </a:lnTo>
                  <a:lnTo>
                    <a:pt x="53" y="7629"/>
                  </a:lnTo>
                  <a:cubicBezTo>
                    <a:pt x="59" y="7627"/>
                    <a:pt x="65" y="7626"/>
                    <a:pt x="72" y="7624"/>
                  </a:cubicBezTo>
                  <a:cubicBezTo>
                    <a:pt x="78" y="7613"/>
                    <a:pt x="90" y="7613"/>
                    <a:pt x="96" y="7607"/>
                  </a:cubicBezTo>
                  <a:cubicBezTo>
                    <a:pt x="108" y="7601"/>
                    <a:pt x="125" y="7595"/>
                    <a:pt x="149" y="7583"/>
                  </a:cubicBezTo>
                  <a:cubicBezTo>
                    <a:pt x="155" y="7577"/>
                    <a:pt x="167" y="7577"/>
                    <a:pt x="179" y="7571"/>
                  </a:cubicBezTo>
                  <a:lnTo>
                    <a:pt x="220" y="7547"/>
                  </a:lnTo>
                  <a:cubicBezTo>
                    <a:pt x="226" y="7541"/>
                    <a:pt x="244" y="7541"/>
                    <a:pt x="250" y="7535"/>
                  </a:cubicBezTo>
                  <a:cubicBezTo>
                    <a:pt x="268" y="7523"/>
                    <a:pt x="280" y="7518"/>
                    <a:pt x="298" y="7518"/>
                  </a:cubicBezTo>
                  <a:cubicBezTo>
                    <a:pt x="304" y="7512"/>
                    <a:pt x="315" y="7512"/>
                    <a:pt x="333" y="7506"/>
                  </a:cubicBezTo>
                  <a:cubicBezTo>
                    <a:pt x="345" y="7494"/>
                    <a:pt x="363" y="7494"/>
                    <a:pt x="375" y="7488"/>
                  </a:cubicBezTo>
                  <a:cubicBezTo>
                    <a:pt x="393" y="7488"/>
                    <a:pt x="399" y="7482"/>
                    <a:pt x="416" y="7482"/>
                  </a:cubicBezTo>
                  <a:cubicBezTo>
                    <a:pt x="428" y="7476"/>
                    <a:pt x="446" y="7476"/>
                    <a:pt x="464" y="7464"/>
                  </a:cubicBezTo>
                  <a:cubicBezTo>
                    <a:pt x="476" y="7464"/>
                    <a:pt x="488" y="7458"/>
                    <a:pt x="494" y="7458"/>
                  </a:cubicBezTo>
                  <a:cubicBezTo>
                    <a:pt x="511" y="7452"/>
                    <a:pt x="535" y="7452"/>
                    <a:pt x="547" y="7446"/>
                  </a:cubicBezTo>
                  <a:cubicBezTo>
                    <a:pt x="553" y="7446"/>
                    <a:pt x="571" y="7434"/>
                    <a:pt x="577" y="7434"/>
                  </a:cubicBezTo>
                  <a:cubicBezTo>
                    <a:pt x="600" y="7428"/>
                    <a:pt x="624" y="7428"/>
                    <a:pt x="642" y="7423"/>
                  </a:cubicBezTo>
                  <a:lnTo>
                    <a:pt x="660" y="7423"/>
                  </a:lnTo>
                  <a:cubicBezTo>
                    <a:pt x="690" y="7417"/>
                    <a:pt x="719" y="7417"/>
                    <a:pt x="749" y="7405"/>
                  </a:cubicBezTo>
                  <a:lnTo>
                    <a:pt x="761" y="7405"/>
                  </a:lnTo>
                  <a:cubicBezTo>
                    <a:pt x="785" y="7405"/>
                    <a:pt x="808" y="7399"/>
                    <a:pt x="838" y="7399"/>
                  </a:cubicBezTo>
                  <a:lnTo>
                    <a:pt x="868" y="7399"/>
                  </a:lnTo>
                  <a:cubicBezTo>
                    <a:pt x="891" y="7399"/>
                    <a:pt x="903" y="7399"/>
                    <a:pt x="927" y="7393"/>
                  </a:cubicBezTo>
                  <a:lnTo>
                    <a:pt x="1248" y="7393"/>
                  </a:lnTo>
                  <a:cubicBezTo>
                    <a:pt x="1266" y="7393"/>
                    <a:pt x="1289" y="7393"/>
                    <a:pt x="1313" y="7399"/>
                  </a:cubicBezTo>
                  <a:lnTo>
                    <a:pt x="1343" y="7399"/>
                  </a:lnTo>
                  <a:cubicBezTo>
                    <a:pt x="1366" y="7399"/>
                    <a:pt x="1396" y="7405"/>
                    <a:pt x="1414" y="7405"/>
                  </a:cubicBezTo>
                  <a:lnTo>
                    <a:pt x="1438" y="7405"/>
                  </a:lnTo>
                  <a:cubicBezTo>
                    <a:pt x="1473" y="7417"/>
                    <a:pt x="1515" y="7423"/>
                    <a:pt x="1551" y="7423"/>
                  </a:cubicBezTo>
                  <a:cubicBezTo>
                    <a:pt x="1556" y="7423"/>
                    <a:pt x="1562" y="7423"/>
                    <a:pt x="1574" y="7428"/>
                  </a:cubicBezTo>
                  <a:cubicBezTo>
                    <a:pt x="1604" y="7434"/>
                    <a:pt x="1634" y="7446"/>
                    <a:pt x="1663" y="7446"/>
                  </a:cubicBezTo>
                  <a:cubicBezTo>
                    <a:pt x="1669" y="7446"/>
                    <a:pt x="1681" y="7452"/>
                    <a:pt x="1693" y="7452"/>
                  </a:cubicBezTo>
                  <a:lnTo>
                    <a:pt x="1782" y="7476"/>
                  </a:lnTo>
                  <a:cubicBezTo>
                    <a:pt x="1788" y="7476"/>
                    <a:pt x="1794" y="7482"/>
                    <a:pt x="1800" y="7482"/>
                  </a:cubicBezTo>
                  <a:cubicBezTo>
                    <a:pt x="1841" y="7488"/>
                    <a:pt x="1877" y="7506"/>
                    <a:pt x="1913" y="7512"/>
                  </a:cubicBezTo>
                  <a:cubicBezTo>
                    <a:pt x="1919" y="7512"/>
                    <a:pt x="1931" y="7518"/>
                    <a:pt x="1936" y="7518"/>
                  </a:cubicBezTo>
                  <a:cubicBezTo>
                    <a:pt x="1966" y="7523"/>
                    <a:pt x="1996" y="7541"/>
                    <a:pt x="2032" y="7547"/>
                  </a:cubicBezTo>
                  <a:cubicBezTo>
                    <a:pt x="2049" y="7553"/>
                    <a:pt x="2055" y="7553"/>
                    <a:pt x="2067" y="7565"/>
                  </a:cubicBezTo>
                  <a:cubicBezTo>
                    <a:pt x="2097" y="7571"/>
                    <a:pt x="2127" y="7583"/>
                    <a:pt x="2156" y="7595"/>
                  </a:cubicBezTo>
                  <a:cubicBezTo>
                    <a:pt x="2168" y="7601"/>
                    <a:pt x="2180" y="7601"/>
                    <a:pt x="2186" y="7607"/>
                  </a:cubicBezTo>
                  <a:cubicBezTo>
                    <a:pt x="2227" y="7624"/>
                    <a:pt x="2269" y="7636"/>
                    <a:pt x="2305" y="7654"/>
                  </a:cubicBezTo>
                  <a:cubicBezTo>
                    <a:pt x="2317" y="7654"/>
                    <a:pt x="2317" y="7660"/>
                    <a:pt x="2322" y="7660"/>
                  </a:cubicBezTo>
                  <a:cubicBezTo>
                    <a:pt x="2358" y="7672"/>
                    <a:pt x="2388" y="7690"/>
                    <a:pt x="2423" y="7702"/>
                  </a:cubicBezTo>
                  <a:lnTo>
                    <a:pt x="2471" y="7725"/>
                  </a:lnTo>
                  <a:lnTo>
                    <a:pt x="2512" y="7749"/>
                  </a:lnTo>
                  <a:cubicBezTo>
                    <a:pt x="2536" y="7755"/>
                    <a:pt x="2554" y="7761"/>
                    <a:pt x="2572" y="7779"/>
                  </a:cubicBezTo>
                  <a:cubicBezTo>
                    <a:pt x="2590" y="7785"/>
                    <a:pt x="2602" y="7791"/>
                    <a:pt x="2613" y="7803"/>
                  </a:cubicBezTo>
                  <a:cubicBezTo>
                    <a:pt x="2631" y="7808"/>
                    <a:pt x="2655" y="7820"/>
                    <a:pt x="2679" y="7838"/>
                  </a:cubicBezTo>
                  <a:cubicBezTo>
                    <a:pt x="2685" y="7844"/>
                    <a:pt x="2702" y="7844"/>
                    <a:pt x="2708" y="7850"/>
                  </a:cubicBezTo>
                  <a:cubicBezTo>
                    <a:pt x="2738" y="7868"/>
                    <a:pt x="2774" y="7892"/>
                    <a:pt x="2803" y="7903"/>
                  </a:cubicBezTo>
                  <a:cubicBezTo>
                    <a:pt x="2833" y="7921"/>
                    <a:pt x="2869" y="7939"/>
                    <a:pt x="2898" y="7957"/>
                  </a:cubicBezTo>
                  <a:cubicBezTo>
                    <a:pt x="2910" y="7963"/>
                    <a:pt x="2922" y="7969"/>
                    <a:pt x="2928" y="7969"/>
                  </a:cubicBezTo>
                  <a:cubicBezTo>
                    <a:pt x="2952" y="7987"/>
                    <a:pt x="2976" y="7998"/>
                    <a:pt x="2999" y="8010"/>
                  </a:cubicBezTo>
                  <a:cubicBezTo>
                    <a:pt x="3011" y="8016"/>
                    <a:pt x="3017" y="8022"/>
                    <a:pt x="3035" y="8028"/>
                  </a:cubicBezTo>
                  <a:cubicBezTo>
                    <a:pt x="3059" y="8046"/>
                    <a:pt x="3071" y="8052"/>
                    <a:pt x="3094" y="8070"/>
                  </a:cubicBezTo>
                  <a:cubicBezTo>
                    <a:pt x="3106" y="8076"/>
                    <a:pt x="3118" y="8082"/>
                    <a:pt x="3130" y="8088"/>
                  </a:cubicBezTo>
                  <a:cubicBezTo>
                    <a:pt x="3154" y="8105"/>
                    <a:pt x="3166" y="8111"/>
                    <a:pt x="3189" y="8129"/>
                  </a:cubicBezTo>
                  <a:cubicBezTo>
                    <a:pt x="3207" y="8135"/>
                    <a:pt x="3213" y="8141"/>
                    <a:pt x="3225" y="8147"/>
                  </a:cubicBezTo>
                  <a:cubicBezTo>
                    <a:pt x="3249" y="8165"/>
                    <a:pt x="3273" y="8177"/>
                    <a:pt x="3284" y="8194"/>
                  </a:cubicBezTo>
                  <a:cubicBezTo>
                    <a:pt x="3296" y="8200"/>
                    <a:pt x="3308" y="8206"/>
                    <a:pt x="3314" y="8218"/>
                  </a:cubicBezTo>
                  <a:lnTo>
                    <a:pt x="3403" y="8284"/>
                  </a:lnTo>
                  <a:lnTo>
                    <a:pt x="3415" y="8289"/>
                  </a:lnTo>
                  <a:cubicBezTo>
                    <a:pt x="3445" y="8313"/>
                    <a:pt x="3463" y="8325"/>
                    <a:pt x="3492" y="8349"/>
                  </a:cubicBezTo>
                  <a:cubicBezTo>
                    <a:pt x="3534" y="8379"/>
                    <a:pt x="3569" y="8408"/>
                    <a:pt x="3611" y="8438"/>
                  </a:cubicBezTo>
                  <a:cubicBezTo>
                    <a:pt x="3623" y="8444"/>
                    <a:pt x="3629" y="8456"/>
                    <a:pt x="3641" y="8462"/>
                  </a:cubicBezTo>
                  <a:cubicBezTo>
                    <a:pt x="3670" y="8485"/>
                    <a:pt x="3700" y="8515"/>
                    <a:pt x="3730" y="8533"/>
                  </a:cubicBezTo>
                  <a:cubicBezTo>
                    <a:pt x="3748" y="8545"/>
                    <a:pt x="3754" y="8557"/>
                    <a:pt x="3771" y="8563"/>
                  </a:cubicBezTo>
                  <a:cubicBezTo>
                    <a:pt x="3801" y="8586"/>
                    <a:pt x="3831" y="8616"/>
                    <a:pt x="3860" y="8646"/>
                  </a:cubicBezTo>
                  <a:lnTo>
                    <a:pt x="3878" y="8669"/>
                  </a:lnTo>
                  <a:cubicBezTo>
                    <a:pt x="3920" y="8699"/>
                    <a:pt x="3955" y="8735"/>
                    <a:pt x="3991" y="8770"/>
                  </a:cubicBezTo>
                  <a:lnTo>
                    <a:pt x="4015" y="8794"/>
                  </a:lnTo>
                  <a:cubicBezTo>
                    <a:pt x="4044" y="8824"/>
                    <a:pt x="4074" y="8848"/>
                    <a:pt x="4104" y="8877"/>
                  </a:cubicBezTo>
                  <a:lnTo>
                    <a:pt x="4134" y="8907"/>
                  </a:lnTo>
                  <a:lnTo>
                    <a:pt x="4223" y="8996"/>
                  </a:lnTo>
                  <a:lnTo>
                    <a:pt x="4246" y="9020"/>
                  </a:lnTo>
                  <a:lnTo>
                    <a:pt x="4353" y="9133"/>
                  </a:lnTo>
                  <a:lnTo>
                    <a:pt x="4377" y="9150"/>
                  </a:lnTo>
                  <a:cubicBezTo>
                    <a:pt x="4407" y="9180"/>
                    <a:pt x="4436" y="9210"/>
                    <a:pt x="4460" y="9240"/>
                  </a:cubicBezTo>
                  <a:cubicBezTo>
                    <a:pt x="4466" y="9257"/>
                    <a:pt x="4484" y="9263"/>
                    <a:pt x="4490" y="9281"/>
                  </a:cubicBezTo>
                  <a:cubicBezTo>
                    <a:pt x="4519" y="9311"/>
                    <a:pt x="4543" y="9340"/>
                    <a:pt x="4573" y="9376"/>
                  </a:cubicBezTo>
                  <a:lnTo>
                    <a:pt x="4591" y="9400"/>
                  </a:lnTo>
                  <a:cubicBezTo>
                    <a:pt x="4632" y="9435"/>
                    <a:pt x="4662" y="9477"/>
                    <a:pt x="4698" y="9519"/>
                  </a:cubicBezTo>
                  <a:lnTo>
                    <a:pt x="4721" y="9536"/>
                  </a:lnTo>
                  <a:cubicBezTo>
                    <a:pt x="4751" y="9566"/>
                    <a:pt x="4769" y="9608"/>
                    <a:pt x="4799" y="9637"/>
                  </a:cubicBezTo>
                  <a:cubicBezTo>
                    <a:pt x="4810" y="9649"/>
                    <a:pt x="4822" y="9655"/>
                    <a:pt x="4828" y="9673"/>
                  </a:cubicBezTo>
                  <a:cubicBezTo>
                    <a:pt x="4858" y="9703"/>
                    <a:pt x="4882" y="9738"/>
                    <a:pt x="4911" y="9768"/>
                  </a:cubicBezTo>
                  <a:cubicBezTo>
                    <a:pt x="4917" y="9774"/>
                    <a:pt x="4929" y="9786"/>
                    <a:pt x="4935" y="9798"/>
                  </a:cubicBezTo>
                  <a:cubicBezTo>
                    <a:pt x="4965" y="9845"/>
                    <a:pt x="5000" y="9881"/>
                    <a:pt x="5030" y="9922"/>
                  </a:cubicBezTo>
                  <a:lnTo>
                    <a:pt x="5054" y="9946"/>
                  </a:lnTo>
                  <a:cubicBezTo>
                    <a:pt x="5078" y="9982"/>
                    <a:pt x="5107" y="10011"/>
                    <a:pt x="5125" y="10053"/>
                  </a:cubicBezTo>
                  <a:cubicBezTo>
                    <a:pt x="5137" y="10065"/>
                    <a:pt x="5143" y="10071"/>
                    <a:pt x="5155" y="10089"/>
                  </a:cubicBezTo>
                  <a:cubicBezTo>
                    <a:pt x="5179" y="10124"/>
                    <a:pt x="5208" y="10154"/>
                    <a:pt x="5232" y="10190"/>
                  </a:cubicBezTo>
                  <a:cubicBezTo>
                    <a:pt x="5238" y="10201"/>
                    <a:pt x="5244" y="10213"/>
                    <a:pt x="5256" y="10219"/>
                  </a:cubicBezTo>
                  <a:lnTo>
                    <a:pt x="5345" y="10356"/>
                  </a:lnTo>
                  <a:cubicBezTo>
                    <a:pt x="5351" y="10362"/>
                    <a:pt x="5357" y="10368"/>
                    <a:pt x="5357" y="10386"/>
                  </a:cubicBezTo>
                  <a:lnTo>
                    <a:pt x="5422" y="10498"/>
                  </a:lnTo>
                  <a:cubicBezTo>
                    <a:pt x="5434" y="10510"/>
                    <a:pt x="5440" y="10528"/>
                    <a:pt x="5446" y="10534"/>
                  </a:cubicBezTo>
                  <a:lnTo>
                    <a:pt x="5511" y="10647"/>
                  </a:lnTo>
                  <a:cubicBezTo>
                    <a:pt x="5523" y="10653"/>
                    <a:pt x="5529" y="10665"/>
                    <a:pt x="5529" y="10676"/>
                  </a:cubicBezTo>
                  <a:cubicBezTo>
                    <a:pt x="5559" y="10718"/>
                    <a:pt x="5582" y="10766"/>
                    <a:pt x="5612" y="10813"/>
                  </a:cubicBezTo>
                  <a:cubicBezTo>
                    <a:pt x="5618" y="10825"/>
                    <a:pt x="5618" y="10831"/>
                    <a:pt x="5624" y="10843"/>
                  </a:cubicBezTo>
                  <a:lnTo>
                    <a:pt x="5689" y="10956"/>
                  </a:lnTo>
                  <a:lnTo>
                    <a:pt x="5713" y="11003"/>
                  </a:lnTo>
                  <a:cubicBezTo>
                    <a:pt x="5737" y="11039"/>
                    <a:pt x="5749" y="11074"/>
                    <a:pt x="5772" y="11110"/>
                  </a:cubicBezTo>
                  <a:cubicBezTo>
                    <a:pt x="5778" y="11122"/>
                    <a:pt x="5790" y="11134"/>
                    <a:pt x="5790" y="11140"/>
                  </a:cubicBezTo>
                  <a:cubicBezTo>
                    <a:pt x="5808" y="11187"/>
                    <a:pt x="5838" y="11241"/>
                    <a:pt x="5861" y="11282"/>
                  </a:cubicBezTo>
                  <a:cubicBezTo>
                    <a:pt x="5867" y="11288"/>
                    <a:pt x="5867" y="11306"/>
                    <a:pt x="5879" y="11312"/>
                  </a:cubicBezTo>
                  <a:cubicBezTo>
                    <a:pt x="5897" y="11347"/>
                    <a:pt x="5915" y="11389"/>
                    <a:pt x="5939" y="11431"/>
                  </a:cubicBezTo>
                  <a:lnTo>
                    <a:pt x="5956" y="11478"/>
                  </a:lnTo>
                  <a:cubicBezTo>
                    <a:pt x="5974" y="11514"/>
                    <a:pt x="5998" y="11549"/>
                    <a:pt x="6010" y="11585"/>
                  </a:cubicBezTo>
                  <a:cubicBezTo>
                    <a:pt x="6016" y="11603"/>
                    <a:pt x="6016" y="11609"/>
                    <a:pt x="6028" y="11627"/>
                  </a:cubicBezTo>
                  <a:cubicBezTo>
                    <a:pt x="6046" y="11668"/>
                    <a:pt x="6069" y="11722"/>
                    <a:pt x="6093" y="11763"/>
                  </a:cubicBezTo>
                  <a:cubicBezTo>
                    <a:pt x="6099" y="11775"/>
                    <a:pt x="6099" y="11787"/>
                    <a:pt x="6105" y="11793"/>
                  </a:cubicBezTo>
                  <a:cubicBezTo>
                    <a:pt x="6123" y="11834"/>
                    <a:pt x="6146" y="11876"/>
                    <a:pt x="6158" y="11912"/>
                  </a:cubicBezTo>
                  <a:lnTo>
                    <a:pt x="6182" y="11959"/>
                  </a:lnTo>
                  <a:lnTo>
                    <a:pt x="6224" y="12072"/>
                  </a:lnTo>
                  <a:cubicBezTo>
                    <a:pt x="6236" y="12084"/>
                    <a:pt x="6236" y="12090"/>
                    <a:pt x="6241" y="12108"/>
                  </a:cubicBezTo>
                  <a:cubicBezTo>
                    <a:pt x="6265" y="12161"/>
                    <a:pt x="6277" y="12203"/>
                    <a:pt x="6301" y="12256"/>
                  </a:cubicBezTo>
                  <a:cubicBezTo>
                    <a:pt x="6307" y="12262"/>
                    <a:pt x="6307" y="12280"/>
                    <a:pt x="6307" y="12286"/>
                  </a:cubicBezTo>
                  <a:cubicBezTo>
                    <a:pt x="6325" y="12321"/>
                    <a:pt x="6337" y="12369"/>
                    <a:pt x="6354" y="12404"/>
                  </a:cubicBezTo>
                  <a:cubicBezTo>
                    <a:pt x="6360" y="12416"/>
                    <a:pt x="6360" y="12434"/>
                    <a:pt x="6366" y="12446"/>
                  </a:cubicBezTo>
                  <a:cubicBezTo>
                    <a:pt x="6384" y="12488"/>
                    <a:pt x="6390" y="12523"/>
                    <a:pt x="6402" y="12559"/>
                  </a:cubicBezTo>
                  <a:cubicBezTo>
                    <a:pt x="6414" y="12577"/>
                    <a:pt x="6414" y="12583"/>
                    <a:pt x="6420" y="12594"/>
                  </a:cubicBezTo>
                  <a:cubicBezTo>
                    <a:pt x="6432" y="12648"/>
                    <a:pt x="6449" y="12695"/>
                    <a:pt x="6461" y="12743"/>
                  </a:cubicBezTo>
                  <a:cubicBezTo>
                    <a:pt x="6461" y="12755"/>
                    <a:pt x="6473" y="12767"/>
                    <a:pt x="6473" y="12773"/>
                  </a:cubicBezTo>
                  <a:cubicBezTo>
                    <a:pt x="6485" y="12814"/>
                    <a:pt x="6491" y="12850"/>
                    <a:pt x="6509" y="12891"/>
                  </a:cubicBezTo>
                  <a:cubicBezTo>
                    <a:pt x="6515" y="12909"/>
                    <a:pt x="6515" y="12921"/>
                    <a:pt x="6521" y="12939"/>
                  </a:cubicBezTo>
                  <a:cubicBezTo>
                    <a:pt x="6532" y="12974"/>
                    <a:pt x="6544" y="13010"/>
                    <a:pt x="6550" y="13052"/>
                  </a:cubicBezTo>
                  <a:cubicBezTo>
                    <a:pt x="6550" y="13064"/>
                    <a:pt x="6562" y="13081"/>
                    <a:pt x="6562" y="13093"/>
                  </a:cubicBezTo>
                  <a:cubicBezTo>
                    <a:pt x="6574" y="13141"/>
                    <a:pt x="6580" y="13188"/>
                    <a:pt x="6598" y="13236"/>
                  </a:cubicBezTo>
                  <a:cubicBezTo>
                    <a:pt x="6598" y="13242"/>
                    <a:pt x="6604" y="13259"/>
                    <a:pt x="6604" y="13265"/>
                  </a:cubicBezTo>
                  <a:lnTo>
                    <a:pt x="6627" y="13378"/>
                  </a:lnTo>
                  <a:cubicBezTo>
                    <a:pt x="6627" y="13390"/>
                    <a:pt x="6633" y="13408"/>
                    <a:pt x="6633" y="13426"/>
                  </a:cubicBezTo>
                  <a:cubicBezTo>
                    <a:pt x="6639" y="13467"/>
                    <a:pt x="6651" y="13503"/>
                    <a:pt x="6657" y="13533"/>
                  </a:cubicBezTo>
                  <a:cubicBezTo>
                    <a:pt x="6657" y="13545"/>
                    <a:pt x="6663" y="13562"/>
                    <a:pt x="6663" y="13574"/>
                  </a:cubicBezTo>
                  <a:cubicBezTo>
                    <a:pt x="6669" y="13622"/>
                    <a:pt x="6681" y="13675"/>
                    <a:pt x="6687" y="13717"/>
                  </a:cubicBezTo>
                  <a:cubicBezTo>
                    <a:pt x="6687" y="13723"/>
                    <a:pt x="6687" y="13740"/>
                    <a:pt x="6693" y="13746"/>
                  </a:cubicBezTo>
                  <a:cubicBezTo>
                    <a:pt x="6699" y="13782"/>
                    <a:pt x="6711" y="13824"/>
                    <a:pt x="6711" y="13859"/>
                  </a:cubicBezTo>
                  <a:cubicBezTo>
                    <a:pt x="6711" y="13871"/>
                    <a:pt x="6717" y="13889"/>
                    <a:pt x="6717" y="13913"/>
                  </a:cubicBezTo>
                  <a:cubicBezTo>
                    <a:pt x="6722" y="13948"/>
                    <a:pt x="6722" y="13978"/>
                    <a:pt x="6728" y="14014"/>
                  </a:cubicBezTo>
                  <a:cubicBezTo>
                    <a:pt x="6728" y="14031"/>
                    <a:pt x="6728" y="14043"/>
                    <a:pt x="6740" y="14061"/>
                  </a:cubicBezTo>
                  <a:cubicBezTo>
                    <a:pt x="6746" y="14103"/>
                    <a:pt x="6746" y="14150"/>
                    <a:pt x="6752" y="14198"/>
                  </a:cubicBezTo>
                  <a:cubicBezTo>
                    <a:pt x="6752" y="14227"/>
                    <a:pt x="6758" y="14269"/>
                    <a:pt x="6758" y="14299"/>
                  </a:cubicBezTo>
                  <a:lnTo>
                    <a:pt x="6758" y="14316"/>
                  </a:lnTo>
                  <a:cubicBezTo>
                    <a:pt x="6758" y="14358"/>
                    <a:pt x="6770" y="14394"/>
                    <a:pt x="6770" y="14423"/>
                  </a:cubicBezTo>
                  <a:lnTo>
                    <a:pt x="6770" y="14429"/>
                  </a:lnTo>
                  <a:cubicBezTo>
                    <a:pt x="6776" y="14512"/>
                    <a:pt x="6776" y="14584"/>
                    <a:pt x="6776" y="14667"/>
                  </a:cubicBezTo>
                  <a:lnTo>
                    <a:pt x="6776" y="14774"/>
                  </a:lnTo>
                  <a:lnTo>
                    <a:pt x="6776" y="14803"/>
                  </a:lnTo>
                  <a:lnTo>
                    <a:pt x="6776" y="14875"/>
                  </a:lnTo>
                  <a:lnTo>
                    <a:pt x="6776" y="14910"/>
                  </a:lnTo>
                  <a:cubicBezTo>
                    <a:pt x="6776" y="14934"/>
                    <a:pt x="6776" y="14958"/>
                    <a:pt x="6770" y="14987"/>
                  </a:cubicBezTo>
                  <a:lnTo>
                    <a:pt x="6770" y="15017"/>
                  </a:lnTo>
                  <a:cubicBezTo>
                    <a:pt x="6770" y="15047"/>
                    <a:pt x="6758" y="15077"/>
                    <a:pt x="6758" y="15100"/>
                  </a:cubicBezTo>
                  <a:lnTo>
                    <a:pt x="6758" y="15112"/>
                  </a:lnTo>
                  <a:cubicBezTo>
                    <a:pt x="6758" y="15148"/>
                    <a:pt x="6752" y="15177"/>
                    <a:pt x="6752" y="15219"/>
                  </a:cubicBezTo>
                  <a:lnTo>
                    <a:pt x="6752" y="15225"/>
                  </a:lnTo>
                  <a:cubicBezTo>
                    <a:pt x="6752" y="15255"/>
                    <a:pt x="6746" y="15284"/>
                    <a:pt x="6746" y="15314"/>
                  </a:cubicBezTo>
                  <a:lnTo>
                    <a:pt x="6746" y="15338"/>
                  </a:lnTo>
                  <a:cubicBezTo>
                    <a:pt x="6746" y="15356"/>
                    <a:pt x="6740" y="15385"/>
                    <a:pt x="6740" y="15409"/>
                  </a:cubicBezTo>
                  <a:cubicBezTo>
                    <a:pt x="6740" y="15415"/>
                    <a:pt x="6740" y="15427"/>
                    <a:pt x="6728" y="15433"/>
                  </a:cubicBezTo>
                  <a:cubicBezTo>
                    <a:pt x="6722" y="15457"/>
                    <a:pt x="6722" y="15486"/>
                    <a:pt x="6717" y="15504"/>
                  </a:cubicBezTo>
                  <a:lnTo>
                    <a:pt x="6717" y="15522"/>
                  </a:lnTo>
                  <a:lnTo>
                    <a:pt x="6693" y="15611"/>
                  </a:lnTo>
                  <a:lnTo>
                    <a:pt x="6693" y="15617"/>
                  </a:lnTo>
                  <a:cubicBezTo>
                    <a:pt x="6687" y="15647"/>
                    <a:pt x="6681" y="15670"/>
                    <a:pt x="6669" y="15700"/>
                  </a:cubicBezTo>
                  <a:cubicBezTo>
                    <a:pt x="6669" y="15706"/>
                    <a:pt x="6663" y="15712"/>
                    <a:pt x="6663" y="15724"/>
                  </a:cubicBezTo>
                  <a:cubicBezTo>
                    <a:pt x="6657" y="15742"/>
                    <a:pt x="6657" y="15765"/>
                    <a:pt x="6651" y="15789"/>
                  </a:cubicBezTo>
                  <a:cubicBezTo>
                    <a:pt x="6651" y="15795"/>
                    <a:pt x="6639" y="15801"/>
                    <a:pt x="6639" y="15813"/>
                  </a:cubicBezTo>
                  <a:lnTo>
                    <a:pt x="6622" y="15878"/>
                  </a:lnTo>
                  <a:cubicBezTo>
                    <a:pt x="6622" y="15884"/>
                    <a:pt x="6622" y="15890"/>
                    <a:pt x="6610" y="15890"/>
                  </a:cubicBezTo>
                  <a:cubicBezTo>
                    <a:pt x="6604" y="15920"/>
                    <a:pt x="6598" y="15943"/>
                    <a:pt x="6580" y="15973"/>
                  </a:cubicBezTo>
                  <a:cubicBezTo>
                    <a:pt x="6580" y="15979"/>
                    <a:pt x="6580" y="15979"/>
                    <a:pt x="6574" y="15991"/>
                  </a:cubicBezTo>
                  <a:lnTo>
                    <a:pt x="6550" y="16056"/>
                  </a:lnTo>
                  <a:cubicBezTo>
                    <a:pt x="6550" y="16062"/>
                    <a:pt x="6544" y="16068"/>
                    <a:pt x="6544" y="16080"/>
                  </a:cubicBezTo>
                  <a:cubicBezTo>
                    <a:pt x="6538" y="16092"/>
                    <a:pt x="6532" y="16116"/>
                    <a:pt x="6521" y="16128"/>
                  </a:cubicBezTo>
                  <a:cubicBezTo>
                    <a:pt x="6521" y="16139"/>
                    <a:pt x="6515" y="16145"/>
                    <a:pt x="6515" y="16151"/>
                  </a:cubicBezTo>
                  <a:cubicBezTo>
                    <a:pt x="6509" y="16175"/>
                    <a:pt x="6503" y="16187"/>
                    <a:pt x="6485" y="16211"/>
                  </a:cubicBezTo>
                  <a:cubicBezTo>
                    <a:pt x="6485" y="16217"/>
                    <a:pt x="6479" y="16217"/>
                    <a:pt x="6479" y="16228"/>
                  </a:cubicBezTo>
                  <a:cubicBezTo>
                    <a:pt x="6461" y="16246"/>
                    <a:pt x="6455" y="16276"/>
                    <a:pt x="6443" y="16300"/>
                  </a:cubicBezTo>
                  <a:cubicBezTo>
                    <a:pt x="6443" y="16306"/>
                    <a:pt x="6432" y="16306"/>
                    <a:pt x="6432" y="16318"/>
                  </a:cubicBezTo>
                  <a:cubicBezTo>
                    <a:pt x="6426" y="16329"/>
                    <a:pt x="6414" y="16353"/>
                    <a:pt x="6402" y="16365"/>
                  </a:cubicBezTo>
                  <a:cubicBezTo>
                    <a:pt x="6396" y="16377"/>
                    <a:pt x="6396" y="16383"/>
                    <a:pt x="6390" y="16389"/>
                  </a:cubicBezTo>
                  <a:cubicBezTo>
                    <a:pt x="6384" y="16407"/>
                    <a:pt x="6372" y="16418"/>
                    <a:pt x="6360" y="16436"/>
                  </a:cubicBezTo>
                  <a:cubicBezTo>
                    <a:pt x="6354" y="16442"/>
                    <a:pt x="6354" y="16448"/>
                    <a:pt x="6342" y="16454"/>
                  </a:cubicBezTo>
                  <a:cubicBezTo>
                    <a:pt x="6337" y="16472"/>
                    <a:pt x="6325" y="16496"/>
                    <a:pt x="6313" y="16508"/>
                  </a:cubicBezTo>
                  <a:cubicBezTo>
                    <a:pt x="6313" y="16513"/>
                    <a:pt x="6307" y="16513"/>
                    <a:pt x="6307" y="16525"/>
                  </a:cubicBezTo>
                  <a:cubicBezTo>
                    <a:pt x="6295" y="16543"/>
                    <a:pt x="6277" y="16567"/>
                    <a:pt x="6265" y="16585"/>
                  </a:cubicBezTo>
                  <a:cubicBezTo>
                    <a:pt x="6265" y="16591"/>
                    <a:pt x="6253" y="16591"/>
                    <a:pt x="6253" y="16597"/>
                  </a:cubicBezTo>
                  <a:cubicBezTo>
                    <a:pt x="6247" y="16614"/>
                    <a:pt x="6236" y="16626"/>
                    <a:pt x="6224" y="16644"/>
                  </a:cubicBezTo>
                  <a:cubicBezTo>
                    <a:pt x="6218" y="16650"/>
                    <a:pt x="6218" y="16656"/>
                    <a:pt x="6212" y="16662"/>
                  </a:cubicBezTo>
                  <a:cubicBezTo>
                    <a:pt x="6206" y="16680"/>
                    <a:pt x="6188" y="16692"/>
                    <a:pt x="6182" y="16709"/>
                  </a:cubicBezTo>
                  <a:cubicBezTo>
                    <a:pt x="6176" y="16715"/>
                    <a:pt x="6176" y="16721"/>
                    <a:pt x="6164" y="16721"/>
                  </a:cubicBezTo>
                  <a:cubicBezTo>
                    <a:pt x="6152" y="16739"/>
                    <a:pt x="6135" y="16751"/>
                    <a:pt x="6129" y="16775"/>
                  </a:cubicBezTo>
                  <a:lnTo>
                    <a:pt x="6123" y="16781"/>
                  </a:lnTo>
                  <a:cubicBezTo>
                    <a:pt x="6105" y="16799"/>
                    <a:pt x="6093" y="16822"/>
                    <a:pt x="6069" y="16834"/>
                  </a:cubicBezTo>
                  <a:lnTo>
                    <a:pt x="6057" y="16852"/>
                  </a:lnTo>
                  <a:lnTo>
                    <a:pt x="6016" y="16888"/>
                  </a:lnTo>
                  <a:lnTo>
                    <a:pt x="6004" y="16899"/>
                  </a:lnTo>
                  <a:lnTo>
                    <a:pt x="5968" y="16941"/>
                  </a:lnTo>
                  <a:lnTo>
                    <a:pt x="5951" y="16953"/>
                  </a:lnTo>
                  <a:cubicBezTo>
                    <a:pt x="5939" y="16965"/>
                    <a:pt x="5921" y="16983"/>
                    <a:pt x="5897" y="17000"/>
                  </a:cubicBezTo>
                  <a:lnTo>
                    <a:pt x="5891" y="17000"/>
                  </a:lnTo>
                  <a:cubicBezTo>
                    <a:pt x="5879" y="17012"/>
                    <a:pt x="5856" y="17030"/>
                    <a:pt x="5838" y="17042"/>
                  </a:cubicBezTo>
                  <a:lnTo>
                    <a:pt x="5826" y="17054"/>
                  </a:lnTo>
                  <a:cubicBezTo>
                    <a:pt x="5808" y="17066"/>
                    <a:pt x="5796" y="17078"/>
                    <a:pt x="5790" y="17084"/>
                  </a:cubicBezTo>
                  <a:cubicBezTo>
                    <a:pt x="5778" y="17095"/>
                    <a:pt x="5772" y="17095"/>
                    <a:pt x="5766" y="17101"/>
                  </a:cubicBezTo>
                  <a:cubicBezTo>
                    <a:pt x="5749" y="17107"/>
                    <a:pt x="5737" y="17125"/>
                    <a:pt x="5719" y="17131"/>
                  </a:cubicBezTo>
                  <a:cubicBezTo>
                    <a:pt x="5713" y="17137"/>
                    <a:pt x="5707" y="17137"/>
                    <a:pt x="5707" y="17143"/>
                  </a:cubicBezTo>
                  <a:cubicBezTo>
                    <a:pt x="5683" y="17161"/>
                    <a:pt x="5671" y="17167"/>
                    <a:pt x="5648" y="17184"/>
                  </a:cubicBezTo>
                  <a:lnTo>
                    <a:pt x="18159" y="9792"/>
                  </a:lnTo>
                  <a:cubicBezTo>
                    <a:pt x="18183" y="9774"/>
                    <a:pt x="18200" y="9768"/>
                    <a:pt x="18218" y="9750"/>
                  </a:cubicBezTo>
                  <a:cubicBezTo>
                    <a:pt x="18230" y="9744"/>
                    <a:pt x="18236" y="9744"/>
                    <a:pt x="18236" y="9738"/>
                  </a:cubicBezTo>
                  <a:cubicBezTo>
                    <a:pt x="18248" y="9732"/>
                    <a:pt x="18266" y="9726"/>
                    <a:pt x="18272" y="9709"/>
                  </a:cubicBezTo>
                  <a:cubicBezTo>
                    <a:pt x="18278" y="9703"/>
                    <a:pt x="18290" y="9703"/>
                    <a:pt x="18295" y="9691"/>
                  </a:cubicBezTo>
                  <a:cubicBezTo>
                    <a:pt x="18307" y="9685"/>
                    <a:pt x="18325" y="9673"/>
                    <a:pt x="18331" y="9661"/>
                  </a:cubicBezTo>
                  <a:lnTo>
                    <a:pt x="18349" y="9649"/>
                  </a:lnTo>
                  <a:cubicBezTo>
                    <a:pt x="18361" y="9637"/>
                    <a:pt x="18385" y="9620"/>
                    <a:pt x="18396" y="9608"/>
                  </a:cubicBezTo>
                  <a:lnTo>
                    <a:pt x="18408" y="9596"/>
                  </a:lnTo>
                  <a:cubicBezTo>
                    <a:pt x="18420" y="9584"/>
                    <a:pt x="18438" y="9566"/>
                    <a:pt x="18456" y="9554"/>
                  </a:cubicBezTo>
                  <a:lnTo>
                    <a:pt x="18474" y="9536"/>
                  </a:lnTo>
                  <a:lnTo>
                    <a:pt x="18509" y="9501"/>
                  </a:lnTo>
                  <a:lnTo>
                    <a:pt x="18527" y="9489"/>
                  </a:lnTo>
                  <a:lnTo>
                    <a:pt x="18563" y="9447"/>
                  </a:lnTo>
                  <a:lnTo>
                    <a:pt x="18575" y="9435"/>
                  </a:lnTo>
                  <a:cubicBezTo>
                    <a:pt x="18586" y="9388"/>
                    <a:pt x="18610" y="9376"/>
                    <a:pt x="18622" y="9352"/>
                  </a:cubicBezTo>
                  <a:lnTo>
                    <a:pt x="18628" y="9346"/>
                  </a:lnTo>
                  <a:cubicBezTo>
                    <a:pt x="18646" y="9329"/>
                    <a:pt x="18658" y="9317"/>
                    <a:pt x="18670" y="9299"/>
                  </a:cubicBezTo>
                  <a:cubicBezTo>
                    <a:pt x="18676" y="9293"/>
                    <a:pt x="18676" y="9287"/>
                    <a:pt x="18681" y="9287"/>
                  </a:cubicBezTo>
                  <a:cubicBezTo>
                    <a:pt x="18687" y="9269"/>
                    <a:pt x="18705" y="9257"/>
                    <a:pt x="18711" y="9251"/>
                  </a:cubicBezTo>
                  <a:cubicBezTo>
                    <a:pt x="18717" y="9240"/>
                    <a:pt x="18717" y="9234"/>
                    <a:pt x="18729" y="9228"/>
                  </a:cubicBezTo>
                  <a:cubicBezTo>
                    <a:pt x="18735" y="9210"/>
                    <a:pt x="18747" y="9198"/>
                    <a:pt x="18759" y="9180"/>
                  </a:cubicBezTo>
                  <a:cubicBezTo>
                    <a:pt x="18759" y="9174"/>
                    <a:pt x="18765" y="9174"/>
                    <a:pt x="18765" y="9168"/>
                  </a:cubicBezTo>
                  <a:cubicBezTo>
                    <a:pt x="18776" y="9145"/>
                    <a:pt x="18794" y="9121"/>
                    <a:pt x="18806" y="9109"/>
                  </a:cubicBezTo>
                  <a:cubicBezTo>
                    <a:pt x="18806" y="9103"/>
                    <a:pt x="18812" y="9103"/>
                    <a:pt x="18812" y="9091"/>
                  </a:cubicBezTo>
                  <a:cubicBezTo>
                    <a:pt x="18824" y="9079"/>
                    <a:pt x="18836" y="9055"/>
                    <a:pt x="18842" y="9044"/>
                  </a:cubicBezTo>
                  <a:cubicBezTo>
                    <a:pt x="18854" y="9032"/>
                    <a:pt x="18854" y="9026"/>
                    <a:pt x="18860" y="9020"/>
                  </a:cubicBezTo>
                  <a:cubicBezTo>
                    <a:pt x="18866" y="9002"/>
                    <a:pt x="18871" y="8990"/>
                    <a:pt x="18889" y="8972"/>
                  </a:cubicBezTo>
                  <a:cubicBezTo>
                    <a:pt x="18895" y="8966"/>
                    <a:pt x="18895" y="8960"/>
                    <a:pt x="18901" y="8954"/>
                  </a:cubicBezTo>
                  <a:cubicBezTo>
                    <a:pt x="18913" y="8937"/>
                    <a:pt x="18925" y="8913"/>
                    <a:pt x="18931" y="8901"/>
                  </a:cubicBezTo>
                  <a:cubicBezTo>
                    <a:pt x="18931" y="8895"/>
                    <a:pt x="18943" y="8895"/>
                    <a:pt x="18943" y="8883"/>
                  </a:cubicBezTo>
                  <a:cubicBezTo>
                    <a:pt x="18955" y="8865"/>
                    <a:pt x="18961" y="8842"/>
                    <a:pt x="18978" y="8812"/>
                  </a:cubicBezTo>
                  <a:cubicBezTo>
                    <a:pt x="18978" y="8806"/>
                    <a:pt x="18984" y="8806"/>
                    <a:pt x="18984" y="8794"/>
                  </a:cubicBezTo>
                  <a:cubicBezTo>
                    <a:pt x="18990" y="8776"/>
                    <a:pt x="19002" y="8759"/>
                    <a:pt x="19008" y="8735"/>
                  </a:cubicBezTo>
                  <a:cubicBezTo>
                    <a:pt x="19008" y="8729"/>
                    <a:pt x="19014" y="8723"/>
                    <a:pt x="19014" y="8717"/>
                  </a:cubicBezTo>
                  <a:cubicBezTo>
                    <a:pt x="19020" y="8699"/>
                    <a:pt x="19032" y="8675"/>
                    <a:pt x="19038" y="8664"/>
                  </a:cubicBezTo>
                  <a:cubicBezTo>
                    <a:pt x="19038" y="8658"/>
                    <a:pt x="19044" y="8646"/>
                    <a:pt x="19044" y="8640"/>
                  </a:cubicBezTo>
                  <a:cubicBezTo>
                    <a:pt x="19050" y="8616"/>
                    <a:pt x="19061" y="8598"/>
                    <a:pt x="19067" y="8580"/>
                  </a:cubicBezTo>
                  <a:cubicBezTo>
                    <a:pt x="19067" y="8574"/>
                    <a:pt x="19073" y="8569"/>
                    <a:pt x="19073" y="8569"/>
                  </a:cubicBezTo>
                  <a:cubicBezTo>
                    <a:pt x="19079" y="8539"/>
                    <a:pt x="19091" y="8515"/>
                    <a:pt x="19103" y="8485"/>
                  </a:cubicBezTo>
                  <a:cubicBezTo>
                    <a:pt x="19103" y="8479"/>
                    <a:pt x="19109" y="8468"/>
                    <a:pt x="19109" y="8462"/>
                  </a:cubicBezTo>
                  <a:cubicBezTo>
                    <a:pt x="19121" y="8438"/>
                    <a:pt x="19127" y="8426"/>
                    <a:pt x="19127" y="8402"/>
                  </a:cubicBezTo>
                  <a:cubicBezTo>
                    <a:pt x="19127" y="8396"/>
                    <a:pt x="19133" y="8379"/>
                    <a:pt x="19133" y="8373"/>
                  </a:cubicBezTo>
                  <a:cubicBezTo>
                    <a:pt x="19139" y="8349"/>
                    <a:pt x="19139" y="8337"/>
                    <a:pt x="19151" y="8313"/>
                  </a:cubicBezTo>
                  <a:cubicBezTo>
                    <a:pt x="19151" y="8307"/>
                    <a:pt x="19156" y="8289"/>
                    <a:pt x="19156" y="8284"/>
                  </a:cubicBezTo>
                  <a:cubicBezTo>
                    <a:pt x="19162" y="8260"/>
                    <a:pt x="19162" y="8242"/>
                    <a:pt x="19168" y="8218"/>
                  </a:cubicBezTo>
                  <a:cubicBezTo>
                    <a:pt x="19168" y="8206"/>
                    <a:pt x="19168" y="8200"/>
                    <a:pt x="19180" y="8200"/>
                  </a:cubicBezTo>
                  <a:cubicBezTo>
                    <a:pt x="19186" y="8171"/>
                    <a:pt x="19192" y="8141"/>
                    <a:pt x="19192" y="8111"/>
                  </a:cubicBezTo>
                  <a:cubicBezTo>
                    <a:pt x="19192" y="8105"/>
                    <a:pt x="19192" y="8093"/>
                    <a:pt x="19198" y="8082"/>
                  </a:cubicBezTo>
                  <a:cubicBezTo>
                    <a:pt x="19210" y="8058"/>
                    <a:pt x="19210" y="8040"/>
                    <a:pt x="19216" y="8022"/>
                  </a:cubicBezTo>
                  <a:cubicBezTo>
                    <a:pt x="19216" y="8010"/>
                    <a:pt x="19222" y="7998"/>
                    <a:pt x="19222" y="7987"/>
                  </a:cubicBezTo>
                  <a:cubicBezTo>
                    <a:pt x="19222" y="7981"/>
                    <a:pt x="19222" y="7975"/>
                    <a:pt x="19228" y="7963"/>
                  </a:cubicBezTo>
                  <a:cubicBezTo>
                    <a:pt x="19228" y="7957"/>
                    <a:pt x="19228" y="7939"/>
                    <a:pt x="19240" y="7927"/>
                  </a:cubicBezTo>
                  <a:cubicBezTo>
                    <a:pt x="19240" y="7909"/>
                    <a:pt x="19240" y="7903"/>
                    <a:pt x="19246" y="7892"/>
                  </a:cubicBezTo>
                  <a:cubicBezTo>
                    <a:pt x="19246" y="7868"/>
                    <a:pt x="19251" y="7844"/>
                    <a:pt x="19251" y="7820"/>
                  </a:cubicBezTo>
                  <a:lnTo>
                    <a:pt x="19251" y="7791"/>
                  </a:lnTo>
                  <a:cubicBezTo>
                    <a:pt x="19251" y="7761"/>
                    <a:pt x="19257" y="7725"/>
                    <a:pt x="19257" y="7696"/>
                  </a:cubicBezTo>
                  <a:lnTo>
                    <a:pt x="19257" y="7666"/>
                  </a:lnTo>
                  <a:cubicBezTo>
                    <a:pt x="19257" y="7642"/>
                    <a:pt x="19269" y="7613"/>
                    <a:pt x="19269" y="7595"/>
                  </a:cubicBezTo>
                  <a:lnTo>
                    <a:pt x="19269" y="7553"/>
                  </a:lnTo>
                  <a:lnTo>
                    <a:pt x="19269" y="7488"/>
                  </a:lnTo>
                  <a:lnTo>
                    <a:pt x="19269" y="7452"/>
                  </a:lnTo>
                  <a:lnTo>
                    <a:pt x="19269" y="7375"/>
                  </a:lnTo>
                  <a:lnTo>
                    <a:pt x="19269" y="7345"/>
                  </a:lnTo>
                  <a:lnTo>
                    <a:pt x="19269" y="7244"/>
                  </a:lnTo>
                  <a:lnTo>
                    <a:pt x="19269" y="7126"/>
                  </a:lnTo>
                  <a:lnTo>
                    <a:pt x="19269" y="7078"/>
                  </a:lnTo>
                  <a:lnTo>
                    <a:pt x="19269" y="7007"/>
                  </a:lnTo>
                  <a:lnTo>
                    <a:pt x="19269" y="6953"/>
                  </a:lnTo>
                  <a:cubicBezTo>
                    <a:pt x="19269" y="6930"/>
                    <a:pt x="19269" y="6912"/>
                    <a:pt x="19257" y="6888"/>
                  </a:cubicBezTo>
                  <a:cubicBezTo>
                    <a:pt x="19257" y="6864"/>
                    <a:pt x="19257" y="6841"/>
                    <a:pt x="19251" y="6829"/>
                  </a:cubicBezTo>
                  <a:cubicBezTo>
                    <a:pt x="19251" y="6811"/>
                    <a:pt x="19251" y="6793"/>
                    <a:pt x="19246" y="6775"/>
                  </a:cubicBezTo>
                  <a:cubicBezTo>
                    <a:pt x="19240" y="6734"/>
                    <a:pt x="19240" y="6680"/>
                    <a:pt x="19228" y="6627"/>
                  </a:cubicBezTo>
                  <a:cubicBezTo>
                    <a:pt x="19228" y="6615"/>
                    <a:pt x="19228" y="6603"/>
                    <a:pt x="19222" y="6591"/>
                  </a:cubicBezTo>
                  <a:cubicBezTo>
                    <a:pt x="19216" y="6556"/>
                    <a:pt x="19216" y="6514"/>
                    <a:pt x="19210" y="6478"/>
                  </a:cubicBezTo>
                  <a:cubicBezTo>
                    <a:pt x="19210" y="6466"/>
                    <a:pt x="19198" y="6449"/>
                    <a:pt x="19198" y="6437"/>
                  </a:cubicBezTo>
                  <a:cubicBezTo>
                    <a:pt x="19192" y="6395"/>
                    <a:pt x="19186" y="6354"/>
                    <a:pt x="19186" y="6318"/>
                  </a:cubicBezTo>
                  <a:cubicBezTo>
                    <a:pt x="19186" y="6306"/>
                    <a:pt x="19186" y="6300"/>
                    <a:pt x="19180" y="6294"/>
                  </a:cubicBezTo>
                  <a:cubicBezTo>
                    <a:pt x="19168" y="6247"/>
                    <a:pt x="19162" y="6199"/>
                    <a:pt x="19156" y="6152"/>
                  </a:cubicBezTo>
                  <a:cubicBezTo>
                    <a:pt x="19156" y="6140"/>
                    <a:pt x="19151" y="6122"/>
                    <a:pt x="19151" y="6116"/>
                  </a:cubicBezTo>
                  <a:lnTo>
                    <a:pt x="19127" y="6003"/>
                  </a:lnTo>
                  <a:cubicBezTo>
                    <a:pt x="19127" y="5991"/>
                    <a:pt x="19121" y="5974"/>
                    <a:pt x="19121" y="5962"/>
                  </a:cubicBezTo>
                  <a:lnTo>
                    <a:pt x="19097" y="5849"/>
                  </a:lnTo>
                  <a:cubicBezTo>
                    <a:pt x="19097" y="5843"/>
                    <a:pt x="19091" y="5825"/>
                    <a:pt x="19091" y="5819"/>
                  </a:cubicBezTo>
                  <a:cubicBezTo>
                    <a:pt x="19073" y="5772"/>
                    <a:pt x="19067" y="5724"/>
                    <a:pt x="19050" y="5677"/>
                  </a:cubicBezTo>
                  <a:cubicBezTo>
                    <a:pt x="19050" y="5665"/>
                    <a:pt x="19044" y="5647"/>
                    <a:pt x="19044" y="5635"/>
                  </a:cubicBezTo>
                  <a:cubicBezTo>
                    <a:pt x="19038" y="5594"/>
                    <a:pt x="19020" y="5558"/>
                    <a:pt x="19014" y="5528"/>
                  </a:cubicBezTo>
                  <a:cubicBezTo>
                    <a:pt x="19014" y="5522"/>
                    <a:pt x="19008" y="5516"/>
                    <a:pt x="19008" y="5505"/>
                  </a:cubicBezTo>
                  <a:cubicBezTo>
                    <a:pt x="19008" y="5499"/>
                    <a:pt x="19002" y="5493"/>
                    <a:pt x="19002" y="5487"/>
                  </a:cubicBezTo>
                  <a:cubicBezTo>
                    <a:pt x="18990" y="5445"/>
                    <a:pt x="18978" y="5410"/>
                    <a:pt x="18961" y="5374"/>
                  </a:cubicBezTo>
                  <a:cubicBezTo>
                    <a:pt x="18961" y="5356"/>
                    <a:pt x="18955" y="5350"/>
                    <a:pt x="18955" y="5338"/>
                  </a:cubicBezTo>
                  <a:cubicBezTo>
                    <a:pt x="18943" y="5291"/>
                    <a:pt x="18925" y="5237"/>
                    <a:pt x="18913" y="5196"/>
                  </a:cubicBezTo>
                  <a:cubicBezTo>
                    <a:pt x="18901" y="5178"/>
                    <a:pt x="18901" y="5166"/>
                    <a:pt x="18895" y="5160"/>
                  </a:cubicBezTo>
                  <a:cubicBezTo>
                    <a:pt x="18883" y="5119"/>
                    <a:pt x="18871" y="5083"/>
                    <a:pt x="18860" y="5053"/>
                  </a:cubicBezTo>
                  <a:cubicBezTo>
                    <a:pt x="18854" y="5041"/>
                    <a:pt x="18842" y="5024"/>
                    <a:pt x="18842" y="5000"/>
                  </a:cubicBezTo>
                  <a:lnTo>
                    <a:pt x="18800" y="4893"/>
                  </a:lnTo>
                  <a:cubicBezTo>
                    <a:pt x="18794" y="4875"/>
                    <a:pt x="18794" y="4869"/>
                    <a:pt x="18782" y="4851"/>
                  </a:cubicBezTo>
                  <a:cubicBezTo>
                    <a:pt x="18771" y="4810"/>
                    <a:pt x="18747" y="4756"/>
                    <a:pt x="18735" y="4715"/>
                  </a:cubicBezTo>
                  <a:cubicBezTo>
                    <a:pt x="18729" y="4697"/>
                    <a:pt x="18729" y="4685"/>
                    <a:pt x="18717" y="4673"/>
                  </a:cubicBezTo>
                  <a:cubicBezTo>
                    <a:pt x="18705" y="4638"/>
                    <a:pt x="18687" y="4602"/>
                    <a:pt x="18676" y="4572"/>
                  </a:cubicBezTo>
                  <a:cubicBezTo>
                    <a:pt x="18670" y="4554"/>
                    <a:pt x="18658" y="4543"/>
                    <a:pt x="18652" y="4519"/>
                  </a:cubicBezTo>
                  <a:lnTo>
                    <a:pt x="18610" y="4406"/>
                  </a:lnTo>
                  <a:cubicBezTo>
                    <a:pt x="18598" y="4394"/>
                    <a:pt x="18598" y="4388"/>
                    <a:pt x="18592" y="4370"/>
                  </a:cubicBezTo>
                  <a:cubicBezTo>
                    <a:pt x="18569" y="4329"/>
                    <a:pt x="18551" y="4275"/>
                    <a:pt x="18527" y="4228"/>
                  </a:cubicBezTo>
                  <a:cubicBezTo>
                    <a:pt x="18521" y="4216"/>
                    <a:pt x="18509" y="4198"/>
                    <a:pt x="18503" y="4192"/>
                  </a:cubicBezTo>
                  <a:cubicBezTo>
                    <a:pt x="18491" y="4157"/>
                    <a:pt x="18474" y="4127"/>
                    <a:pt x="18450" y="4091"/>
                  </a:cubicBezTo>
                  <a:lnTo>
                    <a:pt x="18432" y="4044"/>
                  </a:lnTo>
                  <a:cubicBezTo>
                    <a:pt x="18414" y="4008"/>
                    <a:pt x="18390" y="3973"/>
                    <a:pt x="18379" y="3943"/>
                  </a:cubicBezTo>
                  <a:cubicBezTo>
                    <a:pt x="18373" y="3925"/>
                    <a:pt x="18361" y="3919"/>
                    <a:pt x="18361" y="3901"/>
                  </a:cubicBezTo>
                  <a:cubicBezTo>
                    <a:pt x="18343" y="3860"/>
                    <a:pt x="18319" y="3812"/>
                    <a:pt x="18290" y="3765"/>
                  </a:cubicBezTo>
                  <a:cubicBezTo>
                    <a:pt x="18284" y="3747"/>
                    <a:pt x="18272" y="3741"/>
                    <a:pt x="18266" y="3723"/>
                  </a:cubicBezTo>
                  <a:cubicBezTo>
                    <a:pt x="18254" y="3688"/>
                    <a:pt x="18230" y="3658"/>
                    <a:pt x="18206" y="3622"/>
                  </a:cubicBezTo>
                  <a:cubicBezTo>
                    <a:pt x="18200" y="3604"/>
                    <a:pt x="18195" y="3593"/>
                    <a:pt x="18177" y="3575"/>
                  </a:cubicBezTo>
                  <a:cubicBezTo>
                    <a:pt x="18153" y="3539"/>
                    <a:pt x="18141" y="3509"/>
                    <a:pt x="18117" y="3474"/>
                  </a:cubicBezTo>
                  <a:cubicBezTo>
                    <a:pt x="18111" y="3456"/>
                    <a:pt x="18100" y="3450"/>
                    <a:pt x="18094" y="3438"/>
                  </a:cubicBezTo>
                  <a:cubicBezTo>
                    <a:pt x="18064" y="3391"/>
                    <a:pt x="18040" y="3349"/>
                    <a:pt x="18010" y="3302"/>
                  </a:cubicBezTo>
                  <a:cubicBezTo>
                    <a:pt x="18005" y="3290"/>
                    <a:pt x="17999" y="3278"/>
                    <a:pt x="17993" y="3266"/>
                  </a:cubicBezTo>
                  <a:cubicBezTo>
                    <a:pt x="17969" y="3236"/>
                    <a:pt x="17951" y="3201"/>
                    <a:pt x="17933" y="3171"/>
                  </a:cubicBezTo>
                  <a:cubicBezTo>
                    <a:pt x="17921" y="3153"/>
                    <a:pt x="17910" y="3141"/>
                    <a:pt x="17904" y="3123"/>
                  </a:cubicBezTo>
                  <a:cubicBezTo>
                    <a:pt x="17880" y="3094"/>
                    <a:pt x="17856" y="3058"/>
                    <a:pt x="17832" y="3028"/>
                  </a:cubicBezTo>
                  <a:cubicBezTo>
                    <a:pt x="17826" y="3011"/>
                    <a:pt x="17820" y="3005"/>
                    <a:pt x="17815" y="2993"/>
                  </a:cubicBezTo>
                  <a:cubicBezTo>
                    <a:pt x="17785" y="2945"/>
                    <a:pt x="17755" y="2904"/>
                    <a:pt x="17725" y="2862"/>
                  </a:cubicBezTo>
                  <a:cubicBezTo>
                    <a:pt x="17714" y="2850"/>
                    <a:pt x="17708" y="2844"/>
                    <a:pt x="17702" y="2827"/>
                  </a:cubicBezTo>
                  <a:cubicBezTo>
                    <a:pt x="17678" y="2797"/>
                    <a:pt x="17654" y="2761"/>
                    <a:pt x="17636" y="2732"/>
                  </a:cubicBezTo>
                  <a:cubicBezTo>
                    <a:pt x="17625" y="2714"/>
                    <a:pt x="17613" y="2702"/>
                    <a:pt x="17607" y="2684"/>
                  </a:cubicBezTo>
                  <a:cubicBezTo>
                    <a:pt x="17583" y="2654"/>
                    <a:pt x="17559" y="2619"/>
                    <a:pt x="17535" y="2589"/>
                  </a:cubicBezTo>
                  <a:cubicBezTo>
                    <a:pt x="17529" y="2577"/>
                    <a:pt x="17524" y="2565"/>
                    <a:pt x="17518" y="2553"/>
                  </a:cubicBezTo>
                  <a:cubicBezTo>
                    <a:pt x="17488" y="2506"/>
                    <a:pt x="17458" y="2470"/>
                    <a:pt x="17417" y="2429"/>
                  </a:cubicBezTo>
                  <a:cubicBezTo>
                    <a:pt x="17411" y="2417"/>
                    <a:pt x="17405" y="2405"/>
                    <a:pt x="17387" y="2399"/>
                  </a:cubicBezTo>
                  <a:cubicBezTo>
                    <a:pt x="17369" y="2369"/>
                    <a:pt x="17345" y="2340"/>
                    <a:pt x="17316" y="2310"/>
                  </a:cubicBezTo>
                  <a:cubicBezTo>
                    <a:pt x="17310" y="2292"/>
                    <a:pt x="17292" y="2280"/>
                    <a:pt x="17286" y="2262"/>
                  </a:cubicBezTo>
                  <a:cubicBezTo>
                    <a:pt x="17262" y="2233"/>
                    <a:pt x="17233" y="2203"/>
                    <a:pt x="17209" y="2173"/>
                  </a:cubicBezTo>
                  <a:cubicBezTo>
                    <a:pt x="17203" y="2167"/>
                    <a:pt x="17197" y="2150"/>
                    <a:pt x="17191" y="2144"/>
                  </a:cubicBezTo>
                  <a:cubicBezTo>
                    <a:pt x="17161" y="2108"/>
                    <a:pt x="17120" y="2072"/>
                    <a:pt x="17090" y="2025"/>
                  </a:cubicBezTo>
                  <a:cubicBezTo>
                    <a:pt x="17084" y="2019"/>
                    <a:pt x="17078" y="2001"/>
                    <a:pt x="17060" y="1995"/>
                  </a:cubicBezTo>
                  <a:cubicBezTo>
                    <a:pt x="17043" y="1966"/>
                    <a:pt x="17013" y="1936"/>
                    <a:pt x="16989" y="1906"/>
                  </a:cubicBezTo>
                  <a:lnTo>
                    <a:pt x="16954" y="1871"/>
                  </a:lnTo>
                  <a:cubicBezTo>
                    <a:pt x="16924" y="1841"/>
                    <a:pt x="16900" y="1811"/>
                    <a:pt x="16870" y="1781"/>
                  </a:cubicBezTo>
                  <a:cubicBezTo>
                    <a:pt x="16864" y="1776"/>
                    <a:pt x="16853" y="1758"/>
                    <a:pt x="16841" y="1752"/>
                  </a:cubicBezTo>
                  <a:cubicBezTo>
                    <a:pt x="16805" y="1716"/>
                    <a:pt x="16775" y="1675"/>
                    <a:pt x="16734" y="1639"/>
                  </a:cubicBezTo>
                  <a:lnTo>
                    <a:pt x="16716" y="1615"/>
                  </a:lnTo>
                  <a:cubicBezTo>
                    <a:pt x="16686" y="1586"/>
                    <a:pt x="16657" y="1568"/>
                    <a:pt x="16633" y="1538"/>
                  </a:cubicBezTo>
                  <a:lnTo>
                    <a:pt x="16597" y="1496"/>
                  </a:lnTo>
                  <a:cubicBezTo>
                    <a:pt x="16568" y="1467"/>
                    <a:pt x="16538" y="1449"/>
                    <a:pt x="16514" y="1419"/>
                  </a:cubicBezTo>
                  <a:cubicBezTo>
                    <a:pt x="16508" y="1407"/>
                    <a:pt x="16496" y="1401"/>
                    <a:pt x="16484" y="1395"/>
                  </a:cubicBezTo>
                  <a:cubicBezTo>
                    <a:pt x="16449" y="1360"/>
                    <a:pt x="16407" y="1330"/>
                    <a:pt x="16372" y="1289"/>
                  </a:cubicBezTo>
                  <a:lnTo>
                    <a:pt x="16348" y="1271"/>
                  </a:lnTo>
                  <a:cubicBezTo>
                    <a:pt x="16318" y="1241"/>
                    <a:pt x="16288" y="1217"/>
                    <a:pt x="16259" y="1188"/>
                  </a:cubicBezTo>
                  <a:cubicBezTo>
                    <a:pt x="16247" y="1182"/>
                    <a:pt x="16241" y="1164"/>
                    <a:pt x="16223" y="1158"/>
                  </a:cubicBezTo>
                  <a:cubicBezTo>
                    <a:pt x="16193" y="1134"/>
                    <a:pt x="16164" y="1105"/>
                    <a:pt x="16134" y="1081"/>
                  </a:cubicBezTo>
                  <a:lnTo>
                    <a:pt x="16110" y="1063"/>
                  </a:lnTo>
                  <a:cubicBezTo>
                    <a:pt x="16075" y="1033"/>
                    <a:pt x="16039" y="1004"/>
                    <a:pt x="15992" y="974"/>
                  </a:cubicBezTo>
                  <a:lnTo>
                    <a:pt x="15986" y="962"/>
                  </a:lnTo>
                  <a:cubicBezTo>
                    <a:pt x="15962" y="944"/>
                    <a:pt x="15932" y="926"/>
                    <a:pt x="15914" y="903"/>
                  </a:cubicBezTo>
                  <a:lnTo>
                    <a:pt x="15903" y="897"/>
                  </a:lnTo>
                  <a:lnTo>
                    <a:pt x="15813" y="831"/>
                  </a:lnTo>
                  <a:cubicBezTo>
                    <a:pt x="15807" y="825"/>
                    <a:pt x="15802" y="814"/>
                    <a:pt x="15784" y="814"/>
                  </a:cubicBezTo>
                  <a:lnTo>
                    <a:pt x="15718" y="772"/>
                  </a:lnTo>
                  <a:cubicBezTo>
                    <a:pt x="15712" y="766"/>
                    <a:pt x="15695" y="754"/>
                    <a:pt x="15689" y="748"/>
                  </a:cubicBezTo>
                  <a:lnTo>
                    <a:pt x="15623" y="707"/>
                  </a:lnTo>
                  <a:cubicBezTo>
                    <a:pt x="15617" y="695"/>
                    <a:pt x="15600" y="689"/>
                    <a:pt x="15594" y="683"/>
                  </a:cubicBezTo>
                  <a:lnTo>
                    <a:pt x="15528" y="635"/>
                  </a:lnTo>
                  <a:cubicBezTo>
                    <a:pt x="15517" y="629"/>
                    <a:pt x="15505" y="624"/>
                    <a:pt x="15499" y="618"/>
                  </a:cubicBezTo>
                  <a:lnTo>
                    <a:pt x="15427" y="570"/>
                  </a:lnTo>
                  <a:cubicBezTo>
                    <a:pt x="15422" y="564"/>
                    <a:pt x="15416" y="564"/>
                    <a:pt x="15398" y="558"/>
                  </a:cubicBezTo>
                  <a:cubicBezTo>
                    <a:pt x="15368" y="534"/>
                    <a:pt x="15332" y="517"/>
                    <a:pt x="15303" y="499"/>
                  </a:cubicBezTo>
                  <a:cubicBezTo>
                    <a:pt x="15273" y="475"/>
                    <a:pt x="15237" y="457"/>
                    <a:pt x="15208" y="445"/>
                  </a:cubicBezTo>
                  <a:cubicBezTo>
                    <a:pt x="15202" y="439"/>
                    <a:pt x="15184" y="439"/>
                    <a:pt x="15178" y="428"/>
                  </a:cubicBezTo>
                  <a:cubicBezTo>
                    <a:pt x="15154" y="416"/>
                    <a:pt x="15131" y="410"/>
                    <a:pt x="15113" y="392"/>
                  </a:cubicBezTo>
                  <a:cubicBezTo>
                    <a:pt x="15095" y="386"/>
                    <a:pt x="15089" y="380"/>
                    <a:pt x="15071" y="380"/>
                  </a:cubicBezTo>
                  <a:cubicBezTo>
                    <a:pt x="15053" y="368"/>
                    <a:pt x="15030" y="356"/>
                    <a:pt x="15012" y="350"/>
                  </a:cubicBezTo>
                  <a:cubicBezTo>
                    <a:pt x="15000" y="339"/>
                    <a:pt x="14994" y="333"/>
                    <a:pt x="14976" y="333"/>
                  </a:cubicBezTo>
                  <a:cubicBezTo>
                    <a:pt x="14964" y="327"/>
                    <a:pt x="14952" y="321"/>
                    <a:pt x="14941" y="321"/>
                  </a:cubicBezTo>
                  <a:cubicBezTo>
                    <a:pt x="14935" y="321"/>
                    <a:pt x="14923" y="309"/>
                    <a:pt x="14923" y="309"/>
                  </a:cubicBezTo>
                  <a:cubicBezTo>
                    <a:pt x="14893" y="297"/>
                    <a:pt x="14863" y="279"/>
                    <a:pt x="14828" y="267"/>
                  </a:cubicBezTo>
                  <a:cubicBezTo>
                    <a:pt x="14822" y="267"/>
                    <a:pt x="14816" y="261"/>
                    <a:pt x="14804" y="261"/>
                  </a:cubicBezTo>
                  <a:lnTo>
                    <a:pt x="14697" y="214"/>
                  </a:lnTo>
                  <a:cubicBezTo>
                    <a:pt x="14679" y="208"/>
                    <a:pt x="14673" y="208"/>
                    <a:pt x="14656" y="202"/>
                  </a:cubicBezTo>
                  <a:cubicBezTo>
                    <a:pt x="14626" y="190"/>
                    <a:pt x="14608" y="178"/>
                    <a:pt x="14578" y="172"/>
                  </a:cubicBezTo>
                  <a:cubicBezTo>
                    <a:pt x="14561" y="160"/>
                    <a:pt x="14549" y="160"/>
                    <a:pt x="14537" y="154"/>
                  </a:cubicBezTo>
                  <a:cubicBezTo>
                    <a:pt x="14507" y="149"/>
                    <a:pt x="14477" y="131"/>
                    <a:pt x="14448" y="125"/>
                  </a:cubicBezTo>
                  <a:cubicBezTo>
                    <a:pt x="14442" y="125"/>
                    <a:pt x="14430" y="119"/>
                    <a:pt x="14418" y="119"/>
                  </a:cubicBezTo>
                  <a:cubicBezTo>
                    <a:pt x="14382" y="101"/>
                    <a:pt x="14347" y="95"/>
                    <a:pt x="14311" y="89"/>
                  </a:cubicBezTo>
                  <a:cubicBezTo>
                    <a:pt x="14299" y="89"/>
                    <a:pt x="14287" y="83"/>
                    <a:pt x="14281" y="83"/>
                  </a:cubicBezTo>
                  <a:cubicBezTo>
                    <a:pt x="14252" y="71"/>
                    <a:pt x="14222" y="65"/>
                    <a:pt x="14198" y="59"/>
                  </a:cubicBezTo>
                  <a:cubicBezTo>
                    <a:pt x="14181" y="59"/>
                    <a:pt x="14175" y="54"/>
                    <a:pt x="14163" y="54"/>
                  </a:cubicBezTo>
                  <a:cubicBezTo>
                    <a:pt x="14133" y="42"/>
                    <a:pt x="14103" y="36"/>
                    <a:pt x="14080" y="36"/>
                  </a:cubicBezTo>
                  <a:cubicBezTo>
                    <a:pt x="14074" y="36"/>
                    <a:pt x="14062" y="36"/>
                    <a:pt x="14050" y="30"/>
                  </a:cubicBezTo>
                  <a:cubicBezTo>
                    <a:pt x="14014" y="24"/>
                    <a:pt x="13973" y="12"/>
                    <a:pt x="13937" y="12"/>
                  </a:cubicBezTo>
                  <a:lnTo>
                    <a:pt x="13907" y="12"/>
                  </a:lnTo>
                  <a:cubicBezTo>
                    <a:pt x="13884" y="12"/>
                    <a:pt x="13866" y="6"/>
                    <a:pt x="13842" y="6"/>
                  </a:cubicBezTo>
                  <a:lnTo>
                    <a:pt x="13806" y="6"/>
                  </a:lnTo>
                  <a:cubicBezTo>
                    <a:pt x="13783" y="6"/>
                    <a:pt x="13765" y="0"/>
                    <a:pt x="13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808;p75">
              <a:extLst>
                <a:ext uri="{FF2B5EF4-FFF2-40B4-BE49-F238E27FC236}">
                  <a16:creationId xmlns:a16="http://schemas.microsoft.com/office/drawing/2014/main" id="{F8D9EBFA-0047-4D02-8206-7292E1938C2B}"/>
                </a:ext>
              </a:extLst>
            </p:cNvPr>
            <p:cNvSpPr/>
            <p:nvPr/>
          </p:nvSpPr>
          <p:spPr>
            <a:xfrm>
              <a:off x="3723592" y="5736309"/>
              <a:ext cx="963425" cy="1227252"/>
            </a:xfrm>
            <a:custGeom>
              <a:avLst/>
              <a:gdLst/>
              <a:ahLst/>
              <a:cxnLst/>
              <a:rect l="l" t="t" r="r" b="b"/>
              <a:pathLst>
                <a:path w="7906" h="10071" extrusionOk="0">
                  <a:moveTo>
                    <a:pt x="2188" y="1"/>
                  </a:moveTo>
                  <a:cubicBezTo>
                    <a:pt x="891" y="1"/>
                    <a:pt x="1" y="1024"/>
                    <a:pt x="14" y="2791"/>
                  </a:cubicBezTo>
                  <a:cubicBezTo>
                    <a:pt x="19" y="5285"/>
                    <a:pt x="1801" y="8302"/>
                    <a:pt x="3974" y="9543"/>
                  </a:cubicBezTo>
                  <a:cubicBezTo>
                    <a:pt x="4604" y="9901"/>
                    <a:pt x="5198" y="10071"/>
                    <a:pt x="5724" y="10071"/>
                  </a:cubicBezTo>
                  <a:cubicBezTo>
                    <a:pt x="7021" y="10071"/>
                    <a:pt x="7906" y="9042"/>
                    <a:pt x="7893" y="7268"/>
                  </a:cubicBezTo>
                  <a:cubicBezTo>
                    <a:pt x="7887" y="4774"/>
                    <a:pt x="6106" y="1752"/>
                    <a:pt x="3933" y="523"/>
                  </a:cubicBezTo>
                  <a:cubicBezTo>
                    <a:pt x="3306" y="169"/>
                    <a:pt x="2714" y="1"/>
                    <a:pt x="21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809;p75">
              <a:extLst>
                <a:ext uri="{FF2B5EF4-FFF2-40B4-BE49-F238E27FC236}">
                  <a16:creationId xmlns:a16="http://schemas.microsoft.com/office/drawing/2014/main" id="{89DB8F37-C241-4D8D-827E-ECA42D937BDA}"/>
                </a:ext>
              </a:extLst>
            </p:cNvPr>
            <p:cNvSpPr/>
            <p:nvPr/>
          </p:nvSpPr>
          <p:spPr>
            <a:xfrm>
              <a:off x="2689646" y="5919345"/>
              <a:ext cx="1843133" cy="1613061"/>
            </a:xfrm>
            <a:custGeom>
              <a:avLst/>
              <a:gdLst/>
              <a:ahLst/>
              <a:cxnLst/>
              <a:rect l="l" t="t" r="r" b="b"/>
              <a:pathLst>
                <a:path w="15125" h="13237" extrusionOk="0">
                  <a:moveTo>
                    <a:pt x="51" y="6069"/>
                  </a:moveTo>
                  <a:lnTo>
                    <a:pt x="51" y="6069"/>
                  </a:lnTo>
                  <a:cubicBezTo>
                    <a:pt x="50" y="6069"/>
                    <a:pt x="49" y="6069"/>
                    <a:pt x="48" y="6069"/>
                  </a:cubicBezTo>
                  <a:cubicBezTo>
                    <a:pt x="46" y="6071"/>
                    <a:pt x="44" y="6073"/>
                    <a:pt x="42" y="6074"/>
                  </a:cubicBezTo>
                  <a:lnTo>
                    <a:pt x="42" y="6074"/>
                  </a:lnTo>
                  <a:lnTo>
                    <a:pt x="51" y="6069"/>
                  </a:lnTo>
                  <a:close/>
                  <a:moveTo>
                    <a:pt x="42" y="6074"/>
                  </a:moveTo>
                  <a:lnTo>
                    <a:pt x="1" y="6099"/>
                  </a:lnTo>
                  <a:cubicBezTo>
                    <a:pt x="11" y="6094"/>
                    <a:pt x="30" y="6084"/>
                    <a:pt x="42" y="6074"/>
                  </a:cubicBezTo>
                  <a:close/>
                  <a:moveTo>
                    <a:pt x="10677" y="1"/>
                  </a:moveTo>
                  <a:cubicBezTo>
                    <a:pt x="10665" y="1"/>
                    <a:pt x="10641" y="1"/>
                    <a:pt x="10629" y="7"/>
                  </a:cubicBezTo>
                  <a:lnTo>
                    <a:pt x="10612" y="7"/>
                  </a:lnTo>
                  <a:cubicBezTo>
                    <a:pt x="10594" y="7"/>
                    <a:pt x="10570" y="12"/>
                    <a:pt x="10546" y="12"/>
                  </a:cubicBezTo>
                  <a:lnTo>
                    <a:pt x="10534" y="12"/>
                  </a:lnTo>
                  <a:cubicBezTo>
                    <a:pt x="10517" y="12"/>
                    <a:pt x="10493" y="24"/>
                    <a:pt x="10481" y="24"/>
                  </a:cubicBezTo>
                  <a:cubicBezTo>
                    <a:pt x="10475" y="24"/>
                    <a:pt x="10463" y="24"/>
                    <a:pt x="10457" y="30"/>
                  </a:cubicBezTo>
                  <a:cubicBezTo>
                    <a:pt x="10445" y="30"/>
                    <a:pt x="10428" y="36"/>
                    <a:pt x="10416" y="36"/>
                  </a:cubicBezTo>
                  <a:cubicBezTo>
                    <a:pt x="10404" y="36"/>
                    <a:pt x="10398" y="42"/>
                    <a:pt x="10392" y="42"/>
                  </a:cubicBezTo>
                  <a:cubicBezTo>
                    <a:pt x="10374" y="42"/>
                    <a:pt x="10368" y="54"/>
                    <a:pt x="10356" y="54"/>
                  </a:cubicBezTo>
                  <a:cubicBezTo>
                    <a:pt x="10344" y="54"/>
                    <a:pt x="10339" y="60"/>
                    <a:pt x="10333" y="60"/>
                  </a:cubicBezTo>
                  <a:cubicBezTo>
                    <a:pt x="10315" y="66"/>
                    <a:pt x="10309" y="66"/>
                    <a:pt x="10291" y="72"/>
                  </a:cubicBezTo>
                  <a:cubicBezTo>
                    <a:pt x="10285" y="72"/>
                    <a:pt x="10279" y="84"/>
                    <a:pt x="10273" y="84"/>
                  </a:cubicBezTo>
                  <a:cubicBezTo>
                    <a:pt x="10255" y="90"/>
                    <a:pt x="10249" y="90"/>
                    <a:pt x="10232" y="96"/>
                  </a:cubicBezTo>
                  <a:cubicBezTo>
                    <a:pt x="10226" y="96"/>
                    <a:pt x="10220" y="102"/>
                    <a:pt x="10214" y="102"/>
                  </a:cubicBezTo>
                  <a:cubicBezTo>
                    <a:pt x="10196" y="113"/>
                    <a:pt x="10190" y="113"/>
                    <a:pt x="10172" y="119"/>
                  </a:cubicBezTo>
                  <a:cubicBezTo>
                    <a:pt x="10166" y="119"/>
                    <a:pt x="10160" y="125"/>
                    <a:pt x="10154" y="125"/>
                  </a:cubicBezTo>
                  <a:cubicBezTo>
                    <a:pt x="10137" y="131"/>
                    <a:pt x="10131" y="143"/>
                    <a:pt x="10113" y="149"/>
                  </a:cubicBezTo>
                  <a:cubicBezTo>
                    <a:pt x="10107" y="149"/>
                    <a:pt x="10101" y="155"/>
                    <a:pt x="10101" y="155"/>
                  </a:cubicBezTo>
                  <a:cubicBezTo>
                    <a:pt x="10083" y="161"/>
                    <a:pt x="10065" y="179"/>
                    <a:pt x="10048" y="185"/>
                  </a:cubicBezTo>
                  <a:lnTo>
                    <a:pt x="51" y="6069"/>
                  </a:lnTo>
                  <a:lnTo>
                    <a:pt x="51" y="6069"/>
                  </a:lnTo>
                  <a:cubicBezTo>
                    <a:pt x="61" y="6068"/>
                    <a:pt x="66" y="6063"/>
                    <a:pt x="66" y="6063"/>
                  </a:cubicBezTo>
                  <a:cubicBezTo>
                    <a:pt x="78" y="6057"/>
                    <a:pt x="90" y="6051"/>
                    <a:pt x="102" y="6039"/>
                  </a:cubicBezTo>
                  <a:cubicBezTo>
                    <a:pt x="107" y="6039"/>
                    <a:pt x="119" y="6034"/>
                    <a:pt x="125" y="6034"/>
                  </a:cubicBezTo>
                  <a:cubicBezTo>
                    <a:pt x="137" y="6028"/>
                    <a:pt x="149" y="6028"/>
                    <a:pt x="161" y="6022"/>
                  </a:cubicBezTo>
                  <a:cubicBezTo>
                    <a:pt x="167" y="6022"/>
                    <a:pt x="179" y="6010"/>
                    <a:pt x="185" y="6010"/>
                  </a:cubicBezTo>
                  <a:cubicBezTo>
                    <a:pt x="197" y="6004"/>
                    <a:pt x="208" y="6004"/>
                    <a:pt x="220" y="5998"/>
                  </a:cubicBezTo>
                  <a:cubicBezTo>
                    <a:pt x="226" y="5998"/>
                    <a:pt x="238" y="5992"/>
                    <a:pt x="244" y="5992"/>
                  </a:cubicBezTo>
                  <a:cubicBezTo>
                    <a:pt x="256" y="5980"/>
                    <a:pt x="268" y="5980"/>
                    <a:pt x="280" y="5974"/>
                  </a:cubicBezTo>
                  <a:cubicBezTo>
                    <a:pt x="286" y="5974"/>
                    <a:pt x="297" y="5968"/>
                    <a:pt x="303" y="5968"/>
                  </a:cubicBezTo>
                  <a:cubicBezTo>
                    <a:pt x="315" y="5962"/>
                    <a:pt x="327" y="5962"/>
                    <a:pt x="339" y="5962"/>
                  </a:cubicBezTo>
                  <a:cubicBezTo>
                    <a:pt x="345" y="5962"/>
                    <a:pt x="357" y="5950"/>
                    <a:pt x="363" y="5950"/>
                  </a:cubicBezTo>
                  <a:cubicBezTo>
                    <a:pt x="381" y="5950"/>
                    <a:pt x="393" y="5944"/>
                    <a:pt x="410" y="5944"/>
                  </a:cubicBezTo>
                  <a:cubicBezTo>
                    <a:pt x="416" y="5944"/>
                    <a:pt x="422" y="5944"/>
                    <a:pt x="428" y="5939"/>
                  </a:cubicBezTo>
                  <a:cubicBezTo>
                    <a:pt x="446" y="5939"/>
                    <a:pt x="470" y="5933"/>
                    <a:pt x="482" y="5933"/>
                  </a:cubicBezTo>
                  <a:lnTo>
                    <a:pt x="493" y="5933"/>
                  </a:lnTo>
                  <a:cubicBezTo>
                    <a:pt x="517" y="5921"/>
                    <a:pt x="541" y="5921"/>
                    <a:pt x="565" y="5921"/>
                  </a:cubicBezTo>
                  <a:lnTo>
                    <a:pt x="577" y="5921"/>
                  </a:lnTo>
                  <a:cubicBezTo>
                    <a:pt x="594" y="5921"/>
                    <a:pt x="612" y="5915"/>
                    <a:pt x="630" y="5915"/>
                  </a:cubicBezTo>
                  <a:lnTo>
                    <a:pt x="939" y="5915"/>
                  </a:lnTo>
                  <a:cubicBezTo>
                    <a:pt x="957" y="5915"/>
                    <a:pt x="974" y="5915"/>
                    <a:pt x="986" y="5921"/>
                  </a:cubicBezTo>
                  <a:lnTo>
                    <a:pt x="1010" y="5921"/>
                  </a:lnTo>
                  <a:cubicBezTo>
                    <a:pt x="1022" y="5921"/>
                    <a:pt x="1046" y="5933"/>
                    <a:pt x="1058" y="5933"/>
                  </a:cubicBezTo>
                  <a:lnTo>
                    <a:pt x="1075" y="5933"/>
                  </a:lnTo>
                  <a:cubicBezTo>
                    <a:pt x="1105" y="5939"/>
                    <a:pt x="1129" y="5939"/>
                    <a:pt x="1158" y="5944"/>
                  </a:cubicBezTo>
                  <a:cubicBezTo>
                    <a:pt x="1164" y="5944"/>
                    <a:pt x="1170" y="5944"/>
                    <a:pt x="1176" y="5950"/>
                  </a:cubicBezTo>
                  <a:cubicBezTo>
                    <a:pt x="1200" y="5962"/>
                    <a:pt x="1224" y="5962"/>
                    <a:pt x="1236" y="5968"/>
                  </a:cubicBezTo>
                  <a:cubicBezTo>
                    <a:pt x="1248" y="5968"/>
                    <a:pt x="1254" y="5974"/>
                    <a:pt x="1271" y="5974"/>
                  </a:cubicBezTo>
                  <a:cubicBezTo>
                    <a:pt x="1289" y="5980"/>
                    <a:pt x="1307" y="5980"/>
                    <a:pt x="1331" y="5992"/>
                  </a:cubicBezTo>
                  <a:cubicBezTo>
                    <a:pt x="1337" y="5992"/>
                    <a:pt x="1343" y="5998"/>
                    <a:pt x="1349" y="5998"/>
                  </a:cubicBezTo>
                  <a:cubicBezTo>
                    <a:pt x="1378" y="6004"/>
                    <a:pt x="1402" y="6010"/>
                    <a:pt x="1432" y="6022"/>
                  </a:cubicBezTo>
                  <a:cubicBezTo>
                    <a:pt x="1438" y="6022"/>
                    <a:pt x="1449" y="6028"/>
                    <a:pt x="1455" y="6028"/>
                  </a:cubicBezTo>
                  <a:lnTo>
                    <a:pt x="1521" y="6051"/>
                  </a:lnTo>
                  <a:cubicBezTo>
                    <a:pt x="1527" y="6051"/>
                    <a:pt x="1544" y="6057"/>
                    <a:pt x="1550" y="6057"/>
                  </a:cubicBezTo>
                  <a:cubicBezTo>
                    <a:pt x="1574" y="6063"/>
                    <a:pt x="1586" y="6069"/>
                    <a:pt x="1610" y="6081"/>
                  </a:cubicBezTo>
                  <a:cubicBezTo>
                    <a:pt x="1616" y="6081"/>
                    <a:pt x="1628" y="6087"/>
                    <a:pt x="1639" y="6087"/>
                  </a:cubicBezTo>
                  <a:cubicBezTo>
                    <a:pt x="1669" y="6093"/>
                    <a:pt x="1699" y="6111"/>
                    <a:pt x="1729" y="6123"/>
                  </a:cubicBezTo>
                  <a:cubicBezTo>
                    <a:pt x="1734" y="6123"/>
                    <a:pt x="1734" y="6129"/>
                    <a:pt x="1746" y="6129"/>
                  </a:cubicBezTo>
                  <a:cubicBezTo>
                    <a:pt x="1764" y="6140"/>
                    <a:pt x="1788" y="6152"/>
                    <a:pt x="1818" y="6158"/>
                  </a:cubicBezTo>
                  <a:cubicBezTo>
                    <a:pt x="1835" y="6170"/>
                    <a:pt x="1841" y="6176"/>
                    <a:pt x="1853" y="6176"/>
                  </a:cubicBezTo>
                  <a:cubicBezTo>
                    <a:pt x="1865" y="6182"/>
                    <a:pt x="1877" y="6182"/>
                    <a:pt x="1883" y="6188"/>
                  </a:cubicBezTo>
                  <a:lnTo>
                    <a:pt x="1930" y="6212"/>
                  </a:lnTo>
                  <a:cubicBezTo>
                    <a:pt x="1936" y="6218"/>
                    <a:pt x="1954" y="6218"/>
                    <a:pt x="1960" y="6230"/>
                  </a:cubicBezTo>
                  <a:lnTo>
                    <a:pt x="2002" y="6247"/>
                  </a:lnTo>
                  <a:cubicBezTo>
                    <a:pt x="2014" y="6259"/>
                    <a:pt x="2025" y="6259"/>
                    <a:pt x="2031" y="6265"/>
                  </a:cubicBezTo>
                  <a:cubicBezTo>
                    <a:pt x="2055" y="6277"/>
                    <a:pt x="2079" y="6295"/>
                    <a:pt x="2109" y="6301"/>
                  </a:cubicBezTo>
                  <a:cubicBezTo>
                    <a:pt x="2132" y="6319"/>
                    <a:pt x="2150" y="6330"/>
                    <a:pt x="2180" y="6348"/>
                  </a:cubicBezTo>
                  <a:cubicBezTo>
                    <a:pt x="2192" y="6354"/>
                    <a:pt x="2198" y="6354"/>
                    <a:pt x="2204" y="6360"/>
                  </a:cubicBezTo>
                  <a:cubicBezTo>
                    <a:pt x="2221" y="6366"/>
                    <a:pt x="2233" y="6384"/>
                    <a:pt x="2257" y="6390"/>
                  </a:cubicBezTo>
                  <a:cubicBezTo>
                    <a:pt x="2263" y="6396"/>
                    <a:pt x="2269" y="6396"/>
                    <a:pt x="2287" y="6408"/>
                  </a:cubicBezTo>
                  <a:cubicBezTo>
                    <a:pt x="2299" y="6414"/>
                    <a:pt x="2316" y="6425"/>
                    <a:pt x="2328" y="6437"/>
                  </a:cubicBezTo>
                  <a:cubicBezTo>
                    <a:pt x="2340" y="6443"/>
                    <a:pt x="2346" y="6449"/>
                    <a:pt x="2358" y="6449"/>
                  </a:cubicBezTo>
                  <a:cubicBezTo>
                    <a:pt x="2376" y="6455"/>
                    <a:pt x="2388" y="6473"/>
                    <a:pt x="2405" y="6479"/>
                  </a:cubicBezTo>
                  <a:cubicBezTo>
                    <a:pt x="2411" y="6485"/>
                    <a:pt x="2417" y="6497"/>
                    <a:pt x="2435" y="6497"/>
                  </a:cubicBezTo>
                  <a:cubicBezTo>
                    <a:pt x="2447" y="6503"/>
                    <a:pt x="2465" y="6515"/>
                    <a:pt x="2477" y="6526"/>
                  </a:cubicBezTo>
                  <a:cubicBezTo>
                    <a:pt x="2489" y="6532"/>
                    <a:pt x="2495" y="6532"/>
                    <a:pt x="2500" y="6538"/>
                  </a:cubicBezTo>
                  <a:cubicBezTo>
                    <a:pt x="2548" y="6568"/>
                    <a:pt x="2590" y="6604"/>
                    <a:pt x="2637" y="6645"/>
                  </a:cubicBezTo>
                  <a:cubicBezTo>
                    <a:pt x="2667" y="6663"/>
                    <a:pt x="2696" y="6687"/>
                    <a:pt x="2714" y="6710"/>
                  </a:cubicBezTo>
                  <a:lnTo>
                    <a:pt x="2738" y="6734"/>
                  </a:lnTo>
                  <a:cubicBezTo>
                    <a:pt x="2762" y="6746"/>
                    <a:pt x="2785" y="6770"/>
                    <a:pt x="2803" y="6782"/>
                  </a:cubicBezTo>
                  <a:cubicBezTo>
                    <a:pt x="2815" y="6794"/>
                    <a:pt x="2827" y="6800"/>
                    <a:pt x="2833" y="6805"/>
                  </a:cubicBezTo>
                  <a:cubicBezTo>
                    <a:pt x="2857" y="6823"/>
                    <a:pt x="2880" y="6841"/>
                    <a:pt x="2904" y="6859"/>
                  </a:cubicBezTo>
                  <a:cubicBezTo>
                    <a:pt x="2910" y="6865"/>
                    <a:pt x="2916" y="6871"/>
                    <a:pt x="2922" y="6871"/>
                  </a:cubicBezTo>
                  <a:cubicBezTo>
                    <a:pt x="2952" y="6895"/>
                    <a:pt x="2976" y="6924"/>
                    <a:pt x="3005" y="6948"/>
                  </a:cubicBezTo>
                  <a:lnTo>
                    <a:pt x="3029" y="6972"/>
                  </a:lnTo>
                  <a:cubicBezTo>
                    <a:pt x="3053" y="6990"/>
                    <a:pt x="3071" y="7007"/>
                    <a:pt x="3088" y="7031"/>
                  </a:cubicBezTo>
                  <a:lnTo>
                    <a:pt x="3112" y="7049"/>
                  </a:lnTo>
                  <a:cubicBezTo>
                    <a:pt x="3130" y="7073"/>
                    <a:pt x="3154" y="7096"/>
                    <a:pt x="3177" y="7108"/>
                  </a:cubicBezTo>
                  <a:lnTo>
                    <a:pt x="3201" y="7132"/>
                  </a:lnTo>
                  <a:lnTo>
                    <a:pt x="3278" y="7215"/>
                  </a:lnTo>
                  <a:cubicBezTo>
                    <a:pt x="3290" y="7221"/>
                    <a:pt x="3296" y="7227"/>
                    <a:pt x="3296" y="7239"/>
                  </a:cubicBezTo>
                  <a:cubicBezTo>
                    <a:pt x="3320" y="7257"/>
                    <a:pt x="3338" y="7281"/>
                    <a:pt x="3356" y="7304"/>
                  </a:cubicBezTo>
                  <a:cubicBezTo>
                    <a:pt x="3361" y="7310"/>
                    <a:pt x="3367" y="7316"/>
                    <a:pt x="3379" y="7334"/>
                  </a:cubicBezTo>
                  <a:cubicBezTo>
                    <a:pt x="3397" y="7358"/>
                    <a:pt x="3421" y="7376"/>
                    <a:pt x="3439" y="7399"/>
                  </a:cubicBezTo>
                  <a:cubicBezTo>
                    <a:pt x="3445" y="7405"/>
                    <a:pt x="3451" y="7417"/>
                    <a:pt x="3451" y="7423"/>
                  </a:cubicBezTo>
                  <a:cubicBezTo>
                    <a:pt x="3474" y="7453"/>
                    <a:pt x="3504" y="7482"/>
                    <a:pt x="3528" y="7512"/>
                  </a:cubicBezTo>
                  <a:cubicBezTo>
                    <a:pt x="3534" y="7518"/>
                    <a:pt x="3534" y="7524"/>
                    <a:pt x="3540" y="7536"/>
                  </a:cubicBezTo>
                  <a:cubicBezTo>
                    <a:pt x="3563" y="7554"/>
                    <a:pt x="3575" y="7577"/>
                    <a:pt x="3599" y="7607"/>
                  </a:cubicBezTo>
                  <a:cubicBezTo>
                    <a:pt x="3605" y="7613"/>
                    <a:pt x="3617" y="7625"/>
                    <a:pt x="3623" y="7637"/>
                  </a:cubicBezTo>
                  <a:cubicBezTo>
                    <a:pt x="3646" y="7661"/>
                    <a:pt x="3658" y="7690"/>
                    <a:pt x="3682" y="7714"/>
                  </a:cubicBezTo>
                  <a:cubicBezTo>
                    <a:pt x="3688" y="7720"/>
                    <a:pt x="3688" y="7726"/>
                    <a:pt x="3694" y="7732"/>
                  </a:cubicBezTo>
                  <a:cubicBezTo>
                    <a:pt x="3718" y="7761"/>
                    <a:pt x="3741" y="7791"/>
                    <a:pt x="3771" y="7833"/>
                  </a:cubicBezTo>
                  <a:cubicBezTo>
                    <a:pt x="3777" y="7839"/>
                    <a:pt x="3777" y="7845"/>
                    <a:pt x="3783" y="7851"/>
                  </a:cubicBezTo>
                  <a:cubicBezTo>
                    <a:pt x="3807" y="7874"/>
                    <a:pt x="3825" y="7904"/>
                    <a:pt x="3842" y="7928"/>
                  </a:cubicBezTo>
                  <a:cubicBezTo>
                    <a:pt x="3854" y="7934"/>
                    <a:pt x="3860" y="7952"/>
                    <a:pt x="3866" y="7957"/>
                  </a:cubicBezTo>
                  <a:cubicBezTo>
                    <a:pt x="3884" y="7981"/>
                    <a:pt x="3902" y="8011"/>
                    <a:pt x="3920" y="8029"/>
                  </a:cubicBezTo>
                  <a:cubicBezTo>
                    <a:pt x="3926" y="8041"/>
                    <a:pt x="3926" y="8047"/>
                    <a:pt x="3932" y="8052"/>
                  </a:cubicBezTo>
                  <a:cubicBezTo>
                    <a:pt x="3955" y="8082"/>
                    <a:pt x="3979" y="8118"/>
                    <a:pt x="4003" y="8147"/>
                  </a:cubicBezTo>
                  <a:cubicBezTo>
                    <a:pt x="4009" y="8159"/>
                    <a:pt x="4009" y="8165"/>
                    <a:pt x="4015" y="8171"/>
                  </a:cubicBezTo>
                  <a:cubicBezTo>
                    <a:pt x="4032" y="8201"/>
                    <a:pt x="4050" y="8225"/>
                    <a:pt x="4068" y="8254"/>
                  </a:cubicBezTo>
                  <a:cubicBezTo>
                    <a:pt x="4074" y="8260"/>
                    <a:pt x="4080" y="8278"/>
                    <a:pt x="4092" y="8284"/>
                  </a:cubicBezTo>
                  <a:cubicBezTo>
                    <a:pt x="4104" y="8314"/>
                    <a:pt x="4127" y="8337"/>
                    <a:pt x="4139" y="8367"/>
                  </a:cubicBezTo>
                  <a:cubicBezTo>
                    <a:pt x="4151" y="8373"/>
                    <a:pt x="4151" y="8379"/>
                    <a:pt x="4157" y="8385"/>
                  </a:cubicBezTo>
                  <a:cubicBezTo>
                    <a:pt x="4181" y="8427"/>
                    <a:pt x="4199" y="8456"/>
                    <a:pt x="4217" y="8492"/>
                  </a:cubicBezTo>
                  <a:cubicBezTo>
                    <a:pt x="4222" y="8498"/>
                    <a:pt x="4222" y="8504"/>
                    <a:pt x="4228" y="8516"/>
                  </a:cubicBezTo>
                  <a:cubicBezTo>
                    <a:pt x="4246" y="8545"/>
                    <a:pt x="4258" y="8575"/>
                    <a:pt x="4276" y="8599"/>
                  </a:cubicBezTo>
                  <a:cubicBezTo>
                    <a:pt x="4282" y="8605"/>
                    <a:pt x="4288" y="8617"/>
                    <a:pt x="4288" y="8628"/>
                  </a:cubicBezTo>
                  <a:cubicBezTo>
                    <a:pt x="4306" y="8658"/>
                    <a:pt x="4317" y="8676"/>
                    <a:pt x="4335" y="8706"/>
                  </a:cubicBezTo>
                  <a:cubicBezTo>
                    <a:pt x="4341" y="8712"/>
                    <a:pt x="4341" y="8723"/>
                    <a:pt x="4347" y="8729"/>
                  </a:cubicBezTo>
                  <a:cubicBezTo>
                    <a:pt x="4371" y="8765"/>
                    <a:pt x="4389" y="8795"/>
                    <a:pt x="4401" y="8836"/>
                  </a:cubicBezTo>
                  <a:cubicBezTo>
                    <a:pt x="4401" y="8842"/>
                    <a:pt x="4407" y="8848"/>
                    <a:pt x="4407" y="8854"/>
                  </a:cubicBezTo>
                  <a:lnTo>
                    <a:pt x="4454" y="8943"/>
                  </a:lnTo>
                  <a:cubicBezTo>
                    <a:pt x="4460" y="8955"/>
                    <a:pt x="4460" y="8967"/>
                    <a:pt x="4466" y="8973"/>
                  </a:cubicBezTo>
                  <a:cubicBezTo>
                    <a:pt x="4484" y="9003"/>
                    <a:pt x="4496" y="9026"/>
                    <a:pt x="4507" y="9056"/>
                  </a:cubicBezTo>
                  <a:cubicBezTo>
                    <a:pt x="4513" y="9062"/>
                    <a:pt x="4513" y="9074"/>
                    <a:pt x="4519" y="9080"/>
                  </a:cubicBezTo>
                  <a:cubicBezTo>
                    <a:pt x="4537" y="9115"/>
                    <a:pt x="4549" y="9151"/>
                    <a:pt x="4573" y="9181"/>
                  </a:cubicBezTo>
                  <a:cubicBezTo>
                    <a:pt x="4573" y="9193"/>
                    <a:pt x="4579" y="9198"/>
                    <a:pt x="4579" y="9204"/>
                  </a:cubicBezTo>
                  <a:cubicBezTo>
                    <a:pt x="4597" y="9234"/>
                    <a:pt x="4602" y="9264"/>
                    <a:pt x="4614" y="9293"/>
                  </a:cubicBezTo>
                  <a:cubicBezTo>
                    <a:pt x="4626" y="9299"/>
                    <a:pt x="4626" y="9317"/>
                    <a:pt x="4632" y="9323"/>
                  </a:cubicBezTo>
                  <a:cubicBezTo>
                    <a:pt x="4644" y="9353"/>
                    <a:pt x="4656" y="9377"/>
                    <a:pt x="4668" y="9406"/>
                  </a:cubicBezTo>
                  <a:cubicBezTo>
                    <a:pt x="4668" y="9412"/>
                    <a:pt x="4674" y="9418"/>
                    <a:pt x="4674" y="9436"/>
                  </a:cubicBezTo>
                  <a:lnTo>
                    <a:pt x="4721" y="9549"/>
                  </a:lnTo>
                  <a:cubicBezTo>
                    <a:pt x="4721" y="9555"/>
                    <a:pt x="4727" y="9561"/>
                    <a:pt x="4727" y="9567"/>
                  </a:cubicBezTo>
                  <a:cubicBezTo>
                    <a:pt x="4733" y="9596"/>
                    <a:pt x="4751" y="9626"/>
                    <a:pt x="4757" y="9656"/>
                  </a:cubicBezTo>
                  <a:cubicBezTo>
                    <a:pt x="4763" y="9674"/>
                    <a:pt x="4763" y="9679"/>
                    <a:pt x="4769" y="9697"/>
                  </a:cubicBezTo>
                  <a:cubicBezTo>
                    <a:pt x="4781" y="9727"/>
                    <a:pt x="4793" y="9745"/>
                    <a:pt x="4798" y="9774"/>
                  </a:cubicBezTo>
                  <a:cubicBezTo>
                    <a:pt x="4798" y="9786"/>
                    <a:pt x="4810" y="9792"/>
                    <a:pt x="4810" y="9804"/>
                  </a:cubicBezTo>
                  <a:cubicBezTo>
                    <a:pt x="4822" y="9846"/>
                    <a:pt x="4834" y="9881"/>
                    <a:pt x="4846" y="9917"/>
                  </a:cubicBezTo>
                  <a:cubicBezTo>
                    <a:pt x="4846" y="9923"/>
                    <a:pt x="4852" y="9935"/>
                    <a:pt x="4852" y="9941"/>
                  </a:cubicBezTo>
                  <a:lnTo>
                    <a:pt x="4876" y="10030"/>
                  </a:lnTo>
                  <a:cubicBezTo>
                    <a:pt x="4876" y="10042"/>
                    <a:pt x="4882" y="10054"/>
                    <a:pt x="4882" y="10065"/>
                  </a:cubicBezTo>
                  <a:cubicBezTo>
                    <a:pt x="4888" y="10095"/>
                    <a:pt x="4899" y="10119"/>
                    <a:pt x="4905" y="10149"/>
                  </a:cubicBezTo>
                  <a:cubicBezTo>
                    <a:pt x="4905" y="10154"/>
                    <a:pt x="4911" y="10160"/>
                    <a:pt x="4911" y="10178"/>
                  </a:cubicBezTo>
                  <a:cubicBezTo>
                    <a:pt x="4917" y="10214"/>
                    <a:pt x="4935" y="10249"/>
                    <a:pt x="4941" y="10291"/>
                  </a:cubicBezTo>
                  <a:cubicBezTo>
                    <a:pt x="4941" y="10297"/>
                    <a:pt x="4941" y="10303"/>
                    <a:pt x="4947" y="10309"/>
                  </a:cubicBezTo>
                  <a:lnTo>
                    <a:pt x="4971" y="10398"/>
                  </a:lnTo>
                  <a:cubicBezTo>
                    <a:pt x="4971" y="10416"/>
                    <a:pt x="4983" y="10422"/>
                    <a:pt x="4983" y="10440"/>
                  </a:cubicBezTo>
                  <a:cubicBezTo>
                    <a:pt x="4988" y="10469"/>
                    <a:pt x="4994" y="10487"/>
                    <a:pt x="4994" y="10517"/>
                  </a:cubicBezTo>
                  <a:cubicBezTo>
                    <a:pt x="4994" y="10529"/>
                    <a:pt x="5000" y="10540"/>
                    <a:pt x="5000" y="10546"/>
                  </a:cubicBezTo>
                  <a:cubicBezTo>
                    <a:pt x="5006" y="10588"/>
                    <a:pt x="5018" y="10624"/>
                    <a:pt x="5024" y="10653"/>
                  </a:cubicBezTo>
                  <a:lnTo>
                    <a:pt x="5024" y="10677"/>
                  </a:lnTo>
                  <a:cubicBezTo>
                    <a:pt x="5030" y="10707"/>
                    <a:pt x="5030" y="10736"/>
                    <a:pt x="5036" y="10766"/>
                  </a:cubicBezTo>
                  <a:cubicBezTo>
                    <a:pt x="5036" y="10778"/>
                    <a:pt x="5036" y="10784"/>
                    <a:pt x="5048" y="10802"/>
                  </a:cubicBezTo>
                  <a:cubicBezTo>
                    <a:pt x="5048" y="10831"/>
                    <a:pt x="5054" y="10855"/>
                    <a:pt x="5054" y="10885"/>
                  </a:cubicBezTo>
                  <a:lnTo>
                    <a:pt x="5054" y="10915"/>
                  </a:lnTo>
                  <a:cubicBezTo>
                    <a:pt x="5060" y="10950"/>
                    <a:pt x="5060" y="10986"/>
                    <a:pt x="5060" y="11015"/>
                  </a:cubicBezTo>
                  <a:lnTo>
                    <a:pt x="5060" y="11063"/>
                  </a:lnTo>
                  <a:lnTo>
                    <a:pt x="5060" y="11105"/>
                  </a:lnTo>
                  <a:lnTo>
                    <a:pt x="5060" y="11140"/>
                  </a:lnTo>
                  <a:lnTo>
                    <a:pt x="5060" y="11188"/>
                  </a:lnTo>
                  <a:lnTo>
                    <a:pt x="5060" y="11223"/>
                  </a:lnTo>
                  <a:lnTo>
                    <a:pt x="5060" y="11277"/>
                  </a:lnTo>
                  <a:lnTo>
                    <a:pt x="5060" y="11366"/>
                  </a:lnTo>
                  <a:lnTo>
                    <a:pt x="5060" y="11491"/>
                  </a:lnTo>
                  <a:lnTo>
                    <a:pt x="5060" y="11514"/>
                  </a:lnTo>
                  <a:cubicBezTo>
                    <a:pt x="5060" y="11550"/>
                    <a:pt x="5060" y="11597"/>
                    <a:pt x="5054" y="11633"/>
                  </a:cubicBezTo>
                  <a:lnTo>
                    <a:pt x="5054" y="11657"/>
                  </a:lnTo>
                  <a:cubicBezTo>
                    <a:pt x="5054" y="11692"/>
                    <a:pt x="5048" y="11728"/>
                    <a:pt x="5048" y="11764"/>
                  </a:cubicBezTo>
                  <a:lnTo>
                    <a:pt x="5048" y="11776"/>
                  </a:lnTo>
                  <a:cubicBezTo>
                    <a:pt x="5036" y="11811"/>
                    <a:pt x="5036" y="11847"/>
                    <a:pt x="5030" y="11882"/>
                  </a:cubicBezTo>
                  <a:lnTo>
                    <a:pt x="5030" y="11906"/>
                  </a:lnTo>
                  <a:cubicBezTo>
                    <a:pt x="5024" y="11942"/>
                    <a:pt x="5018" y="11983"/>
                    <a:pt x="5018" y="12013"/>
                  </a:cubicBezTo>
                  <a:lnTo>
                    <a:pt x="5018" y="12025"/>
                  </a:lnTo>
                  <a:cubicBezTo>
                    <a:pt x="5012" y="12055"/>
                    <a:pt x="5000" y="12090"/>
                    <a:pt x="4994" y="12120"/>
                  </a:cubicBezTo>
                  <a:cubicBezTo>
                    <a:pt x="4994" y="12132"/>
                    <a:pt x="4994" y="12138"/>
                    <a:pt x="4988" y="12138"/>
                  </a:cubicBezTo>
                  <a:cubicBezTo>
                    <a:pt x="4983" y="12167"/>
                    <a:pt x="4971" y="12203"/>
                    <a:pt x="4965" y="12233"/>
                  </a:cubicBezTo>
                  <a:cubicBezTo>
                    <a:pt x="4965" y="12239"/>
                    <a:pt x="4965" y="12251"/>
                    <a:pt x="4959" y="12251"/>
                  </a:cubicBezTo>
                  <a:cubicBezTo>
                    <a:pt x="4947" y="12280"/>
                    <a:pt x="4941" y="12310"/>
                    <a:pt x="4929" y="12340"/>
                  </a:cubicBezTo>
                  <a:lnTo>
                    <a:pt x="4929" y="12346"/>
                  </a:lnTo>
                  <a:cubicBezTo>
                    <a:pt x="4917" y="12375"/>
                    <a:pt x="4905" y="12405"/>
                    <a:pt x="4899" y="12435"/>
                  </a:cubicBezTo>
                  <a:cubicBezTo>
                    <a:pt x="4899" y="12441"/>
                    <a:pt x="4888" y="12447"/>
                    <a:pt x="4888" y="12458"/>
                  </a:cubicBezTo>
                  <a:cubicBezTo>
                    <a:pt x="4876" y="12488"/>
                    <a:pt x="4870" y="12518"/>
                    <a:pt x="4852" y="12536"/>
                  </a:cubicBezTo>
                  <a:cubicBezTo>
                    <a:pt x="4852" y="12536"/>
                    <a:pt x="4852" y="12542"/>
                    <a:pt x="4846" y="12542"/>
                  </a:cubicBezTo>
                  <a:cubicBezTo>
                    <a:pt x="4834" y="12565"/>
                    <a:pt x="4822" y="12595"/>
                    <a:pt x="4810" y="12619"/>
                  </a:cubicBezTo>
                  <a:cubicBezTo>
                    <a:pt x="4810" y="12625"/>
                    <a:pt x="4798" y="12631"/>
                    <a:pt x="4798" y="12631"/>
                  </a:cubicBezTo>
                  <a:cubicBezTo>
                    <a:pt x="4787" y="12654"/>
                    <a:pt x="4769" y="12684"/>
                    <a:pt x="4757" y="12708"/>
                  </a:cubicBezTo>
                  <a:cubicBezTo>
                    <a:pt x="4757" y="12714"/>
                    <a:pt x="4751" y="12714"/>
                    <a:pt x="4751" y="12720"/>
                  </a:cubicBezTo>
                  <a:lnTo>
                    <a:pt x="4703" y="12791"/>
                  </a:lnTo>
                  <a:lnTo>
                    <a:pt x="4698" y="12797"/>
                  </a:lnTo>
                  <a:cubicBezTo>
                    <a:pt x="4686" y="12821"/>
                    <a:pt x="4668" y="12838"/>
                    <a:pt x="4644" y="12862"/>
                  </a:cubicBezTo>
                  <a:lnTo>
                    <a:pt x="4632" y="12880"/>
                  </a:lnTo>
                  <a:cubicBezTo>
                    <a:pt x="4614" y="12898"/>
                    <a:pt x="4597" y="12922"/>
                    <a:pt x="4579" y="12945"/>
                  </a:cubicBezTo>
                  <a:lnTo>
                    <a:pt x="4573" y="12951"/>
                  </a:lnTo>
                  <a:cubicBezTo>
                    <a:pt x="4555" y="12975"/>
                    <a:pt x="4537" y="12987"/>
                    <a:pt x="4519" y="13011"/>
                  </a:cubicBezTo>
                  <a:lnTo>
                    <a:pt x="4507" y="13028"/>
                  </a:lnTo>
                  <a:cubicBezTo>
                    <a:pt x="4484" y="13046"/>
                    <a:pt x="4466" y="13064"/>
                    <a:pt x="4448" y="13076"/>
                  </a:cubicBezTo>
                  <a:cubicBezTo>
                    <a:pt x="4436" y="13076"/>
                    <a:pt x="4436" y="13088"/>
                    <a:pt x="4430" y="13088"/>
                  </a:cubicBezTo>
                  <a:cubicBezTo>
                    <a:pt x="4418" y="13100"/>
                    <a:pt x="4395" y="13118"/>
                    <a:pt x="4377" y="13129"/>
                  </a:cubicBezTo>
                  <a:lnTo>
                    <a:pt x="4371" y="13135"/>
                  </a:lnTo>
                  <a:lnTo>
                    <a:pt x="4306" y="13183"/>
                  </a:lnTo>
                  <a:cubicBezTo>
                    <a:pt x="4300" y="13183"/>
                    <a:pt x="4300" y="13189"/>
                    <a:pt x="4288" y="13189"/>
                  </a:cubicBezTo>
                  <a:lnTo>
                    <a:pt x="4222" y="13236"/>
                  </a:lnTo>
                  <a:lnTo>
                    <a:pt x="4222" y="13236"/>
                  </a:lnTo>
                  <a:lnTo>
                    <a:pt x="14275" y="7316"/>
                  </a:lnTo>
                  <a:lnTo>
                    <a:pt x="14341" y="7275"/>
                  </a:lnTo>
                  <a:cubicBezTo>
                    <a:pt x="14347" y="7275"/>
                    <a:pt x="14347" y="7269"/>
                    <a:pt x="14353" y="7269"/>
                  </a:cubicBezTo>
                  <a:lnTo>
                    <a:pt x="14424" y="7221"/>
                  </a:lnTo>
                  <a:lnTo>
                    <a:pt x="14430" y="7215"/>
                  </a:lnTo>
                  <a:cubicBezTo>
                    <a:pt x="14442" y="7197"/>
                    <a:pt x="14465" y="7186"/>
                    <a:pt x="14483" y="7168"/>
                  </a:cubicBezTo>
                  <a:cubicBezTo>
                    <a:pt x="14489" y="7168"/>
                    <a:pt x="14489" y="7162"/>
                    <a:pt x="14495" y="7162"/>
                  </a:cubicBezTo>
                  <a:cubicBezTo>
                    <a:pt x="14519" y="7150"/>
                    <a:pt x="14531" y="7126"/>
                    <a:pt x="14554" y="7108"/>
                  </a:cubicBezTo>
                  <a:lnTo>
                    <a:pt x="14572" y="7096"/>
                  </a:lnTo>
                  <a:cubicBezTo>
                    <a:pt x="14608" y="7091"/>
                    <a:pt x="14620" y="7073"/>
                    <a:pt x="14644" y="7043"/>
                  </a:cubicBezTo>
                  <a:cubicBezTo>
                    <a:pt x="14661" y="7019"/>
                    <a:pt x="14679" y="7001"/>
                    <a:pt x="14697" y="6978"/>
                  </a:cubicBezTo>
                  <a:lnTo>
                    <a:pt x="14709" y="6966"/>
                  </a:lnTo>
                  <a:cubicBezTo>
                    <a:pt x="14727" y="6942"/>
                    <a:pt x="14739" y="6918"/>
                    <a:pt x="14762" y="6895"/>
                  </a:cubicBezTo>
                  <a:cubicBezTo>
                    <a:pt x="14762" y="6889"/>
                    <a:pt x="14768" y="6889"/>
                    <a:pt x="14768" y="6883"/>
                  </a:cubicBezTo>
                  <a:lnTo>
                    <a:pt x="14816" y="6817"/>
                  </a:lnTo>
                  <a:cubicBezTo>
                    <a:pt x="14816" y="6805"/>
                    <a:pt x="14822" y="6805"/>
                    <a:pt x="14822" y="6800"/>
                  </a:cubicBezTo>
                  <a:cubicBezTo>
                    <a:pt x="14834" y="6776"/>
                    <a:pt x="14851" y="6746"/>
                    <a:pt x="14863" y="6728"/>
                  </a:cubicBezTo>
                  <a:cubicBezTo>
                    <a:pt x="14863" y="6716"/>
                    <a:pt x="14875" y="6710"/>
                    <a:pt x="14875" y="6710"/>
                  </a:cubicBezTo>
                  <a:cubicBezTo>
                    <a:pt x="14887" y="6687"/>
                    <a:pt x="14893" y="6669"/>
                    <a:pt x="14911" y="6639"/>
                  </a:cubicBezTo>
                  <a:cubicBezTo>
                    <a:pt x="14911" y="6627"/>
                    <a:pt x="14911" y="6627"/>
                    <a:pt x="14917" y="6627"/>
                  </a:cubicBezTo>
                  <a:cubicBezTo>
                    <a:pt x="14934" y="6598"/>
                    <a:pt x="14940" y="6580"/>
                    <a:pt x="14952" y="6550"/>
                  </a:cubicBezTo>
                  <a:cubicBezTo>
                    <a:pt x="14952" y="6538"/>
                    <a:pt x="14964" y="6532"/>
                    <a:pt x="14964" y="6526"/>
                  </a:cubicBezTo>
                  <a:cubicBezTo>
                    <a:pt x="14976" y="6497"/>
                    <a:pt x="14982" y="6467"/>
                    <a:pt x="14994" y="6437"/>
                  </a:cubicBezTo>
                  <a:lnTo>
                    <a:pt x="14994" y="6431"/>
                  </a:lnTo>
                  <a:cubicBezTo>
                    <a:pt x="15000" y="6402"/>
                    <a:pt x="15006" y="6378"/>
                    <a:pt x="15024" y="6348"/>
                  </a:cubicBezTo>
                  <a:cubicBezTo>
                    <a:pt x="15024" y="6342"/>
                    <a:pt x="15029" y="6330"/>
                    <a:pt x="15029" y="6325"/>
                  </a:cubicBezTo>
                  <a:cubicBezTo>
                    <a:pt x="15035" y="6295"/>
                    <a:pt x="15041" y="6265"/>
                    <a:pt x="15053" y="6230"/>
                  </a:cubicBezTo>
                  <a:cubicBezTo>
                    <a:pt x="15053" y="6224"/>
                    <a:pt x="15053" y="6212"/>
                    <a:pt x="15059" y="6206"/>
                  </a:cubicBezTo>
                  <a:lnTo>
                    <a:pt x="15083" y="6117"/>
                  </a:lnTo>
                  <a:lnTo>
                    <a:pt x="15083" y="6105"/>
                  </a:lnTo>
                  <a:cubicBezTo>
                    <a:pt x="15089" y="6063"/>
                    <a:pt x="15095" y="6034"/>
                    <a:pt x="15095" y="5998"/>
                  </a:cubicBezTo>
                  <a:lnTo>
                    <a:pt x="15095" y="5986"/>
                  </a:lnTo>
                  <a:lnTo>
                    <a:pt x="15095" y="5968"/>
                  </a:lnTo>
                  <a:cubicBezTo>
                    <a:pt x="15101" y="5933"/>
                    <a:pt x="15101" y="5897"/>
                    <a:pt x="15113" y="5855"/>
                  </a:cubicBezTo>
                  <a:lnTo>
                    <a:pt x="15113" y="5849"/>
                  </a:lnTo>
                  <a:cubicBezTo>
                    <a:pt x="15119" y="5814"/>
                    <a:pt x="15119" y="5778"/>
                    <a:pt x="15119" y="5737"/>
                  </a:cubicBezTo>
                  <a:lnTo>
                    <a:pt x="15119" y="5719"/>
                  </a:lnTo>
                  <a:cubicBezTo>
                    <a:pt x="15119" y="5677"/>
                    <a:pt x="15125" y="5636"/>
                    <a:pt x="15125" y="5600"/>
                  </a:cubicBezTo>
                  <a:lnTo>
                    <a:pt x="15125" y="5576"/>
                  </a:lnTo>
                  <a:lnTo>
                    <a:pt x="15125" y="5452"/>
                  </a:lnTo>
                  <a:cubicBezTo>
                    <a:pt x="15125" y="5392"/>
                    <a:pt x="15125" y="5333"/>
                    <a:pt x="15119" y="5279"/>
                  </a:cubicBezTo>
                  <a:lnTo>
                    <a:pt x="15119" y="5256"/>
                  </a:lnTo>
                  <a:lnTo>
                    <a:pt x="15119" y="5196"/>
                  </a:lnTo>
                  <a:lnTo>
                    <a:pt x="15119" y="5155"/>
                  </a:lnTo>
                  <a:lnTo>
                    <a:pt x="15119" y="5107"/>
                  </a:lnTo>
                  <a:cubicBezTo>
                    <a:pt x="15119" y="5072"/>
                    <a:pt x="15113" y="5036"/>
                    <a:pt x="15113" y="5006"/>
                  </a:cubicBezTo>
                  <a:lnTo>
                    <a:pt x="15113" y="4977"/>
                  </a:lnTo>
                  <a:cubicBezTo>
                    <a:pt x="15113" y="4947"/>
                    <a:pt x="15101" y="4923"/>
                    <a:pt x="15101" y="4893"/>
                  </a:cubicBezTo>
                  <a:cubicBezTo>
                    <a:pt x="15101" y="4876"/>
                    <a:pt x="15101" y="4870"/>
                    <a:pt x="15095" y="4858"/>
                  </a:cubicBezTo>
                  <a:cubicBezTo>
                    <a:pt x="15089" y="4828"/>
                    <a:pt x="15089" y="4798"/>
                    <a:pt x="15083" y="4769"/>
                  </a:cubicBezTo>
                  <a:lnTo>
                    <a:pt x="15083" y="4745"/>
                  </a:lnTo>
                  <a:cubicBezTo>
                    <a:pt x="15071" y="4709"/>
                    <a:pt x="15065" y="4668"/>
                    <a:pt x="15059" y="4638"/>
                  </a:cubicBezTo>
                  <a:cubicBezTo>
                    <a:pt x="15059" y="4632"/>
                    <a:pt x="15053" y="4620"/>
                    <a:pt x="15053" y="4608"/>
                  </a:cubicBezTo>
                  <a:cubicBezTo>
                    <a:pt x="15041" y="4579"/>
                    <a:pt x="15041" y="4561"/>
                    <a:pt x="15035" y="4531"/>
                  </a:cubicBezTo>
                  <a:cubicBezTo>
                    <a:pt x="15035" y="4513"/>
                    <a:pt x="15029" y="4508"/>
                    <a:pt x="15029" y="4490"/>
                  </a:cubicBezTo>
                  <a:lnTo>
                    <a:pt x="15006" y="4401"/>
                  </a:lnTo>
                  <a:cubicBezTo>
                    <a:pt x="15006" y="4395"/>
                    <a:pt x="15006" y="4389"/>
                    <a:pt x="15000" y="4383"/>
                  </a:cubicBezTo>
                  <a:cubicBezTo>
                    <a:pt x="14994" y="4341"/>
                    <a:pt x="14982" y="4306"/>
                    <a:pt x="14970" y="4270"/>
                  </a:cubicBezTo>
                  <a:cubicBezTo>
                    <a:pt x="14970" y="4264"/>
                    <a:pt x="14964" y="4246"/>
                    <a:pt x="14964" y="4240"/>
                  </a:cubicBezTo>
                  <a:cubicBezTo>
                    <a:pt x="14952" y="4211"/>
                    <a:pt x="14946" y="4187"/>
                    <a:pt x="14940" y="4157"/>
                  </a:cubicBezTo>
                  <a:cubicBezTo>
                    <a:pt x="14940" y="4151"/>
                    <a:pt x="14940" y="4145"/>
                    <a:pt x="14934" y="4145"/>
                  </a:cubicBezTo>
                  <a:cubicBezTo>
                    <a:pt x="14934" y="4133"/>
                    <a:pt x="14934" y="4133"/>
                    <a:pt x="14923" y="4127"/>
                  </a:cubicBezTo>
                  <a:lnTo>
                    <a:pt x="14905" y="4038"/>
                  </a:lnTo>
                  <a:cubicBezTo>
                    <a:pt x="14905" y="4032"/>
                    <a:pt x="14893" y="4027"/>
                    <a:pt x="14893" y="4015"/>
                  </a:cubicBezTo>
                  <a:cubicBezTo>
                    <a:pt x="14881" y="3979"/>
                    <a:pt x="14875" y="3943"/>
                    <a:pt x="14857" y="3908"/>
                  </a:cubicBezTo>
                  <a:cubicBezTo>
                    <a:pt x="14857" y="3896"/>
                    <a:pt x="14851" y="3884"/>
                    <a:pt x="14851" y="3878"/>
                  </a:cubicBezTo>
                  <a:cubicBezTo>
                    <a:pt x="14845" y="3848"/>
                    <a:pt x="14828" y="3825"/>
                    <a:pt x="14822" y="3795"/>
                  </a:cubicBezTo>
                  <a:cubicBezTo>
                    <a:pt x="14816" y="3777"/>
                    <a:pt x="14816" y="3771"/>
                    <a:pt x="14804" y="3759"/>
                  </a:cubicBezTo>
                  <a:cubicBezTo>
                    <a:pt x="14798" y="3730"/>
                    <a:pt x="14786" y="3700"/>
                    <a:pt x="14774" y="3670"/>
                  </a:cubicBezTo>
                  <a:cubicBezTo>
                    <a:pt x="14774" y="3658"/>
                    <a:pt x="14768" y="3652"/>
                    <a:pt x="14768" y="3647"/>
                  </a:cubicBezTo>
                  <a:lnTo>
                    <a:pt x="14727" y="3534"/>
                  </a:lnTo>
                  <a:cubicBezTo>
                    <a:pt x="14727" y="3528"/>
                    <a:pt x="14721" y="3522"/>
                    <a:pt x="14721" y="3504"/>
                  </a:cubicBezTo>
                  <a:cubicBezTo>
                    <a:pt x="14709" y="3474"/>
                    <a:pt x="14697" y="3451"/>
                    <a:pt x="14679" y="3421"/>
                  </a:cubicBezTo>
                  <a:cubicBezTo>
                    <a:pt x="14673" y="3409"/>
                    <a:pt x="14673" y="3403"/>
                    <a:pt x="14667" y="3385"/>
                  </a:cubicBezTo>
                  <a:cubicBezTo>
                    <a:pt x="14649" y="3356"/>
                    <a:pt x="14644" y="3326"/>
                    <a:pt x="14632" y="3296"/>
                  </a:cubicBezTo>
                  <a:cubicBezTo>
                    <a:pt x="14632" y="3290"/>
                    <a:pt x="14620" y="3284"/>
                    <a:pt x="14620" y="3272"/>
                  </a:cubicBezTo>
                  <a:cubicBezTo>
                    <a:pt x="14608" y="3237"/>
                    <a:pt x="14590" y="3201"/>
                    <a:pt x="14572" y="3171"/>
                  </a:cubicBezTo>
                  <a:cubicBezTo>
                    <a:pt x="14560" y="3166"/>
                    <a:pt x="14560" y="3154"/>
                    <a:pt x="14554" y="3148"/>
                  </a:cubicBezTo>
                  <a:cubicBezTo>
                    <a:pt x="14543" y="3118"/>
                    <a:pt x="14525" y="3094"/>
                    <a:pt x="14519" y="3065"/>
                  </a:cubicBezTo>
                  <a:cubicBezTo>
                    <a:pt x="14513" y="3059"/>
                    <a:pt x="14513" y="3047"/>
                    <a:pt x="14501" y="3035"/>
                  </a:cubicBezTo>
                  <a:lnTo>
                    <a:pt x="14459" y="2946"/>
                  </a:lnTo>
                  <a:cubicBezTo>
                    <a:pt x="14459" y="2940"/>
                    <a:pt x="14454" y="2934"/>
                    <a:pt x="14454" y="2928"/>
                  </a:cubicBezTo>
                  <a:cubicBezTo>
                    <a:pt x="14436" y="2886"/>
                    <a:pt x="14412" y="2857"/>
                    <a:pt x="14400" y="2821"/>
                  </a:cubicBezTo>
                  <a:cubicBezTo>
                    <a:pt x="14394" y="2815"/>
                    <a:pt x="14394" y="2809"/>
                    <a:pt x="14382" y="2797"/>
                  </a:cubicBezTo>
                  <a:cubicBezTo>
                    <a:pt x="14370" y="2768"/>
                    <a:pt x="14353" y="2750"/>
                    <a:pt x="14341" y="2720"/>
                  </a:cubicBezTo>
                  <a:cubicBezTo>
                    <a:pt x="14335" y="2708"/>
                    <a:pt x="14323" y="2696"/>
                    <a:pt x="14323" y="2690"/>
                  </a:cubicBezTo>
                  <a:cubicBezTo>
                    <a:pt x="14311" y="2661"/>
                    <a:pt x="14293" y="2625"/>
                    <a:pt x="14281" y="2607"/>
                  </a:cubicBezTo>
                  <a:cubicBezTo>
                    <a:pt x="14275" y="2601"/>
                    <a:pt x="14275" y="2590"/>
                    <a:pt x="14264" y="2584"/>
                  </a:cubicBezTo>
                  <a:cubicBezTo>
                    <a:pt x="14246" y="2548"/>
                    <a:pt x="14228" y="2518"/>
                    <a:pt x="14204" y="2477"/>
                  </a:cubicBezTo>
                  <a:cubicBezTo>
                    <a:pt x="14198" y="2471"/>
                    <a:pt x="14198" y="2465"/>
                    <a:pt x="14192" y="2459"/>
                  </a:cubicBezTo>
                  <a:cubicBezTo>
                    <a:pt x="14174" y="2429"/>
                    <a:pt x="14163" y="2405"/>
                    <a:pt x="14139" y="2376"/>
                  </a:cubicBezTo>
                  <a:cubicBezTo>
                    <a:pt x="14133" y="2370"/>
                    <a:pt x="14127" y="2352"/>
                    <a:pt x="14115" y="2346"/>
                  </a:cubicBezTo>
                  <a:cubicBezTo>
                    <a:pt x="14103" y="2316"/>
                    <a:pt x="14079" y="2293"/>
                    <a:pt x="14068" y="2263"/>
                  </a:cubicBezTo>
                  <a:cubicBezTo>
                    <a:pt x="14056" y="2257"/>
                    <a:pt x="14056" y="2251"/>
                    <a:pt x="14050" y="2239"/>
                  </a:cubicBezTo>
                  <a:cubicBezTo>
                    <a:pt x="14026" y="2210"/>
                    <a:pt x="14008" y="2174"/>
                    <a:pt x="13984" y="2144"/>
                  </a:cubicBezTo>
                  <a:cubicBezTo>
                    <a:pt x="13978" y="2138"/>
                    <a:pt x="13978" y="2132"/>
                    <a:pt x="13967" y="2120"/>
                  </a:cubicBezTo>
                  <a:cubicBezTo>
                    <a:pt x="13955" y="2091"/>
                    <a:pt x="13931" y="2073"/>
                    <a:pt x="13919" y="2049"/>
                  </a:cubicBezTo>
                  <a:cubicBezTo>
                    <a:pt x="13907" y="2043"/>
                    <a:pt x="13901" y="2025"/>
                    <a:pt x="13895" y="2020"/>
                  </a:cubicBezTo>
                  <a:cubicBezTo>
                    <a:pt x="13872" y="1996"/>
                    <a:pt x="13860" y="1966"/>
                    <a:pt x="13836" y="1942"/>
                  </a:cubicBezTo>
                  <a:cubicBezTo>
                    <a:pt x="13830" y="1936"/>
                    <a:pt x="13830" y="1930"/>
                    <a:pt x="13818" y="1925"/>
                  </a:cubicBezTo>
                  <a:cubicBezTo>
                    <a:pt x="13800" y="1895"/>
                    <a:pt x="13777" y="1853"/>
                    <a:pt x="13747" y="1824"/>
                  </a:cubicBezTo>
                  <a:cubicBezTo>
                    <a:pt x="13741" y="1818"/>
                    <a:pt x="13741" y="1812"/>
                    <a:pt x="13729" y="1806"/>
                  </a:cubicBezTo>
                  <a:cubicBezTo>
                    <a:pt x="13711" y="1782"/>
                    <a:pt x="13693" y="1752"/>
                    <a:pt x="13670" y="1729"/>
                  </a:cubicBezTo>
                  <a:cubicBezTo>
                    <a:pt x="13664" y="1723"/>
                    <a:pt x="13658" y="1717"/>
                    <a:pt x="13652" y="1699"/>
                  </a:cubicBezTo>
                  <a:cubicBezTo>
                    <a:pt x="13628" y="1675"/>
                    <a:pt x="13610" y="1645"/>
                    <a:pt x="13593" y="1628"/>
                  </a:cubicBezTo>
                  <a:cubicBezTo>
                    <a:pt x="13581" y="1616"/>
                    <a:pt x="13581" y="1610"/>
                    <a:pt x="13575" y="1604"/>
                  </a:cubicBezTo>
                  <a:cubicBezTo>
                    <a:pt x="13551" y="1574"/>
                    <a:pt x="13521" y="1544"/>
                    <a:pt x="13503" y="1515"/>
                  </a:cubicBezTo>
                  <a:cubicBezTo>
                    <a:pt x="13492" y="1509"/>
                    <a:pt x="13486" y="1497"/>
                    <a:pt x="13486" y="1491"/>
                  </a:cubicBezTo>
                  <a:cubicBezTo>
                    <a:pt x="13462" y="1467"/>
                    <a:pt x="13450" y="1449"/>
                    <a:pt x="13426" y="1426"/>
                  </a:cubicBezTo>
                  <a:cubicBezTo>
                    <a:pt x="13420" y="1420"/>
                    <a:pt x="13414" y="1408"/>
                    <a:pt x="13403" y="1396"/>
                  </a:cubicBezTo>
                  <a:cubicBezTo>
                    <a:pt x="13385" y="1372"/>
                    <a:pt x="13361" y="1349"/>
                    <a:pt x="13343" y="1331"/>
                  </a:cubicBezTo>
                  <a:cubicBezTo>
                    <a:pt x="13337" y="1319"/>
                    <a:pt x="13331" y="1313"/>
                    <a:pt x="13331" y="1307"/>
                  </a:cubicBezTo>
                  <a:lnTo>
                    <a:pt x="13248" y="1224"/>
                  </a:lnTo>
                  <a:lnTo>
                    <a:pt x="13224" y="1200"/>
                  </a:lnTo>
                  <a:lnTo>
                    <a:pt x="13165" y="1141"/>
                  </a:lnTo>
                  <a:cubicBezTo>
                    <a:pt x="13159" y="1135"/>
                    <a:pt x="13153" y="1129"/>
                    <a:pt x="13135" y="1123"/>
                  </a:cubicBezTo>
                  <a:cubicBezTo>
                    <a:pt x="13117" y="1099"/>
                    <a:pt x="13094" y="1081"/>
                    <a:pt x="13076" y="1063"/>
                  </a:cubicBezTo>
                  <a:lnTo>
                    <a:pt x="13058" y="1040"/>
                  </a:lnTo>
                  <a:cubicBezTo>
                    <a:pt x="13028" y="1016"/>
                    <a:pt x="13005" y="986"/>
                    <a:pt x="12975" y="963"/>
                  </a:cubicBezTo>
                  <a:cubicBezTo>
                    <a:pt x="12969" y="957"/>
                    <a:pt x="12957" y="951"/>
                    <a:pt x="12951" y="951"/>
                  </a:cubicBezTo>
                  <a:cubicBezTo>
                    <a:pt x="12927" y="927"/>
                    <a:pt x="12910" y="915"/>
                    <a:pt x="12886" y="897"/>
                  </a:cubicBezTo>
                  <a:cubicBezTo>
                    <a:pt x="12880" y="891"/>
                    <a:pt x="12862" y="885"/>
                    <a:pt x="12856" y="873"/>
                  </a:cubicBezTo>
                  <a:cubicBezTo>
                    <a:pt x="12832" y="862"/>
                    <a:pt x="12809" y="838"/>
                    <a:pt x="12791" y="826"/>
                  </a:cubicBezTo>
                  <a:lnTo>
                    <a:pt x="12767" y="802"/>
                  </a:lnTo>
                  <a:cubicBezTo>
                    <a:pt x="12737" y="778"/>
                    <a:pt x="12708" y="755"/>
                    <a:pt x="12684" y="737"/>
                  </a:cubicBezTo>
                  <a:lnTo>
                    <a:pt x="12678" y="725"/>
                  </a:lnTo>
                  <a:cubicBezTo>
                    <a:pt x="12631" y="695"/>
                    <a:pt x="12589" y="660"/>
                    <a:pt x="12542" y="630"/>
                  </a:cubicBezTo>
                  <a:lnTo>
                    <a:pt x="12530" y="618"/>
                  </a:lnTo>
                  <a:cubicBezTo>
                    <a:pt x="12512" y="600"/>
                    <a:pt x="12494" y="594"/>
                    <a:pt x="12476" y="577"/>
                  </a:cubicBezTo>
                  <a:cubicBezTo>
                    <a:pt x="12470" y="571"/>
                    <a:pt x="12464" y="571"/>
                    <a:pt x="12452" y="565"/>
                  </a:cubicBezTo>
                  <a:cubicBezTo>
                    <a:pt x="12441" y="559"/>
                    <a:pt x="12423" y="541"/>
                    <a:pt x="12411" y="535"/>
                  </a:cubicBezTo>
                  <a:cubicBezTo>
                    <a:pt x="12405" y="529"/>
                    <a:pt x="12393" y="529"/>
                    <a:pt x="12387" y="517"/>
                  </a:cubicBezTo>
                  <a:cubicBezTo>
                    <a:pt x="12375" y="511"/>
                    <a:pt x="12357" y="499"/>
                    <a:pt x="12346" y="488"/>
                  </a:cubicBezTo>
                  <a:cubicBezTo>
                    <a:pt x="12334" y="482"/>
                    <a:pt x="12328" y="482"/>
                    <a:pt x="12322" y="476"/>
                  </a:cubicBezTo>
                  <a:cubicBezTo>
                    <a:pt x="12304" y="470"/>
                    <a:pt x="12292" y="452"/>
                    <a:pt x="12268" y="446"/>
                  </a:cubicBezTo>
                  <a:cubicBezTo>
                    <a:pt x="12262" y="440"/>
                    <a:pt x="12256" y="440"/>
                    <a:pt x="12245" y="428"/>
                  </a:cubicBezTo>
                  <a:cubicBezTo>
                    <a:pt x="12227" y="416"/>
                    <a:pt x="12203" y="398"/>
                    <a:pt x="12173" y="387"/>
                  </a:cubicBezTo>
                  <a:cubicBezTo>
                    <a:pt x="12150" y="369"/>
                    <a:pt x="12120" y="357"/>
                    <a:pt x="12096" y="351"/>
                  </a:cubicBezTo>
                  <a:cubicBezTo>
                    <a:pt x="12090" y="339"/>
                    <a:pt x="12084" y="339"/>
                    <a:pt x="12066" y="333"/>
                  </a:cubicBezTo>
                  <a:lnTo>
                    <a:pt x="12025" y="309"/>
                  </a:lnTo>
                  <a:cubicBezTo>
                    <a:pt x="12019" y="303"/>
                    <a:pt x="12001" y="303"/>
                    <a:pt x="11995" y="298"/>
                  </a:cubicBezTo>
                  <a:lnTo>
                    <a:pt x="11948" y="274"/>
                  </a:lnTo>
                  <a:cubicBezTo>
                    <a:pt x="11942" y="268"/>
                    <a:pt x="11930" y="268"/>
                    <a:pt x="11918" y="262"/>
                  </a:cubicBezTo>
                  <a:cubicBezTo>
                    <a:pt x="11912" y="250"/>
                    <a:pt x="11906" y="250"/>
                    <a:pt x="11888" y="244"/>
                  </a:cubicBezTo>
                  <a:cubicBezTo>
                    <a:pt x="11882" y="244"/>
                    <a:pt x="11882" y="244"/>
                    <a:pt x="11876" y="238"/>
                  </a:cubicBezTo>
                  <a:cubicBezTo>
                    <a:pt x="11853" y="220"/>
                    <a:pt x="11823" y="214"/>
                    <a:pt x="11799" y="208"/>
                  </a:cubicBezTo>
                  <a:cubicBezTo>
                    <a:pt x="11793" y="208"/>
                    <a:pt x="11793" y="202"/>
                    <a:pt x="11787" y="202"/>
                  </a:cubicBezTo>
                  <a:cubicBezTo>
                    <a:pt x="11758" y="185"/>
                    <a:pt x="11728" y="179"/>
                    <a:pt x="11698" y="161"/>
                  </a:cubicBezTo>
                  <a:cubicBezTo>
                    <a:pt x="11692" y="161"/>
                    <a:pt x="11681" y="155"/>
                    <a:pt x="11675" y="155"/>
                  </a:cubicBezTo>
                  <a:cubicBezTo>
                    <a:pt x="11651" y="149"/>
                    <a:pt x="11633" y="143"/>
                    <a:pt x="11615" y="131"/>
                  </a:cubicBezTo>
                  <a:cubicBezTo>
                    <a:pt x="11609" y="131"/>
                    <a:pt x="11591" y="125"/>
                    <a:pt x="11585" y="125"/>
                  </a:cubicBezTo>
                  <a:lnTo>
                    <a:pt x="11520" y="102"/>
                  </a:lnTo>
                  <a:cubicBezTo>
                    <a:pt x="11514" y="102"/>
                    <a:pt x="11502" y="96"/>
                    <a:pt x="11496" y="96"/>
                  </a:cubicBezTo>
                  <a:cubicBezTo>
                    <a:pt x="11467" y="90"/>
                    <a:pt x="11437" y="84"/>
                    <a:pt x="11413" y="72"/>
                  </a:cubicBezTo>
                  <a:cubicBezTo>
                    <a:pt x="11407" y="72"/>
                    <a:pt x="11401" y="72"/>
                    <a:pt x="11395" y="66"/>
                  </a:cubicBezTo>
                  <a:cubicBezTo>
                    <a:pt x="11372" y="60"/>
                    <a:pt x="11348" y="60"/>
                    <a:pt x="11324" y="54"/>
                  </a:cubicBezTo>
                  <a:cubicBezTo>
                    <a:pt x="11318" y="54"/>
                    <a:pt x="11312" y="42"/>
                    <a:pt x="11295" y="42"/>
                  </a:cubicBezTo>
                  <a:cubicBezTo>
                    <a:pt x="11271" y="36"/>
                    <a:pt x="11253" y="36"/>
                    <a:pt x="11229" y="30"/>
                  </a:cubicBezTo>
                  <a:lnTo>
                    <a:pt x="11205" y="30"/>
                  </a:lnTo>
                  <a:cubicBezTo>
                    <a:pt x="11176" y="24"/>
                    <a:pt x="11158" y="24"/>
                    <a:pt x="11122" y="12"/>
                  </a:cubicBezTo>
                  <a:lnTo>
                    <a:pt x="11110" y="12"/>
                  </a:lnTo>
                  <a:cubicBezTo>
                    <a:pt x="11099" y="12"/>
                    <a:pt x="11075" y="7"/>
                    <a:pt x="11057" y="7"/>
                  </a:cubicBezTo>
                  <a:lnTo>
                    <a:pt x="11039" y="7"/>
                  </a:lnTo>
                  <a:cubicBezTo>
                    <a:pt x="11021" y="7"/>
                    <a:pt x="11010" y="7"/>
                    <a:pt x="10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810;p75">
              <a:extLst>
                <a:ext uri="{FF2B5EF4-FFF2-40B4-BE49-F238E27FC236}">
                  <a16:creationId xmlns:a16="http://schemas.microsoft.com/office/drawing/2014/main" id="{92275249-E0F1-498E-93E1-84D5FD91ACF3}"/>
                </a:ext>
              </a:extLst>
            </p:cNvPr>
            <p:cNvSpPr/>
            <p:nvPr/>
          </p:nvSpPr>
          <p:spPr>
            <a:xfrm>
              <a:off x="2584450" y="6635893"/>
              <a:ext cx="724474" cy="925157"/>
            </a:xfrm>
            <a:custGeom>
              <a:avLst/>
              <a:gdLst/>
              <a:ahLst/>
              <a:cxnLst/>
              <a:rect l="l" t="t" r="r" b="b"/>
              <a:pathLst>
                <a:path w="5888" h="7519" extrusionOk="0">
                  <a:moveTo>
                    <a:pt x="1621" y="1"/>
                  </a:moveTo>
                  <a:cubicBezTo>
                    <a:pt x="657" y="1"/>
                    <a:pt x="1" y="768"/>
                    <a:pt x="5" y="2094"/>
                  </a:cubicBezTo>
                  <a:cubicBezTo>
                    <a:pt x="11" y="3952"/>
                    <a:pt x="1335" y="6209"/>
                    <a:pt x="2956" y="7129"/>
                  </a:cubicBezTo>
                  <a:cubicBezTo>
                    <a:pt x="3424" y="7393"/>
                    <a:pt x="3865" y="7519"/>
                    <a:pt x="4256" y="7519"/>
                  </a:cubicBezTo>
                  <a:cubicBezTo>
                    <a:pt x="5226" y="7519"/>
                    <a:pt x="5888" y="6749"/>
                    <a:pt x="5884" y="5425"/>
                  </a:cubicBezTo>
                  <a:cubicBezTo>
                    <a:pt x="5872" y="3572"/>
                    <a:pt x="4553" y="1316"/>
                    <a:pt x="2926" y="395"/>
                  </a:cubicBezTo>
                  <a:cubicBezTo>
                    <a:pt x="2456" y="128"/>
                    <a:pt x="2013" y="1"/>
                    <a:pt x="1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811;p75">
              <a:extLst>
                <a:ext uri="{FF2B5EF4-FFF2-40B4-BE49-F238E27FC236}">
                  <a16:creationId xmlns:a16="http://schemas.microsoft.com/office/drawing/2014/main" id="{DC98E44F-FAB1-431B-9114-BCB0DE472EF0}"/>
                </a:ext>
              </a:extLst>
            </p:cNvPr>
            <p:cNvSpPr/>
            <p:nvPr/>
          </p:nvSpPr>
          <p:spPr>
            <a:xfrm>
              <a:off x="3696957" y="6769576"/>
              <a:ext cx="724458" cy="632575"/>
            </a:xfrm>
            <a:custGeom>
              <a:avLst/>
              <a:gdLst/>
              <a:ahLst/>
              <a:cxnLst/>
              <a:rect l="l" t="t" r="r" b="b"/>
              <a:pathLst>
                <a:path w="5945" h="5191" extrusionOk="0">
                  <a:moveTo>
                    <a:pt x="1574" y="1"/>
                  </a:moveTo>
                  <a:cubicBezTo>
                    <a:pt x="1562" y="1"/>
                    <a:pt x="1544" y="1"/>
                    <a:pt x="1532" y="7"/>
                  </a:cubicBezTo>
                  <a:lnTo>
                    <a:pt x="1514" y="7"/>
                  </a:lnTo>
                  <a:cubicBezTo>
                    <a:pt x="1502" y="7"/>
                    <a:pt x="1485" y="19"/>
                    <a:pt x="1479" y="19"/>
                  </a:cubicBezTo>
                  <a:lnTo>
                    <a:pt x="1461" y="19"/>
                  </a:lnTo>
                  <a:cubicBezTo>
                    <a:pt x="1449" y="19"/>
                    <a:pt x="1431" y="24"/>
                    <a:pt x="1419" y="30"/>
                  </a:cubicBezTo>
                  <a:lnTo>
                    <a:pt x="1413" y="30"/>
                  </a:lnTo>
                  <a:cubicBezTo>
                    <a:pt x="1396" y="36"/>
                    <a:pt x="1384" y="36"/>
                    <a:pt x="1366" y="48"/>
                  </a:cubicBezTo>
                  <a:cubicBezTo>
                    <a:pt x="1366" y="48"/>
                    <a:pt x="1360" y="48"/>
                    <a:pt x="1360" y="54"/>
                  </a:cubicBezTo>
                  <a:cubicBezTo>
                    <a:pt x="1342" y="60"/>
                    <a:pt x="1324" y="66"/>
                    <a:pt x="1307" y="78"/>
                  </a:cubicBezTo>
                  <a:lnTo>
                    <a:pt x="1301" y="78"/>
                  </a:lnTo>
                  <a:lnTo>
                    <a:pt x="1253" y="96"/>
                  </a:lnTo>
                  <a:cubicBezTo>
                    <a:pt x="1253" y="96"/>
                    <a:pt x="1247" y="96"/>
                    <a:pt x="1247" y="108"/>
                  </a:cubicBezTo>
                  <a:lnTo>
                    <a:pt x="1241" y="108"/>
                  </a:lnTo>
                  <a:cubicBezTo>
                    <a:pt x="1223" y="114"/>
                    <a:pt x="1217" y="119"/>
                    <a:pt x="1206" y="119"/>
                  </a:cubicBezTo>
                  <a:cubicBezTo>
                    <a:pt x="1194" y="119"/>
                    <a:pt x="1194" y="125"/>
                    <a:pt x="1188" y="125"/>
                  </a:cubicBezTo>
                  <a:cubicBezTo>
                    <a:pt x="1164" y="137"/>
                    <a:pt x="1152" y="149"/>
                    <a:pt x="1128" y="155"/>
                  </a:cubicBezTo>
                  <a:cubicBezTo>
                    <a:pt x="1117" y="167"/>
                    <a:pt x="1093" y="179"/>
                    <a:pt x="1075" y="197"/>
                  </a:cubicBezTo>
                  <a:cubicBezTo>
                    <a:pt x="1069" y="203"/>
                    <a:pt x="1063" y="203"/>
                    <a:pt x="1057" y="209"/>
                  </a:cubicBezTo>
                  <a:cubicBezTo>
                    <a:pt x="1039" y="214"/>
                    <a:pt x="1033" y="226"/>
                    <a:pt x="1016" y="232"/>
                  </a:cubicBezTo>
                  <a:cubicBezTo>
                    <a:pt x="1010" y="238"/>
                    <a:pt x="1004" y="238"/>
                    <a:pt x="998" y="244"/>
                  </a:cubicBezTo>
                  <a:cubicBezTo>
                    <a:pt x="980" y="256"/>
                    <a:pt x="974" y="262"/>
                    <a:pt x="956" y="268"/>
                  </a:cubicBezTo>
                  <a:cubicBezTo>
                    <a:pt x="950" y="274"/>
                    <a:pt x="944" y="274"/>
                    <a:pt x="938" y="286"/>
                  </a:cubicBezTo>
                  <a:lnTo>
                    <a:pt x="921" y="298"/>
                  </a:lnTo>
                  <a:cubicBezTo>
                    <a:pt x="915" y="298"/>
                    <a:pt x="915" y="304"/>
                    <a:pt x="909" y="304"/>
                  </a:cubicBezTo>
                  <a:cubicBezTo>
                    <a:pt x="891" y="321"/>
                    <a:pt x="879" y="333"/>
                    <a:pt x="861" y="345"/>
                  </a:cubicBezTo>
                  <a:cubicBezTo>
                    <a:pt x="855" y="351"/>
                    <a:pt x="849" y="357"/>
                    <a:pt x="837" y="357"/>
                  </a:cubicBezTo>
                  <a:cubicBezTo>
                    <a:pt x="820" y="381"/>
                    <a:pt x="796" y="393"/>
                    <a:pt x="772" y="416"/>
                  </a:cubicBezTo>
                  <a:lnTo>
                    <a:pt x="760" y="434"/>
                  </a:lnTo>
                  <a:lnTo>
                    <a:pt x="707" y="482"/>
                  </a:lnTo>
                  <a:lnTo>
                    <a:pt x="683" y="505"/>
                  </a:lnTo>
                  <a:lnTo>
                    <a:pt x="641" y="547"/>
                  </a:lnTo>
                  <a:cubicBezTo>
                    <a:pt x="630" y="559"/>
                    <a:pt x="624" y="565"/>
                    <a:pt x="624" y="571"/>
                  </a:cubicBezTo>
                  <a:cubicBezTo>
                    <a:pt x="600" y="594"/>
                    <a:pt x="588" y="618"/>
                    <a:pt x="564" y="642"/>
                  </a:cubicBezTo>
                  <a:cubicBezTo>
                    <a:pt x="564" y="648"/>
                    <a:pt x="558" y="648"/>
                    <a:pt x="558" y="654"/>
                  </a:cubicBezTo>
                  <a:cubicBezTo>
                    <a:pt x="541" y="678"/>
                    <a:pt x="529" y="689"/>
                    <a:pt x="511" y="713"/>
                  </a:cubicBezTo>
                  <a:cubicBezTo>
                    <a:pt x="505" y="719"/>
                    <a:pt x="499" y="731"/>
                    <a:pt x="499" y="737"/>
                  </a:cubicBezTo>
                  <a:cubicBezTo>
                    <a:pt x="481" y="749"/>
                    <a:pt x="469" y="773"/>
                    <a:pt x="463" y="790"/>
                  </a:cubicBezTo>
                  <a:cubicBezTo>
                    <a:pt x="451" y="796"/>
                    <a:pt x="451" y="802"/>
                    <a:pt x="446" y="808"/>
                  </a:cubicBezTo>
                  <a:cubicBezTo>
                    <a:pt x="434" y="832"/>
                    <a:pt x="410" y="862"/>
                    <a:pt x="392" y="885"/>
                  </a:cubicBezTo>
                  <a:cubicBezTo>
                    <a:pt x="392" y="891"/>
                    <a:pt x="386" y="891"/>
                    <a:pt x="386" y="897"/>
                  </a:cubicBezTo>
                  <a:cubicBezTo>
                    <a:pt x="374" y="921"/>
                    <a:pt x="356" y="945"/>
                    <a:pt x="351" y="969"/>
                  </a:cubicBezTo>
                  <a:cubicBezTo>
                    <a:pt x="345" y="975"/>
                    <a:pt x="345" y="980"/>
                    <a:pt x="339" y="998"/>
                  </a:cubicBezTo>
                  <a:cubicBezTo>
                    <a:pt x="321" y="1016"/>
                    <a:pt x="315" y="1034"/>
                    <a:pt x="309" y="1058"/>
                  </a:cubicBezTo>
                  <a:cubicBezTo>
                    <a:pt x="297" y="1064"/>
                    <a:pt x="297" y="1070"/>
                    <a:pt x="291" y="1075"/>
                  </a:cubicBezTo>
                  <a:cubicBezTo>
                    <a:pt x="279" y="1105"/>
                    <a:pt x="261" y="1129"/>
                    <a:pt x="250" y="1159"/>
                  </a:cubicBezTo>
                  <a:cubicBezTo>
                    <a:pt x="250" y="1165"/>
                    <a:pt x="238" y="1165"/>
                    <a:pt x="238" y="1176"/>
                  </a:cubicBezTo>
                  <a:cubicBezTo>
                    <a:pt x="226" y="1194"/>
                    <a:pt x="220" y="1218"/>
                    <a:pt x="208" y="1242"/>
                  </a:cubicBezTo>
                  <a:cubicBezTo>
                    <a:pt x="202" y="1248"/>
                    <a:pt x="202" y="1254"/>
                    <a:pt x="196" y="1271"/>
                  </a:cubicBezTo>
                  <a:cubicBezTo>
                    <a:pt x="190" y="1295"/>
                    <a:pt x="178" y="1307"/>
                    <a:pt x="166" y="1331"/>
                  </a:cubicBezTo>
                  <a:cubicBezTo>
                    <a:pt x="166" y="1337"/>
                    <a:pt x="161" y="1343"/>
                    <a:pt x="161" y="1355"/>
                  </a:cubicBezTo>
                  <a:cubicBezTo>
                    <a:pt x="143" y="1384"/>
                    <a:pt x="137" y="1414"/>
                    <a:pt x="131" y="1432"/>
                  </a:cubicBezTo>
                  <a:cubicBezTo>
                    <a:pt x="131" y="1444"/>
                    <a:pt x="131" y="1444"/>
                    <a:pt x="119" y="1450"/>
                  </a:cubicBezTo>
                  <a:cubicBezTo>
                    <a:pt x="113" y="1473"/>
                    <a:pt x="107" y="1503"/>
                    <a:pt x="101" y="1521"/>
                  </a:cubicBezTo>
                  <a:cubicBezTo>
                    <a:pt x="101" y="1533"/>
                    <a:pt x="89" y="1539"/>
                    <a:pt x="89" y="1550"/>
                  </a:cubicBezTo>
                  <a:lnTo>
                    <a:pt x="71" y="1622"/>
                  </a:lnTo>
                  <a:cubicBezTo>
                    <a:pt x="71" y="1628"/>
                    <a:pt x="71" y="1628"/>
                    <a:pt x="60" y="1634"/>
                  </a:cubicBezTo>
                  <a:lnTo>
                    <a:pt x="60" y="1640"/>
                  </a:lnTo>
                  <a:lnTo>
                    <a:pt x="42" y="1729"/>
                  </a:lnTo>
                  <a:lnTo>
                    <a:pt x="42" y="1741"/>
                  </a:lnTo>
                  <a:cubicBezTo>
                    <a:pt x="30" y="1758"/>
                    <a:pt x="30" y="1788"/>
                    <a:pt x="24" y="1812"/>
                  </a:cubicBezTo>
                  <a:cubicBezTo>
                    <a:pt x="24" y="1818"/>
                    <a:pt x="24" y="1830"/>
                    <a:pt x="18" y="1836"/>
                  </a:cubicBezTo>
                  <a:cubicBezTo>
                    <a:pt x="18" y="1859"/>
                    <a:pt x="12" y="1877"/>
                    <a:pt x="12" y="1901"/>
                  </a:cubicBezTo>
                  <a:lnTo>
                    <a:pt x="12" y="1925"/>
                  </a:lnTo>
                  <a:cubicBezTo>
                    <a:pt x="12" y="1954"/>
                    <a:pt x="0" y="1984"/>
                    <a:pt x="0" y="2008"/>
                  </a:cubicBezTo>
                  <a:lnTo>
                    <a:pt x="0" y="2049"/>
                  </a:lnTo>
                  <a:lnTo>
                    <a:pt x="0" y="2073"/>
                  </a:lnTo>
                  <a:lnTo>
                    <a:pt x="0" y="2138"/>
                  </a:lnTo>
                  <a:lnTo>
                    <a:pt x="0" y="2198"/>
                  </a:lnTo>
                  <a:lnTo>
                    <a:pt x="0" y="2221"/>
                  </a:lnTo>
                  <a:lnTo>
                    <a:pt x="0" y="2257"/>
                  </a:lnTo>
                  <a:lnTo>
                    <a:pt x="0" y="2281"/>
                  </a:lnTo>
                  <a:cubicBezTo>
                    <a:pt x="0" y="2293"/>
                    <a:pt x="0" y="2305"/>
                    <a:pt x="12" y="2316"/>
                  </a:cubicBezTo>
                  <a:lnTo>
                    <a:pt x="12" y="2340"/>
                  </a:lnTo>
                  <a:lnTo>
                    <a:pt x="12" y="2346"/>
                  </a:lnTo>
                  <a:cubicBezTo>
                    <a:pt x="12" y="2352"/>
                    <a:pt x="18" y="2370"/>
                    <a:pt x="18" y="2376"/>
                  </a:cubicBezTo>
                  <a:lnTo>
                    <a:pt x="18" y="2394"/>
                  </a:lnTo>
                  <a:cubicBezTo>
                    <a:pt x="18" y="2406"/>
                    <a:pt x="24" y="2429"/>
                    <a:pt x="30" y="2441"/>
                  </a:cubicBezTo>
                  <a:cubicBezTo>
                    <a:pt x="30" y="2453"/>
                    <a:pt x="30" y="2453"/>
                    <a:pt x="42" y="2459"/>
                  </a:cubicBezTo>
                  <a:cubicBezTo>
                    <a:pt x="42" y="2471"/>
                    <a:pt x="48" y="2483"/>
                    <a:pt x="48" y="2495"/>
                  </a:cubicBezTo>
                  <a:cubicBezTo>
                    <a:pt x="48" y="2501"/>
                    <a:pt x="54" y="2512"/>
                    <a:pt x="54" y="2512"/>
                  </a:cubicBezTo>
                  <a:cubicBezTo>
                    <a:pt x="54" y="2518"/>
                    <a:pt x="60" y="2530"/>
                    <a:pt x="60" y="2542"/>
                  </a:cubicBezTo>
                  <a:cubicBezTo>
                    <a:pt x="60" y="2548"/>
                    <a:pt x="66" y="2554"/>
                    <a:pt x="66" y="2554"/>
                  </a:cubicBezTo>
                  <a:cubicBezTo>
                    <a:pt x="77" y="2572"/>
                    <a:pt x="77" y="2578"/>
                    <a:pt x="83" y="2590"/>
                  </a:cubicBezTo>
                  <a:cubicBezTo>
                    <a:pt x="83" y="2590"/>
                    <a:pt x="83" y="2602"/>
                    <a:pt x="89" y="2602"/>
                  </a:cubicBezTo>
                  <a:cubicBezTo>
                    <a:pt x="95" y="2613"/>
                    <a:pt x="107" y="2631"/>
                    <a:pt x="113" y="2637"/>
                  </a:cubicBezTo>
                  <a:cubicBezTo>
                    <a:pt x="113" y="2643"/>
                    <a:pt x="119" y="2643"/>
                    <a:pt x="119" y="2649"/>
                  </a:cubicBezTo>
                  <a:cubicBezTo>
                    <a:pt x="125" y="2661"/>
                    <a:pt x="125" y="2667"/>
                    <a:pt x="137" y="2673"/>
                  </a:cubicBezTo>
                  <a:cubicBezTo>
                    <a:pt x="137" y="2679"/>
                    <a:pt x="143" y="2679"/>
                    <a:pt x="143" y="2691"/>
                  </a:cubicBezTo>
                  <a:cubicBezTo>
                    <a:pt x="149" y="2697"/>
                    <a:pt x="149" y="2702"/>
                    <a:pt x="155" y="2708"/>
                  </a:cubicBezTo>
                  <a:cubicBezTo>
                    <a:pt x="155" y="2720"/>
                    <a:pt x="166" y="2720"/>
                    <a:pt x="166" y="2726"/>
                  </a:cubicBezTo>
                  <a:cubicBezTo>
                    <a:pt x="172" y="2732"/>
                    <a:pt x="178" y="2750"/>
                    <a:pt x="184" y="2756"/>
                  </a:cubicBezTo>
                  <a:lnTo>
                    <a:pt x="196" y="2762"/>
                  </a:lnTo>
                  <a:lnTo>
                    <a:pt x="226" y="2792"/>
                  </a:lnTo>
                  <a:lnTo>
                    <a:pt x="232" y="2797"/>
                  </a:lnTo>
                  <a:lnTo>
                    <a:pt x="256" y="2821"/>
                  </a:lnTo>
                  <a:cubicBezTo>
                    <a:pt x="261" y="2821"/>
                    <a:pt x="261" y="2827"/>
                    <a:pt x="267" y="2827"/>
                  </a:cubicBezTo>
                  <a:cubicBezTo>
                    <a:pt x="273" y="2839"/>
                    <a:pt x="285" y="2845"/>
                    <a:pt x="291" y="2845"/>
                  </a:cubicBezTo>
                  <a:lnTo>
                    <a:pt x="297" y="2851"/>
                  </a:lnTo>
                  <a:cubicBezTo>
                    <a:pt x="315" y="2857"/>
                    <a:pt x="321" y="2869"/>
                    <a:pt x="333" y="2875"/>
                  </a:cubicBezTo>
                  <a:lnTo>
                    <a:pt x="4176" y="5095"/>
                  </a:lnTo>
                  <a:lnTo>
                    <a:pt x="4176" y="5095"/>
                  </a:lnTo>
                  <a:cubicBezTo>
                    <a:pt x="4171" y="5087"/>
                    <a:pt x="4164" y="5076"/>
                    <a:pt x="4151" y="5072"/>
                  </a:cubicBezTo>
                  <a:lnTo>
                    <a:pt x="4145" y="5066"/>
                  </a:lnTo>
                  <a:cubicBezTo>
                    <a:pt x="4139" y="5054"/>
                    <a:pt x="4127" y="5048"/>
                    <a:pt x="4127" y="5036"/>
                  </a:cubicBezTo>
                  <a:cubicBezTo>
                    <a:pt x="4127" y="5024"/>
                    <a:pt x="4121" y="5024"/>
                    <a:pt x="4121" y="5018"/>
                  </a:cubicBezTo>
                  <a:cubicBezTo>
                    <a:pt x="4115" y="5012"/>
                    <a:pt x="4109" y="4995"/>
                    <a:pt x="4109" y="4989"/>
                  </a:cubicBezTo>
                  <a:cubicBezTo>
                    <a:pt x="4109" y="4989"/>
                    <a:pt x="4109" y="4983"/>
                    <a:pt x="4097" y="4983"/>
                  </a:cubicBezTo>
                  <a:lnTo>
                    <a:pt x="4080" y="4935"/>
                  </a:lnTo>
                  <a:cubicBezTo>
                    <a:pt x="4068" y="4923"/>
                    <a:pt x="4062" y="4905"/>
                    <a:pt x="4062" y="4894"/>
                  </a:cubicBezTo>
                  <a:cubicBezTo>
                    <a:pt x="4062" y="4888"/>
                    <a:pt x="4062" y="4888"/>
                    <a:pt x="4056" y="4876"/>
                  </a:cubicBezTo>
                  <a:cubicBezTo>
                    <a:pt x="4050" y="4864"/>
                    <a:pt x="4050" y="4858"/>
                    <a:pt x="4038" y="4840"/>
                  </a:cubicBezTo>
                  <a:cubicBezTo>
                    <a:pt x="4038" y="4834"/>
                    <a:pt x="4038" y="4834"/>
                    <a:pt x="4032" y="4828"/>
                  </a:cubicBezTo>
                  <a:cubicBezTo>
                    <a:pt x="4026" y="4810"/>
                    <a:pt x="4026" y="4799"/>
                    <a:pt x="4020" y="4781"/>
                  </a:cubicBezTo>
                  <a:lnTo>
                    <a:pt x="4020" y="4775"/>
                  </a:lnTo>
                  <a:cubicBezTo>
                    <a:pt x="4008" y="4757"/>
                    <a:pt x="4008" y="4739"/>
                    <a:pt x="4002" y="4721"/>
                  </a:cubicBezTo>
                  <a:cubicBezTo>
                    <a:pt x="4002" y="4709"/>
                    <a:pt x="3996" y="4686"/>
                    <a:pt x="3996" y="4668"/>
                  </a:cubicBezTo>
                  <a:lnTo>
                    <a:pt x="3996" y="4656"/>
                  </a:lnTo>
                  <a:cubicBezTo>
                    <a:pt x="3996" y="4638"/>
                    <a:pt x="3990" y="4626"/>
                    <a:pt x="3990" y="4609"/>
                  </a:cubicBezTo>
                  <a:lnTo>
                    <a:pt x="3990" y="4597"/>
                  </a:lnTo>
                  <a:lnTo>
                    <a:pt x="3990" y="4549"/>
                  </a:lnTo>
                  <a:lnTo>
                    <a:pt x="3990" y="4537"/>
                  </a:lnTo>
                  <a:lnTo>
                    <a:pt x="3990" y="4478"/>
                  </a:lnTo>
                  <a:lnTo>
                    <a:pt x="3990" y="4413"/>
                  </a:lnTo>
                  <a:lnTo>
                    <a:pt x="3990" y="4401"/>
                  </a:lnTo>
                  <a:lnTo>
                    <a:pt x="3990" y="4341"/>
                  </a:lnTo>
                  <a:cubicBezTo>
                    <a:pt x="3990" y="4312"/>
                    <a:pt x="3996" y="4294"/>
                    <a:pt x="3996" y="4264"/>
                  </a:cubicBezTo>
                  <a:cubicBezTo>
                    <a:pt x="3996" y="4252"/>
                    <a:pt x="3996" y="4246"/>
                    <a:pt x="4002" y="4234"/>
                  </a:cubicBezTo>
                  <a:cubicBezTo>
                    <a:pt x="4002" y="4211"/>
                    <a:pt x="4008" y="4193"/>
                    <a:pt x="4008" y="4175"/>
                  </a:cubicBezTo>
                  <a:cubicBezTo>
                    <a:pt x="4008" y="4163"/>
                    <a:pt x="4008" y="4157"/>
                    <a:pt x="4020" y="4145"/>
                  </a:cubicBezTo>
                  <a:cubicBezTo>
                    <a:pt x="4026" y="4122"/>
                    <a:pt x="4026" y="4092"/>
                    <a:pt x="4032" y="4068"/>
                  </a:cubicBezTo>
                  <a:lnTo>
                    <a:pt x="4032" y="4056"/>
                  </a:lnTo>
                  <a:cubicBezTo>
                    <a:pt x="4038" y="4027"/>
                    <a:pt x="4050" y="3997"/>
                    <a:pt x="4056" y="3973"/>
                  </a:cubicBezTo>
                  <a:cubicBezTo>
                    <a:pt x="4056" y="3967"/>
                    <a:pt x="4062" y="3955"/>
                    <a:pt x="4062" y="3943"/>
                  </a:cubicBezTo>
                  <a:cubicBezTo>
                    <a:pt x="4068" y="3920"/>
                    <a:pt x="4080" y="3908"/>
                    <a:pt x="4080" y="3884"/>
                  </a:cubicBezTo>
                  <a:cubicBezTo>
                    <a:pt x="4080" y="3878"/>
                    <a:pt x="4085" y="3860"/>
                    <a:pt x="4085" y="3854"/>
                  </a:cubicBezTo>
                  <a:cubicBezTo>
                    <a:pt x="4091" y="3831"/>
                    <a:pt x="4097" y="3807"/>
                    <a:pt x="4109" y="3777"/>
                  </a:cubicBezTo>
                  <a:cubicBezTo>
                    <a:pt x="4109" y="3771"/>
                    <a:pt x="4109" y="3771"/>
                    <a:pt x="4115" y="3765"/>
                  </a:cubicBezTo>
                  <a:cubicBezTo>
                    <a:pt x="4121" y="3736"/>
                    <a:pt x="4139" y="3706"/>
                    <a:pt x="4145" y="3682"/>
                  </a:cubicBezTo>
                  <a:cubicBezTo>
                    <a:pt x="4145" y="3676"/>
                    <a:pt x="4151" y="3670"/>
                    <a:pt x="4151" y="3658"/>
                  </a:cubicBezTo>
                  <a:cubicBezTo>
                    <a:pt x="4157" y="3641"/>
                    <a:pt x="4169" y="3617"/>
                    <a:pt x="4180" y="3599"/>
                  </a:cubicBezTo>
                  <a:cubicBezTo>
                    <a:pt x="4186" y="3593"/>
                    <a:pt x="4186" y="3587"/>
                    <a:pt x="4198" y="3569"/>
                  </a:cubicBezTo>
                  <a:cubicBezTo>
                    <a:pt x="4210" y="3552"/>
                    <a:pt x="4216" y="3522"/>
                    <a:pt x="4234" y="3498"/>
                  </a:cubicBezTo>
                  <a:cubicBezTo>
                    <a:pt x="4234" y="3492"/>
                    <a:pt x="4234" y="3492"/>
                    <a:pt x="4240" y="3480"/>
                  </a:cubicBezTo>
                  <a:cubicBezTo>
                    <a:pt x="4258" y="3451"/>
                    <a:pt x="4270" y="3433"/>
                    <a:pt x="4287" y="3403"/>
                  </a:cubicBezTo>
                  <a:cubicBezTo>
                    <a:pt x="4293" y="3391"/>
                    <a:pt x="4293" y="3385"/>
                    <a:pt x="4299" y="3379"/>
                  </a:cubicBezTo>
                  <a:cubicBezTo>
                    <a:pt x="4317" y="3356"/>
                    <a:pt x="4323" y="3332"/>
                    <a:pt x="4335" y="3320"/>
                  </a:cubicBezTo>
                  <a:cubicBezTo>
                    <a:pt x="4347" y="3314"/>
                    <a:pt x="4347" y="3302"/>
                    <a:pt x="4353" y="3296"/>
                  </a:cubicBezTo>
                  <a:lnTo>
                    <a:pt x="4394" y="3231"/>
                  </a:lnTo>
                  <a:lnTo>
                    <a:pt x="4406" y="3225"/>
                  </a:lnTo>
                  <a:cubicBezTo>
                    <a:pt x="4418" y="3195"/>
                    <a:pt x="4442" y="3172"/>
                    <a:pt x="4454" y="3148"/>
                  </a:cubicBezTo>
                  <a:cubicBezTo>
                    <a:pt x="4460" y="3142"/>
                    <a:pt x="4460" y="3136"/>
                    <a:pt x="4471" y="3124"/>
                  </a:cubicBezTo>
                  <a:cubicBezTo>
                    <a:pt x="4483" y="3106"/>
                    <a:pt x="4501" y="3088"/>
                    <a:pt x="4513" y="3065"/>
                  </a:cubicBezTo>
                  <a:cubicBezTo>
                    <a:pt x="4519" y="3059"/>
                    <a:pt x="4519" y="3053"/>
                    <a:pt x="4531" y="3047"/>
                  </a:cubicBezTo>
                  <a:cubicBezTo>
                    <a:pt x="4543" y="3023"/>
                    <a:pt x="4561" y="2999"/>
                    <a:pt x="4578" y="2976"/>
                  </a:cubicBezTo>
                  <a:lnTo>
                    <a:pt x="4590" y="2970"/>
                  </a:lnTo>
                  <a:cubicBezTo>
                    <a:pt x="4608" y="2946"/>
                    <a:pt x="4626" y="2928"/>
                    <a:pt x="4650" y="2904"/>
                  </a:cubicBezTo>
                  <a:cubicBezTo>
                    <a:pt x="4656" y="2898"/>
                    <a:pt x="4656" y="2887"/>
                    <a:pt x="4661" y="2887"/>
                  </a:cubicBezTo>
                  <a:cubicBezTo>
                    <a:pt x="4679" y="2875"/>
                    <a:pt x="4691" y="2851"/>
                    <a:pt x="4709" y="2839"/>
                  </a:cubicBezTo>
                  <a:cubicBezTo>
                    <a:pt x="4715" y="2827"/>
                    <a:pt x="4721" y="2821"/>
                    <a:pt x="4721" y="2815"/>
                  </a:cubicBezTo>
                  <a:cubicBezTo>
                    <a:pt x="4739" y="2792"/>
                    <a:pt x="4756" y="2780"/>
                    <a:pt x="4774" y="2762"/>
                  </a:cubicBezTo>
                  <a:lnTo>
                    <a:pt x="4780" y="2756"/>
                  </a:lnTo>
                  <a:cubicBezTo>
                    <a:pt x="4804" y="2732"/>
                    <a:pt x="4828" y="2720"/>
                    <a:pt x="4846" y="2697"/>
                  </a:cubicBezTo>
                  <a:cubicBezTo>
                    <a:pt x="4857" y="2691"/>
                    <a:pt x="4863" y="2691"/>
                    <a:pt x="4863" y="2679"/>
                  </a:cubicBezTo>
                  <a:cubicBezTo>
                    <a:pt x="4875" y="2667"/>
                    <a:pt x="4899" y="2649"/>
                    <a:pt x="4917" y="2637"/>
                  </a:cubicBezTo>
                  <a:lnTo>
                    <a:pt x="4935" y="2613"/>
                  </a:lnTo>
                  <a:cubicBezTo>
                    <a:pt x="4946" y="2607"/>
                    <a:pt x="4952" y="2602"/>
                    <a:pt x="4958" y="2602"/>
                  </a:cubicBezTo>
                  <a:cubicBezTo>
                    <a:pt x="4964" y="2590"/>
                    <a:pt x="4982" y="2584"/>
                    <a:pt x="4988" y="2578"/>
                  </a:cubicBezTo>
                  <a:cubicBezTo>
                    <a:pt x="4994" y="2572"/>
                    <a:pt x="5006" y="2572"/>
                    <a:pt x="5012" y="2560"/>
                  </a:cubicBezTo>
                  <a:cubicBezTo>
                    <a:pt x="5024" y="2554"/>
                    <a:pt x="5036" y="2548"/>
                    <a:pt x="5047" y="2542"/>
                  </a:cubicBezTo>
                  <a:cubicBezTo>
                    <a:pt x="5053" y="2530"/>
                    <a:pt x="5065" y="2530"/>
                    <a:pt x="5071" y="2524"/>
                  </a:cubicBezTo>
                  <a:cubicBezTo>
                    <a:pt x="5083" y="2512"/>
                    <a:pt x="5107" y="2501"/>
                    <a:pt x="5125" y="2489"/>
                  </a:cubicBezTo>
                  <a:cubicBezTo>
                    <a:pt x="5142" y="2471"/>
                    <a:pt x="5160" y="2465"/>
                    <a:pt x="5184" y="2459"/>
                  </a:cubicBezTo>
                  <a:cubicBezTo>
                    <a:pt x="5190" y="2459"/>
                    <a:pt x="5196" y="2453"/>
                    <a:pt x="5202" y="2453"/>
                  </a:cubicBezTo>
                  <a:cubicBezTo>
                    <a:pt x="5220" y="2441"/>
                    <a:pt x="5226" y="2435"/>
                    <a:pt x="5243" y="2429"/>
                  </a:cubicBezTo>
                  <a:cubicBezTo>
                    <a:pt x="5249" y="2429"/>
                    <a:pt x="5249" y="2423"/>
                    <a:pt x="5255" y="2423"/>
                  </a:cubicBezTo>
                  <a:lnTo>
                    <a:pt x="5303" y="2400"/>
                  </a:lnTo>
                  <a:cubicBezTo>
                    <a:pt x="5303" y="2400"/>
                    <a:pt x="5309" y="2400"/>
                    <a:pt x="5309" y="2394"/>
                  </a:cubicBezTo>
                  <a:cubicBezTo>
                    <a:pt x="5321" y="2382"/>
                    <a:pt x="5338" y="2376"/>
                    <a:pt x="5362" y="2370"/>
                  </a:cubicBezTo>
                  <a:cubicBezTo>
                    <a:pt x="5368" y="2370"/>
                    <a:pt x="5368" y="2370"/>
                    <a:pt x="5374" y="2364"/>
                  </a:cubicBezTo>
                  <a:cubicBezTo>
                    <a:pt x="5392" y="2352"/>
                    <a:pt x="5404" y="2352"/>
                    <a:pt x="5422" y="2346"/>
                  </a:cubicBezTo>
                  <a:lnTo>
                    <a:pt x="5427" y="2346"/>
                  </a:lnTo>
                  <a:cubicBezTo>
                    <a:pt x="5439" y="2340"/>
                    <a:pt x="5457" y="2340"/>
                    <a:pt x="5469" y="2334"/>
                  </a:cubicBezTo>
                  <a:lnTo>
                    <a:pt x="5487" y="2334"/>
                  </a:lnTo>
                  <a:cubicBezTo>
                    <a:pt x="5499" y="2334"/>
                    <a:pt x="5517" y="2322"/>
                    <a:pt x="5522" y="2322"/>
                  </a:cubicBezTo>
                  <a:lnTo>
                    <a:pt x="5540" y="2322"/>
                  </a:lnTo>
                  <a:cubicBezTo>
                    <a:pt x="5552" y="2322"/>
                    <a:pt x="5570" y="2316"/>
                    <a:pt x="5582" y="2316"/>
                  </a:cubicBezTo>
                  <a:lnTo>
                    <a:pt x="5707" y="2316"/>
                  </a:lnTo>
                  <a:cubicBezTo>
                    <a:pt x="5718" y="2316"/>
                    <a:pt x="5730" y="2316"/>
                    <a:pt x="5736" y="2322"/>
                  </a:cubicBezTo>
                  <a:lnTo>
                    <a:pt x="5760" y="2322"/>
                  </a:lnTo>
                  <a:cubicBezTo>
                    <a:pt x="5766" y="2322"/>
                    <a:pt x="5784" y="2334"/>
                    <a:pt x="5790" y="2334"/>
                  </a:cubicBezTo>
                  <a:cubicBezTo>
                    <a:pt x="5796" y="2334"/>
                    <a:pt x="5807" y="2334"/>
                    <a:pt x="5813" y="2340"/>
                  </a:cubicBezTo>
                  <a:cubicBezTo>
                    <a:pt x="5819" y="2340"/>
                    <a:pt x="5837" y="2346"/>
                    <a:pt x="5843" y="2346"/>
                  </a:cubicBezTo>
                  <a:cubicBezTo>
                    <a:pt x="5849" y="2346"/>
                    <a:pt x="5855" y="2352"/>
                    <a:pt x="5855" y="2352"/>
                  </a:cubicBezTo>
                  <a:cubicBezTo>
                    <a:pt x="5867" y="2364"/>
                    <a:pt x="5879" y="2364"/>
                    <a:pt x="5885" y="2370"/>
                  </a:cubicBezTo>
                  <a:cubicBezTo>
                    <a:pt x="5897" y="2370"/>
                    <a:pt x="5897" y="2376"/>
                    <a:pt x="5902" y="2376"/>
                  </a:cubicBezTo>
                  <a:lnTo>
                    <a:pt x="5944" y="2400"/>
                  </a:lnTo>
                  <a:lnTo>
                    <a:pt x="1936" y="84"/>
                  </a:lnTo>
                  <a:lnTo>
                    <a:pt x="1894" y="60"/>
                  </a:lnTo>
                  <a:cubicBezTo>
                    <a:pt x="1888" y="60"/>
                    <a:pt x="1888" y="54"/>
                    <a:pt x="1877" y="54"/>
                  </a:cubicBezTo>
                  <a:cubicBezTo>
                    <a:pt x="1871" y="48"/>
                    <a:pt x="1859" y="48"/>
                    <a:pt x="1847" y="36"/>
                  </a:cubicBezTo>
                  <a:cubicBezTo>
                    <a:pt x="1841" y="36"/>
                    <a:pt x="1835" y="30"/>
                    <a:pt x="1835" y="30"/>
                  </a:cubicBezTo>
                  <a:cubicBezTo>
                    <a:pt x="1829" y="30"/>
                    <a:pt x="1811" y="24"/>
                    <a:pt x="1805" y="24"/>
                  </a:cubicBezTo>
                  <a:cubicBezTo>
                    <a:pt x="1799" y="24"/>
                    <a:pt x="1788" y="24"/>
                    <a:pt x="1782" y="19"/>
                  </a:cubicBezTo>
                  <a:cubicBezTo>
                    <a:pt x="1776" y="19"/>
                    <a:pt x="1758" y="7"/>
                    <a:pt x="1752" y="7"/>
                  </a:cubicBezTo>
                  <a:lnTo>
                    <a:pt x="1728" y="7"/>
                  </a:lnTo>
                  <a:cubicBezTo>
                    <a:pt x="1722" y="7"/>
                    <a:pt x="1710" y="7"/>
                    <a:pt x="1698" y="1"/>
                  </a:cubicBezTo>
                  <a:close/>
                  <a:moveTo>
                    <a:pt x="4176" y="5095"/>
                  </a:moveTo>
                  <a:lnTo>
                    <a:pt x="4176" y="5095"/>
                  </a:lnTo>
                  <a:cubicBezTo>
                    <a:pt x="4178" y="5098"/>
                    <a:pt x="4179" y="5100"/>
                    <a:pt x="4180" y="5101"/>
                  </a:cubicBezTo>
                  <a:lnTo>
                    <a:pt x="4210" y="5131"/>
                  </a:lnTo>
                  <a:lnTo>
                    <a:pt x="4216" y="5137"/>
                  </a:lnTo>
                  <a:lnTo>
                    <a:pt x="4240" y="5161"/>
                  </a:lnTo>
                  <a:lnTo>
                    <a:pt x="4246" y="5167"/>
                  </a:lnTo>
                  <a:cubicBezTo>
                    <a:pt x="4251" y="5169"/>
                    <a:pt x="4255" y="5171"/>
                    <a:pt x="4260" y="5171"/>
                  </a:cubicBezTo>
                  <a:cubicBezTo>
                    <a:pt x="4267" y="5171"/>
                    <a:pt x="4276" y="5168"/>
                    <a:pt x="4293" y="5163"/>
                  </a:cubicBezTo>
                  <a:lnTo>
                    <a:pt x="4293" y="5163"/>
                  </a:lnTo>
                  <a:lnTo>
                    <a:pt x="4337" y="5188"/>
                  </a:lnTo>
                  <a:lnTo>
                    <a:pt x="4337" y="5188"/>
                  </a:lnTo>
                  <a:cubicBezTo>
                    <a:pt x="4328" y="5182"/>
                    <a:pt x="4321" y="5172"/>
                    <a:pt x="4305" y="5167"/>
                  </a:cubicBezTo>
                  <a:lnTo>
                    <a:pt x="4299" y="5161"/>
                  </a:lnTo>
                  <a:cubicBezTo>
                    <a:pt x="4297" y="5161"/>
                    <a:pt x="4295" y="5162"/>
                    <a:pt x="4293" y="5163"/>
                  </a:cubicBezTo>
                  <a:lnTo>
                    <a:pt x="4293" y="5163"/>
                  </a:lnTo>
                  <a:lnTo>
                    <a:pt x="4176" y="5095"/>
                  </a:lnTo>
                  <a:close/>
                  <a:moveTo>
                    <a:pt x="4337" y="5188"/>
                  </a:moveTo>
                  <a:cubicBezTo>
                    <a:pt x="4338" y="5189"/>
                    <a:pt x="4340" y="5190"/>
                    <a:pt x="4341" y="5190"/>
                  </a:cubicBezTo>
                  <a:lnTo>
                    <a:pt x="4337" y="518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812;p75">
              <a:extLst>
                <a:ext uri="{FF2B5EF4-FFF2-40B4-BE49-F238E27FC236}">
                  <a16:creationId xmlns:a16="http://schemas.microsoft.com/office/drawing/2014/main" id="{9D8762F7-C117-4295-B513-566540D734E1}"/>
                </a:ext>
              </a:extLst>
            </p:cNvPr>
            <p:cNvSpPr/>
            <p:nvPr/>
          </p:nvSpPr>
          <p:spPr>
            <a:xfrm>
              <a:off x="4180992" y="7051930"/>
              <a:ext cx="281618" cy="362534"/>
            </a:xfrm>
            <a:custGeom>
              <a:avLst/>
              <a:gdLst/>
              <a:ahLst/>
              <a:cxnLst/>
              <a:rect l="l" t="t" r="r" b="b"/>
              <a:pathLst>
                <a:path w="2311" h="2975" extrusionOk="0">
                  <a:moveTo>
                    <a:pt x="1666" y="1"/>
                  </a:moveTo>
                  <a:cubicBezTo>
                    <a:pt x="1510" y="1"/>
                    <a:pt x="1333" y="52"/>
                    <a:pt x="1147" y="160"/>
                  </a:cubicBezTo>
                  <a:cubicBezTo>
                    <a:pt x="505" y="534"/>
                    <a:pt x="1" y="1425"/>
                    <a:pt x="1" y="2161"/>
                  </a:cubicBezTo>
                  <a:cubicBezTo>
                    <a:pt x="5" y="2680"/>
                    <a:pt x="266" y="2975"/>
                    <a:pt x="639" y="2975"/>
                  </a:cubicBezTo>
                  <a:cubicBezTo>
                    <a:pt x="796" y="2975"/>
                    <a:pt x="973" y="2923"/>
                    <a:pt x="1159" y="2814"/>
                  </a:cubicBezTo>
                  <a:cubicBezTo>
                    <a:pt x="1788" y="2440"/>
                    <a:pt x="2311" y="1549"/>
                    <a:pt x="2305" y="819"/>
                  </a:cubicBezTo>
                  <a:cubicBezTo>
                    <a:pt x="2305" y="299"/>
                    <a:pt x="2044" y="1"/>
                    <a:pt x="16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813;p75">
              <a:extLst>
                <a:ext uri="{FF2B5EF4-FFF2-40B4-BE49-F238E27FC236}">
                  <a16:creationId xmlns:a16="http://schemas.microsoft.com/office/drawing/2014/main" id="{2F91441D-196D-4096-8C27-71691533A745}"/>
                </a:ext>
              </a:extLst>
            </p:cNvPr>
            <p:cNvSpPr/>
            <p:nvPr/>
          </p:nvSpPr>
          <p:spPr>
            <a:xfrm>
              <a:off x="4293227" y="7184272"/>
              <a:ext cx="497920" cy="330972"/>
            </a:xfrm>
            <a:custGeom>
              <a:avLst/>
              <a:gdLst/>
              <a:ahLst/>
              <a:cxnLst/>
              <a:rect l="l" t="t" r="r" b="b"/>
              <a:pathLst>
                <a:path w="4086" h="2716" extrusionOk="0">
                  <a:moveTo>
                    <a:pt x="3503" y="2661"/>
                  </a:moveTo>
                  <a:cubicBezTo>
                    <a:pt x="3504" y="2672"/>
                    <a:pt x="3509" y="2678"/>
                    <a:pt x="3521" y="2678"/>
                  </a:cubicBezTo>
                  <a:cubicBezTo>
                    <a:pt x="3509" y="2672"/>
                    <a:pt x="3504" y="2672"/>
                    <a:pt x="3503" y="2661"/>
                  </a:cubicBezTo>
                  <a:close/>
                  <a:moveTo>
                    <a:pt x="3521" y="2684"/>
                  </a:moveTo>
                  <a:cubicBezTo>
                    <a:pt x="3527" y="2690"/>
                    <a:pt x="3527" y="2690"/>
                    <a:pt x="3533" y="2690"/>
                  </a:cubicBezTo>
                  <a:cubicBezTo>
                    <a:pt x="3527" y="2690"/>
                    <a:pt x="3521" y="2684"/>
                    <a:pt x="3521" y="2684"/>
                  </a:cubicBezTo>
                  <a:close/>
                  <a:moveTo>
                    <a:pt x="3564" y="2693"/>
                  </a:moveTo>
                  <a:cubicBezTo>
                    <a:pt x="3564" y="2695"/>
                    <a:pt x="3566" y="2696"/>
                    <a:pt x="3569" y="2696"/>
                  </a:cubicBezTo>
                  <a:lnTo>
                    <a:pt x="3564" y="2693"/>
                  </a:lnTo>
                  <a:close/>
                  <a:moveTo>
                    <a:pt x="362" y="0"/>
                  </a:moveTo>
                  <a:cubicBezTo>
                    <a:pt x="356" y="0"/>
                    <a:pt x="350" y="6"/>
                    <a:pt x="344" y="6"/>
                  </a:cubicBezTo>
                  <a:lnTo>
                    <a:pt x="333" y="6"/>
                  </a:lnTo>
                  <a:cubicBezTo>
                    <a:pt x="327" y="6"/>
                    <a:pt x="321" y="12"/>
                    <a:pt x="315" y="12"/>
                  </a:cubicBezTo>
                  <a:lnTo>
                    <a:pt x="303" y="12"/>
                  </a:lnTo>
                  <a:cubicBezTo>
                    <a:pt x="297" y="18"/>
                    <a:pt x="285" y="18"/>
                    <a:pt x="273" y="24"/>
                  </a:cubicBezTo>
                  <a:cubicBezTo>
                    <a:pt x="261" y="36"/>
                    <a:pt x="255" y="42"/>
                    <a:pt x="238" y="48"/>
                  </a:cubicBezTo>
                  <a:lnTo>
                    <a:pt x="232" y="54"/>
                  </a:lnTo>
                  <a:lnTo>
                    <a:pt x="208" y="77"/>
                  </a:lnTo>
                  <a:lnTo>
                    <a:pt x="202" y="83"/>
                  </a:lnTo>
                  <a:lnTo>
                    <a:pt x="178" y="107"/>
                  </a:lnTo>
                  <a:lnTo>
                    <a:pt x="172" y="113"/>
                  </a:lnTo>
                  <a:cubicBezTo>
                    <a:pt x="166" y="131"/>
                    <a:pt x="148" y="137"/>
                    <a:pt x="143" y="155"/>
                  </a:cubicBezTo>
                  <a:lnTo>
                    <a:pt x="137" y="160"/>
                  </a:lnTo>
                  <a:cubicBezTo>
                    <a:pt x="125" y="166"/>
                    <a:pt x="119" y="184"/>
                    <a:pt x="113" y="190"/>
                  </a:cubicBezTo>
                  <a:cubicBezTo>
                    <a:pt x="113" y="196"/>
                    <a:pt x="107" y="196"/>
                    <a:pt x="107" y="202"/>
                  </a:cubicBezTo>
                  <a:cubicBezTo>
                    <a:pt x="95" y="214"/>
                    <a:pt x="89" y="220"/>
                    <a:pt x="89" y="226"/>
                  </a:cubicBezTo>
                  <a:cubicBezTo>
                    <a:pt x="89" y="232"/>
                    <a:pt x="83" y="232"/>
                    <a:pt x="83" y="244"/>
                  </a:cubicBezTo>
                  <a:cubicBezTo>
                    <a:pt x="77" y="250"/>
                    <a:pt x="77" y="255"/>
                    <a:pt x="65" y="273"/>
                  </a:cubicBezTo>
                  <a:cubicBezTo>
                    <a:pt x="65" y="279"/>
                    <a:pt x="59" y="279"/>
                    <a:pt x="59" y="285"/>
                  </a:cubicBezTo>
                  <a:cubicBezTo>
                    <a:pt x="53" y="291"/>
                    <a:pt x="53" y="309"/>
                    <a:pt x="48" y="315"/>
                  </a:cubicBezTo>
                  <a:cubicBezTo>
                    <a:pt x="48" y="315"/>
                    <a:pt x="48" y="321"/>
                    <a:pt x="36" y="321"/>
                  </a:cubicBezTo>
                  <a:lnTo>
                    <a:pt x="36" y="333"/>
                  </a:lnTo>
                  <a:cubicBezTo>
                    <a:pt x="36" y="339"/>
                    <a:pt x="30" y="345"/>
                    <a:pt x="30" y="350"/>
                  </a:cubicBezTo>
                  <a:cubicBezTo>
                    <a:pt x="30" y="362"/>
                    <a:pt x="30" y="362"/>
                    <a:pt x="24" y="368"/>
                  </a:cubicBezTo>
                  <a:cubicBezTo>
                    <a:pt x="24" y="374"/>
                    <a:pt x="18" y="380"/>
                    <a:pt x="18" y="392"/>
                  </a:cubicBezTo>
                  <a:lnTo>
                    <a:pt x="18" y="398"/>
                  </a:lnTo>
                  <a:cubicBezTo>
                    <a:pt x="18" y="410"/>
                    <a:pt x="6" y="422"/>
                    <a:pt x="6" y="434"/>
                  </a:cubicBezTo>
                  <a:lnTo>
                    <a:pt x="6" y="440"/>
                  </a:lnTo>
                  <a:cubicBezTo>
                    <a:pt x="6" y="451"/>
                    <a:pt x="0" y="463"/>
                    <a:pt x="0" y="469"/>
                  </a:cubicBezTo>
                  <a:lnTo>
                    <a:pt x="0" y="481"/>
                  </a:lnTo>
                  <a:lnTo>
                    <a:pt x="0" y="499"/>
                  </a:lnTo>
                  <a:lnTo>
                    <a:pt x="0" y="511"/>
                  </a:lnTo>
                  <a:lnTo>
                    <a:pt x="0" y="540"/>
                  </a:lnTo>
                  <a:cubicBezTo>
                    <a:pt x="0" y="635"/>
                    <a:pt x="36" y="701"/>
                    <a:pt x="89" y="730"/>
                  </a:cubicBezTo>
                  <a:lnTo>
                    <a:pt x="3564" y="2693"/>
                  </a:lnTo>
                  <a:lnTo>
                    <a:pt x="3564" y="2693"/>
                  </a:lnTo>
                  <a:cubicBezTo>
                    <a:pt x="3563" y="2692"/>
                    <a:pt x="3563" y="2690"/>
                    <a:pt x="3563" y="2690"/>
                  </a:cubicBezTo>
                  <a:lnTo>
                    <a:pt x="3563" y="2690"/>
                  </a:lnTo>
                  <a:cubicBezTo>
                    <a:pt x="3590" y="2707"/>
                    <a:pt x="3622" y="2715"/>
                    <a:pt x="3656" y="2715"/>
                  </a:cubicBezTo>
                  <a:cubicBezTo>
                    <a:pt x="3696" y="2715"/>
                    <a:pt x="3741" y="2704"/>
                    <a:pt x="3788" y="2678"/>
                  </a:cubicBezTo>
                  <a:cubicBezTo>
                    <a:pt x="3949" y="2577"/>
                    <a:pt x="4085" y="2340"/>
                    <a:pt x="4085" y="2156"/>
                  </a:cubicBezTo>
                  <a:cubicBezTo>
                    <a:pt x="4056" y="2067"/>
                    <a:pt x="4026" y="2001"/>
                    <a:pt x="3967" y="1972"/>
                  </a:cubicBezTo>
                  <a:lnTo>
                    <a:pt x="481" y="6"/>
                  </a:lnTo>
                  <a:lnTo>
                    <a:pt x="469" y="6"/>
                  </a:lnTo>
                  <a:cubicBezTo>
                    <a:pt x="463" y="6"/>
                    <a:pt x="463" y="0"/>
                    <a:pt x="4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814;p75">
              <a:extLst>
                <a:ext uri="{FF2B5EF4-FFF2-40B4-BE49-F238E27FC236}">
                  <a16:creationId xmlns:a16="http://schemas.microsoft.com/office/drawing/2014/main" id="{AAD09B7F-CB14-4DE6-A031-B333F4899141}"/>
                </a:ext>
              </a:extLst>
            </p:cNvPr>
            <p:cNvSpPr/>
            <p:nvPr/>
          </p:nvSpPr>
          <p:spPr>
            <a:xfrm>
              <a:off x="2189647" y="6838306"/>
              <a:ext cx="914072" cy="837788"/>
            </a:xfrm>
            <a:custGeom>
              <a:avLst/>
              <a:gdLst/>
              <a:ahLst/>
              <a:cxnLst/>
              <a:rect l="l" t="t" r="r" b="b"/>
              <a:pathLst>
                <a:path w="7501" h="6875" extrusionOk="0">
                  <a:moveTo>
                    <a:pt x="535" y="2400"/>
                  </a:moveTo>
                  <a:cubicBezTo>
                    <a:pt x="535" y="2400"/>
                    <a:pt x="523" y="2406"/>
                    <a:pt x="517" y="2406"/>
                  </a:cubicBezTo>
                  <a:cubicBezTo>
                    <a:pt x="523" y="2400"/>
                    <a:pt x="523" y="2400"/>
                    <a:pt x="535" y="2400"/>
                  </a:cubicBezTo>
                  <a:close/>
                  <a:moveTo>
                    <a:pt x="4727" y="1"/>
                  </a:moveTo>
                  <a:cubicBezTo>
                    <a:pt x="4721" y="1"/>
                    <a:pt x="4703" y="1"/>
                    <a:pt x="4697" y="7"/>
                  </a:cubicBezTo>
                  <a:lnTo>
                    <a:pt x="4691" y="7"/>
                  </a:lnTo>
                  <a:cubicBezTo>
                    <a:pt x="4674" y="7"/>
                    <a:pt x="4668" y="19"/>
                    <a:pt x="4650" y="19"/>
                  </a:cubicBezTo>
                  <a:lnTo>
                    <a:pt x="4638" y="19"/>
                  </a:lnTo>
                  <a:cubicBezTo>
                    <a:pt x="4632" y="19"/>
                    <a:pt x="4620" y="25"/>
                    <a:pt x="4608" y="25"/>
                  </a:cubicBezTo>
                  <a:cubicBezTo>
                    <a:pt x="4602" y="25"/>
                    <a:pt x="4602" y="25"/>
                    <a:pt x="4591" y="30"/>
                  </a:cubicBezTo>
                  <a:cubicBezTo>
                    <a:pt x="4585" y="30"/>
                    <a:pt x="4579" y="36"/>
                    <a:pt x="4573" y="36"/>
                  </a:cubicBezTo>
                  <a:cubicBezTo>
                    <a:pt x="4561" y="36"/>
                    <a:pt x="4561" y="36"/>
                    <a:pt x="4555" y="48"/>
                  </a:cubicBezTo>
                  <a:cubicBezTo>
                    <a:pt x="4549" y="48"/>
                    <a:pt x="4543" y="54"/>
                    <a:pt x="4531" y="54"/>
                  </a:cubicBezTo>
                  <a:cubicBezTo>
                    <a:pt x="4525" y="54"/>
                    <a:pt x="4525" y="54"/>
                    <a:pt x="4519" y="60"/>
                  </a:cubicBezTo>
                  <a:cubicBezTo>
                    <a:pt x="4513" y="60"/>
                    <a:pt x="4501" y="66"/>
                    <a:pt x="4496" y="78"/>
                  </a:cubicBezTo>
                  <a:cubicBezTo>
                    <a:pt x="4496" y="78"/>
                    <a:pt x="4490" y="78"/>
                    <a:pt x="4490" y="84"/>
                  </a:cubicBezTo>
                  <a:cubicBezTo>
                    <a:pt x="4466" y="90"/>
                    <a:pt x="4442" y="108"/>
                    <a:pt x="4424" y="120"/>
                  </a:cubicBezTo>
                  <a:lnTo>
                    <a:pt x="517" y="2400"/>
                  </a:lnTo>
                  <a:cubicBezTo>
                    <a:pt x="196" y="2584"/>
                    <a:pt x="0" y="2988"/>
                    <a:pt x="0" y="3558"/>
                  </a:cubicBezTo>
                  <a:cubicBezTo>
                    <a:pt x="6" y="4692"/>
                    <a:pt x="814" y="6075"/>
                    <a:pt x="1812" y="6639"/>
                  </a:cubicBezTo>
                  <a:cubicBezTo>
                    <a:pt x="2099" y="6798"/>
                    <a:pt x="2369" y="6874"/>
                    <a:pt x="2607" y="6874"/>
                  </a:cubicBezTo>
                  <a:cubicBezTo>
                    <a:pt x="2788" y="6874"/>
                    <a:pt x="2950" y="6831"/>
                    <a:pt x="3088" y="6746"/>
                  </a:cubicBezTo>
                  <a:lnTo>
                    <a:pt x="3076" y="6746"/>
                  </a:lnTo>
                  <a:lnTo>
                    <a:pt x="6983" y="4472"/>
                  </a:lnTo>
                  <a:cubicBezTo>
                    <a:pt x="7304" y="4276"/>
                    <a:pt x="7500" y="3884"/>
                    <a:pt x="7494" y="3320"/>
                  </a:cubicBezTo>
                  <a:cubicBezTo>
                    <a:pt x="7488" y="3296"/>
                    <a:pt x="7488" y="3267"/>
                    <a:pt x="7488" y="3231"/>
                  </a:cubicBezTo>
                  <a:lnTo>
                    <a:pt x="7488" y="3201"/>
                  </a:lnTo>
                  <a:cubicBezTo>
                    <a:pt x="7488" y="3178"/>
                    <a:pt x="7488" y="3154"/>
                    <a:pt x="7482" y="3136"/>
                  </a:cubicBezTo>
                  <a:lnTo>
                    <a:pt x="7482" y="3100"/>
                  </a:lnTo>
                  <a:cubicBezTo>
                    <a:pt x="7482" y="3071"/>
                    <a:pt x="7470" y="3053"/>
                    <a:pt x="7470" y="3023"/>
                  </a:cubicBezTo>
                  <a:lnTo>
                    <a:pt x="7470" y="2999"/>
                  </a:lnTo>
                  <a:cubicBezTo>
                    <a:pt x="7464" y="2970"/>
                    <a:pt x="7464" y="2934"/>
                    <a:pt x="7459" y="2904"/>
                  </a:cubicBezTo>
                  <a:cubicBezTo>
                    <a:pt x="7459" y="2893"/>
                    <a:pt x="7459" y="2881"/>
                    <a:pt x="7453" y="2875"/>
                  </a:cubicBezTo>
                  <a:cubicBezTo>
                    <a:pt x="7441" y="2851"/>
                    <a:pt x="7441" y="2827"/>
                    <a:pt x="7435" y="2798"/>
                  </a:cubicBezTo>
                  <a:cubicBezTo>
                    <a:pt x="7435" y="2786"/>
                    <a:pt x="7429" y="2774"/>
                    <a:pt x="7429" y="2762"/>
                  </a:cubicBezTo>
                  <a:cubicBezTo>
                    <a:pt x="7423" y="2738"/>
                    <a:pt x="7423" y="2708"/>
                    <a:pt x="7411" y="2685"/>
                  </a:cubicBezTo>
                  <a:cubicBezTo>
                    <a:pt x="7411" y="2679"/>
                    <a:pt x="7405" y="2673"/>
                    <a:pt x="7405" y="2655"/>
                  </a:cubicBezTo>
                  <a:cubicBezTo>
                    <a:pt x="7399" y="2625"/>
                    <a:pt x="7393" y="2590"/>
                    <a:pt x="7381" y="2560"/>
                  </a:cubicBezTo>
                  <a:cubicBezTo>
                    <a:pt x="7381" y="2554"/>
                    <a:pt x="7375" y="2548"/>
                    <a:pt x="7375" y="2530"/>
                  </a:cubicBezTo>
                  <a:cubicBezTo>
                    <a:pt x="7369" y="2507"/>
                    <a:pt x="7364" y="2477"/>
                    <a:pt x="7352" y="2459"/>
                  </a:cubicBezTo>
                  <a:cubicBezTo>
                    <a:pt x="7352" y="2441"/>
                    <a:pt x="7346" y="2435"/>
                    <a:pt x="7346" y="2418"/>
                  </a:cubicBezTo>
                  <a:lnTo>
                    <a:pt x="7322" y="2352"/>
                  </a:lnTo>
                  <a:cubicBezTo>
                    <a:pt x="7322" y="2346"/>
                    <a:pt x="7316" y="2328"/>
                    <a:pt x="7316" y="2323"/>
                  </a:cubicBezTo>
                  <a:cubicBezTo>
                    <a:pt x="7304" y="2293"/>
                    <a:pt x="7292" y="2257"/>
                    <a:pt x="7280" y="2228"/>
                  </a:cubicBezTo>
                  <a:cubicBezTo>
                    <a:pt x="7280" y="2222"/>
                    <a:pt x="7274" y="2210"/>
                    <a:pt x="7274" y="2210"/>
                  </a:cubicBezTo>
                  <a:cubicBezTo>
                    <a:pt x="7263" y="2180"/>
                    <a:pt x="7251" y="2162"/>
                    <a:pt x="7245" y="2133"/>
                  </a:cubicBezTo>
                  <a:cubicBezTo>
                    <a:pt x="7233" y="2115"/>
                    <a:pt x="7233" y="2109"/>
                    <a:pt x="7227" y="2091"/>
                  </a:cubicBezTo>
                  <a:cubicBezTo>
                    <a:pt x="7221" y="2073"/>
                    <a:pt x="7203" y="2049"/>
                    <a:pt x="7197" y="2026"/>
                  </a:cubicBezTo>
                  <a:cubicBezTo>
                    <a:pt x="7191" y="2014"/>
                    <a:pt x="7191" y="2002"/>
                    <a:pt x="7185" y="1990"/>
                  </a:cubicBezTo>
                  <a:cubicBezTo>
                    <a:pt x="7185" y="1984"/>
                    <a:pt x="7174" y="1984"/>
                    <a:pt x="7174" y="1972"/>
                  </a:cubicBezTo>
                  <a:cubicBezTo>
                    <a:pt x="7168" y="1966"/>
                    <a:pt x="7168" y="1960"/>
                    <a:pt x="7162" y="1943"/>
                  </a:cubicBezTo>
                  <a:cubicBezTo>
                    <a:pt x="7144" y="1913"/>
                    <a:pt x="7138" y="1895"/>
                    <a:pt x="7126" y="1865"/>
                  </a:cubicBezTo>
                  <a:lnTo>
                    <a:pt x="7102" y="1818"/>
                  </a:lnTo>
                  <a:cubicBezTo>
                    <a:pt x="7084" y="1788"/>
                    <a:pt x="7073" y="1764"/>
                    <a:pt x="7067" y="1735"/>
                  </a:cubicBezTo>
                  <a:lnTo>
                    <a:pt x="7043" y="1693"/>
                  </a:lnTo>
                  <a:cubicBezTo>
                    <a:pt x="7025" y="1663"/>
                    <a:pt x="7013" y="1634"/>
                    <a:pt x="6995" y="1610"/>
                  </a:cubicBezTo>
                  <a:cubicBezTo>
                    <a:pt x="6989" y="1598"/>
                    <a:pt x="6983" y="1586"/>
                    <a:pt x="6978" y="1574"/>
                  </a:cubicBezTo>
                  <a:lnTo>
                    <a:pt x="6906" y="1462"/>
                  </a:lnTo>
                  <a:cubicBezTo>
                    <a:pt x="6906" y="1456"/>
                    <a:pt x="6900" y="1450"/>
                    <a:pt x="6900" y="1450"/>
                  </a:cubicBezTo>
                  <a:cubicBezTo>
                    <a:pt x="6877" y="1420"/>
                    <a:pt x="6865" y="1378"/>
                    <a:pt x="6841" y="1349"/>
                  </a:cubicBezTo>
                  <a:cubicBezTo>
                    <a:pt x="6835" y="1337"/>
                    <a:pt x="6829" y="1319"/>
                    <a:pt x="6811" y="1313"/>
                  </a:cubicBezTo>
                  <a:cubicBezTo>
                    <a:pt x="6799" y="1289"/>
                    <a:pt x="6782" y="1272"/>
                    <a:pt x="6758" y="1248"/>
                  </a:cubicBezTo>
                  <a:cubicBezTo>
                    <a:pt x="6752" y="1230"/>
                    <a:pt x="6740" y="1218"/>
                    <a:pt x="6728" y="1200"/>
                  </a:cubicBezTo>
                  <a:cubicBezTo>
                    <a:pt x="6716" y="1182"/>
                    <a:pt x="6698" y="1159"/>
                    <a:pt x="6681" y="1135"/>
                  </a:cubicBezTo>
                  <a:cubicBezTo>
                    <a:pt x="6669" y="1123"/>
                    <a:pt x="6657" y="1105"/>
                    <a:pt x="6651" y="1093"/>
                  </a:cubicBezTo>
                  <a:cubicBezTo>
                    <a:pt x="6633" y="1070"/>
                    <a:pt x="6609" y="1046"/>
                    <a:pt x="6598" y="1022"/>
                  </a:cubicBezTo>
                  <a:cubicBezTo>
                    <a:pt x="6592" y="1016"/>
                    <a:pt x="6580" y="1004"/>
                    <a:pt x="6574" y="992"/>
                  </a:cubicBezTo>
                  <a:cubicBezTo>
                    <a:pt x="6574" y="986"/>
                    <a:pt x="6568" y="986"/>
                    <a:pt x="6562" y="981"/>
                  </a:cubicBezTo>
                  <a:lnTo>
                    <a:pt x="6550" y="975"/>
                  </a:lnTo>
                  <a:cubicBezTo>
                    <a:pt x="6532" y="945"/>
                    <a:pt x="6508" y="921"/>
                    <a:pt x="6485" y="891"/>
                  </a:cubicBezTo>
                  <a:lnTo>
                    <a:pt x="6479" y="886"/>
                  </a:lnTo>
                  <a:cubicBezTo>
                    <a:pt x="6455" y="856"/>
                    <a:pt x="6431" y="832"/>
                    <a:pt x="6402" y="802"/>
                  </a:cubicBezTo>
                  <a:lnTo>
                    <a:pt x="6390" y="791"/>
                  </a:lnTo>
                  <a:lnTo>
                    <a:pt x="6241" y="642"/>
                  </a:lnTo>
                  <a:lnTo>
                    <a:pt x="6223" y="624"/>
                  </a:lnTo>
                  <a:cubicBezTo>
                    <a:pt x="6206" y="601"/>
                    <a:pt x="6176" y="583"/>
                    <a:pt x="6152" y="559"/>
                  </a:cubicBezTo>
                  <a:lnTo>
                    <a:pt x="6146" y="553"/>
                  </a:lnTo>
                  <a:cubicBezTo>
                    <a:pt x="6122" y="529"/>
                    <a:pt x="6099" y="511"/>
                    <a:pt x="6075" y="494"/>
                  </a:cubicBezTo>
                  <a:lnTo>
                    <a:pt x="6063" y="476"/>
                  </a:lnTo>
                  <a:cubicBezTo>
                    <a:pt x="6039" y="452"/>
                    <a:pt x="6010" y="440"/>
                    <a:pt x="5986" y="416"/>
                  </a:cubicBezTo>
                  <a:lnTo>
                    <a:pt x="5974" y="405"/>
                  </a:lnTo>
                  <a:cubicBezTo>
                    <a:pt x="5950" y="387"/>
                    <a:pt x="5927" y="363"/>
                    <a:pt x="5897" y="351"/>
                  </a:cubicBezTo>
                  <a:cubicBezTo>
                    <a:pt x="5891" y="351"/>
                    <a:pt x="5891" y="345"/>
                    <a:pt x="5885" y="345"/>
                  </a:cubicBezTo>
                  <a:cubicBezTo>
                    <a:pt x="5855" y="327"/>
                    <a:pt x="5832" y="304"/>
                    <a:pt x="5802" y="292"/>
                  </a:cubicBezTo>
                  <a:cubicBezTo>
                    <a:pt x="5796" y="286"/>
                    <a:pt x="5790" y="286"/>
                    <a:pt x="5790" y="274"/>
                  </a:cubicBezTo>
                  <a:cubicBezTo>
                    <a:pt x="5760" y="262"/>
                    <a:pt x="5737" y="238"/>
                    <a:pt x="5707" y="226"/>
                  </a:cubicBezTo>
                  <a:cubicBezTo>
                    <a:pt x="5683" y="209"/>
                    <a:pt x="5659" y="203"/>
                    <a:pt x="5642" y="185"/>
                  </a:cubicBezTo>
                  <a:cubicBezTo>
                    <a:pt x="5630" y="185"/>
                    <a:pt x="5630" y="179"/>
                    <a:pt x="5624" y="179"/>
                  </a:cubicBezTo>
                  <a:cubicBezTo>
                    <a:pt x="5600" y="173"/>
                    <a:pt x="5582" y="155"/>
                    <a:pt x="5564" y="149"/>
                  </a:cubicBezTo>
                  <a:lnTo>
                    <a:pt x="5558" y="149"/>
                  </a:lnTo>
                  <a:cubicBezTo>
                    <a:pt x="5535" y="143"/>
                    <a:pt x="5523" y="137"/>
                    <a:pt x="5499" y="125"/>
                  </a:cubicBezTo>
                  <a:cubicBezTo>
                    <a:pt x="5493" y="125"/>
                    <a:pt x="5493" y="120"/>
                    <a:pt x="5481" y="120"/>
                  </a:cubicBezTo>
                  <a:cubicBezTo>
                    <a:pt x="5463" y="114"/>
                    <a:pt x="5446" y="108"/>
                    <a:pt x="5422" y="96"/>
                  </a:cubicBezTo>
                  <a:lnTo>
                    <a:pt x="5416" y="96"/>
                  </a:lnTo>
                  <a:cubicBezTo>
                    <a:pt x="5404" y="90"/>
                    <a:pt x="5380" y="84"/>
                    <a:pt x="5362" y="78"/>
                  </a:cubicBezTo>
                  <a:cubicBezTo>
                    <a:pt x="5357" y="78"/>
                    <a:pt x="5357" y="78"/>
                    <a:pt x="5351" y="66"/>
                  </a:cubicBezTo>
                  <a:cubicBezTo>
                    <a:pt x="5327" y="60"/>
                    <a:pt x="5315" y="54"/>
                    <a:pt x="5291" y="54"/>
                  </a:cubicBezTo>
                  <a:lnTo>
                    <a:pt x="5273" y="54"/>
                  </a:lnTo>
                  <a:cubicBezTo>
                    <a:pt x="5261" y="48"/>
                    <a:pt x="5244" y="48"/>
                    <a:pt x="5226" y="36"/>
                  </a:cubicBezTo>
                  <a:cubicBezTo>
                    <a:pt x="5214" y="36"/>
                    <a:pt x="5214" y="36"/>
                    <a:pt x="5208" y="30"/>
                  </a:cubicBezTo>
                  <a:cubicBezTo>
                    <a:pt x="5196" y="25"/>
                    <a:pt x="5172" y="25"/>
                    <a:pt x="5155" y="19"/>
                  </a:cubicBezTo>
                  <a:lnTo>
                    <a:pt x="5137" y="19"/>
                  </a:lnTo>
                  <a:cubicBezTo>
                    <a:pt x="5125" y="19"/>
                    <a:pt x="5119" y="19"/>
                    <a:pt x="5107" y="7"/>
                  </a:cubicBezTo>
                  <a:lnTo>
                    <a:pt x="5083" y="7"/>
                  </a:lnTo>
                  <a:cubicBezTo>
                    <a:pt x="5077" y="7"/>
                    <a:pt x="5066" y="7"/>
                    <a:pt x="50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815;p75">
              <a:extLst>
                <a:ext uri="{FF2B5EF4-FFF2-40B4-BE49-F238E27FC236}">
                  <a16:creationId xmlns:a16="http://schemas.microsoft.com/office/drawing/2014/main" id="{211B2A93-A7F6-486A-939C-58E045CAF3FE}"/>
                </a:ext>
              </a:extLst>
            </p:cNvPr>
            <p:cNvSpPr/>
            <p:nvPr/>
          </p:nvSpPr>
          <p:spPr>
            <a:xfrm>
              <a:off x="1998568" y="7177691"/>
              <a:ext cx="566040" cy="588828"/>
            </a:xfrm>
            <a:custGeom>
              <a:avLst/>
              <a:gdLst/>
              <a:ahLst/>
              <a:cxnLst/>
              <a:rect l="l" t="t" r="r" b="b"/>
              <a:pathLst>
                <a:path w="4645" h="4832" extrusionOk="0">
                  <a:moveTo>
                    <a:pt x="1064" y="885"/>
                  </a:moveTo>
                  <a:cubicBezTo>
                    <a:pt x="1076" y="891"/>
                    <a:pt x="1082" y="891"/>
                    <a:pt x="1093" y="891"/>
                  </a:cubicBezTo>
                  <a:cubicBezTo>
                    <a:pt x="1082" y="891"/>
                    <a:pt x="1070" y="891"/>
                    <a:pt x="1064" y="885"/>
                  </a:cubicBezTo>
                  <a:close/>
                  <a:moveTo>
                    <a:pt x="690" y="891"/>
                  </a:moveTo>
                  <a:cubicBezTo>
                    <a:pt x="684" y="891"/>
                    <a:pt x="678" y="897"/>
                    <a:pt x="666" y="897"/>
                  </a:cubicBezTo>
                  <a:cubicBezTo>
                    <a:pt x="666" y="891"/>
                    <a:pt x="672" y="891"/>
                    <a:pt x="690" y="891"/>
                  </a:cubicBezTo>
                  <a:close/>
                  <a:moveTo>
                    <a:pt x="624" y="903"/>
                  </a:moveTo>
                  <a:cubicBezTo>
                    <a:pt x="618" y="903"/>
                    <a:pt x="607" y="909"/>
                    <a:pt x="601" y="909"/>
                  </a:cubicBezTo>
                  <a:cubicBezTo>
                    <a:pt x="607" y="903"/>
                    <a:pt x="618" y="903"/>
                    <a:pt x="624" y="903"/>
                  </a:cubicBezTo>
                  <a:close/>
                  <a:moveTo>
                    <a:pt x="553" y="927"/>
                  </a:moveTo>
                  <a:cubicBezTo>
                    <a:pt x="551" y="927"/>
                    <a:pt x="549" y="927"/>
                    <a:pt x="547" y="927"/>
                  </a:cubicBezTo>
                  <a:cubicBezTo>
                    <a:pt x="547" y="927"/>
                    <a:pt x="549" y="927"/>
                    <a:pt x="553" y="927"/>
                  </a:cubicBezTo>
                  <a:close/>
                  <a:moveTo>
                    <a:pt x="512" y="951"/>
                  </a:moveTo>
                  <a:cubicBezTo>
                    <a:pt x="512" y="951"/>
                    <a:pt x="500" y="957"/>
                    <a:pt x="488" y="957"/>
                  </a:cubicBezTo>
                  <a:cubicBezTo>
                    <a:pt x="500" y="957"/>
                    <a:pt x="506" y="951"/>
                    <a:pt x="512" y="951"/>
                  </a:cubicBezTo>
                  <a:close/>
                  <a:moveTo>
                    <a:pt x="2980" y="4408"/>
                  </a:moveTo>
                  <a:cubicBezTo>
                    <a:pt x="2979" y="4412"/>
                    <a:pt x="2978" y="4415"/>
                    <a:pt x="2976" y="4419"/>
                  </a:cubicBezTo>
                  <a:cubicBezTo>
                    <a:pt x="2977" y="4414"/>
                    <a:pt x="2979" y="4411"/>
                    <a:pt x="2980" y="4408"/>
                  </a:cubicBezTo>
                  <a:close/>
                  <a:moveTo>
                    <a:pt x="2887" y="4549"/>
                  </a:moveTo>
                  <a:cubicBezTo>
                    <a:pt x="2881" y="4555"/>
                    <a:pt x="2875" y="4567"/>
                    <a:pt x="2863" y="4579"/>
                  </a:cubicBezTo>
                  <a:cubicBezTo>
                    <a:pt x="2869" y="4573"/>
                    <a:pt x="2881" y="4555"/>
                    <a:pt x="2887" y="4549"/>
                  </a:cubicBezTo>
                  <a:close/>
                  <a:moveTo>
                    <a:pt x="2323" y="1"/>
                  </a:moveTo>
                  <a:cubicBezTo>
                    <a:pt x="2299" y="1"/>
                    <a:pt x="2287" y="1"/>
                    <a:pt x="2263" y="7"/>
                  </a:cubicBezTo>
                  <a:lnTo>
                    <a:pt x="2257" y="7"/>
                  </a:lnTo>
                  <a:cubicBezTo>
                    <a:pt x="2234" y="7"/>
                    <a:pt x="2222" y="13"/>
                    <a:pt x="2198" y="13"/>
                  </a:cubicBezTo>
                  <a:cubicBezTo>
                    <a:pt x="2180" y="24"/>
                    <a:pt x="2156" y="24"/>
                    <a:pt x="2144" y="30"/>
                  </a:cubicBezTo>
                  <a:lnTo>
                    <a:pt x="2139" y="30"/>
                  </a:lnTo>
                  <a:cubicBezTo>
                    <a:pt x="2121" y="36"/>
                    <a:pt x="2103" y="42"/>
                    <a:pt x="2085" y="42"/>
                  </a:cubicBezTo>
                  <a:lnTo>
                    <a:pt x="2079" y="42"/>
                  </a:lnTo>
                  <a:cubicBezTo>
                    <a:pt x="2061" y="54"/>
                    <a:pt x="2044" y="60"/>
                    <a:pt x="2026" y="66"/>
                  </a:cubicBezTo>
                  <a:lnTo>
                    <a:pt x="2020" y="66"/>
                  </a:lnTo>
                  <a:cubicBezTo>
                    <a:pt x="2014" y="72"/>
                    <a:pt x="2002" y="72"/>
                    <a:pt x="1996" y="84"/>
                  </a:cubicBezTo>
                  <a:cubicBezTo>
                    <a:pt x="1990" y="90"/>
                    <a:pt x="1984" y="90"/>
                    <a:pt x="1966" y="96"/>
                  </a:cubicBezTo>
                  <a:lnTo>
                    <a:pt x="452" y="975"/>
                  </a:lnTo>
                  <a:lnTo>
                    <a:pt x="446" y="975"/>
                  </a:lnTo>
                  <a:cubicBezTo>
                    <a:pt x="173" y="1135"/>
                    <a:pt x="1" y="1479"/>
                    <a:pt x="1" y="1966"/>
                  </a:cubicBezTo>
                  <a:cubicBezTo>
                    <a:pt x="7" y="2946"/>
                    <a:pt x="707" y="4139"/>
                    <a:pt x="1568" y="4626"/>
                  </a:cubicBezTo>
                  <a:cubicBezTo>
                    <a:pt x="1815" y="4765"/>
                    <a:pt x="2048" y="4832"/>
                    <a:pt x="2254" y="4832"/>
                  </a:cubicBezTo>
                  <a:cubicBezTo>
                    <a:pt x="2420" y="4832"/>
                    <a:pt x="2570" y="4788"/>
                    <a:pt x="2697" y="4704"/>
                  </a:cubicBezTo>
                  <a:lnTo>
                    <a:pt x="2697" y="4704"/>
                  </a:lnTo>
                  <a:cubicBezTo>
                    <a:pt x="2685" y="4715"/>
                    <a:pt x="2679" y="4715"/>
                    <a:pt x="2673" y="4721"/>
                  </a:cubicBezTo>
                  <a:lnTo>
                    <a:pt x="4193" y="3837"/>
                  </a:lnTo>
                  <a:cubicBezTo>
                    <a:pt x="4466" y="3676"/>
                    <a:pt x="4638" y="3332"/>
                    <a:pt x="4638" y="2839"/>
                  </a:cubicBezTo>
                  <a:cubicBezTo>
                    <a:pt x="4644" y="2827"/>
                    <a:pt x="4638" y="2797"/>
                    <a:pt x="4638" y="2768"/>
                  </a:cubicBezTo>
                  <a:lnTo>
                    <a:pt x="4638" y="2744"/>
                  </a:lnTo>
                  <a:cubicBezTo>
                    <a:pt x="4638" y="2720"/>
                    <a:pt x="4638" y="2702"/>
                    <a:pt x="4632" y="2685"/>
                  </a:cubicBezTo>
                  <a:lnTo>
                    <a:pt x="4632" y="2655"/>
                  </a:lnTo>
                  <a:cubicBezTo>
                    <a:pt x="4632" y="2631"/>
                    <a:pt x="4627" y="2602"/>
                    <a:pt x="4627" y="2584"/>
                  </a:cubicBezTo>
                  <a:lnTo>
                    <a:pt x="4627" y="2566"/>
                  </a:lnTo>
                  <a:cubicBezTo>
                    <a:pt x="4615" y="2536"/>
                    <a:pt x="4615" y="2507"/>
                    <a:pt x="4609" y="2477"/>
                  </a:cubicBezTo>
                  <a:cubicBezTo>
                    <a:pt x="4609" y="2471"/>
                    <a:pt x="4609" y="2465"/>
                    <a:pt x="4603" y="2453"/>
                  </a:cubicBezTo>
                  <a:cubicBezTo>
                    <a:pt x="4597" y="2435"/>
                    <a:pt x="4597" y="2411"/>
                    <a:pt x="4585" y="2388"/>
                  </a:cubicBezTo>
                  <a:cubicBezTo>
                    <a:pt x="4585" y="2382"/>
                    <a:pt x="4585" y="2376"/>
                    <a:pt x="4579" y="2358"/>
                  </a:cubicBezTo>
                  <a:cubicBezTo>
                    <a:pt x="4573" y="2334"/>
                    <a:pt x="4573" y="2316"/>
                    <a:pt x="4567" y="2293"/>
                  </a:cubicBezTo>
                  <a:cubicBezTo>
                    <a:pt x="4567" y="2287"/>
                    <a:pt x="4567" y="2275"/>
                    <a:pt x="4555" y="2269"/>
                  </a:cubicBezTo>
                  <a:lnTo>
                    <a:pt x="4537" y="2180"/>
                  </a:lnTo>
                  <a:cubicBezTo>
                    <a:pt x="4537" y="2174"/>
                    <a:pt x="4537" y="2168"/>
                    <a:pt x="4526" y="2168"/>
                  </a:cubicBezTo>
                  <a:lnTo>
                    <a:pt x="4508" y="2097"/>
                  </a:lnTo>
                  <a:cubicBezTo>
                    <a:pt x="4508" y="2091"/>
                    <a:pt x="4496" y="2085"/>
                    <a:pt x="4496" y="2067"/>
                  </a:cubicBezTo>
                  <a:lnTo>
                    <a:pt x="4478" y="2002"/>
                  </a:lnTo>
                  <a:cubicBezTo>
                    <a:pt x="4478" y="1996"/>
                    <a:pt x="4466" y="1990"/>
                    <a:pt x="4466" y="1978"/>
                  </a:cubicBezTo>
                  <a:cubicBezTo>
                    <a:pt x="4460" y="1948"/>
                    <a:pt x="4448" y="1919"/>
                    <a:pt x="4437" y="1889"/>
                  </a:cubicBezTo>
                  <a:lnTo>
                    <a:pt x="4437" y="1883"/>
                  </a:lnTo>
                  <a:cubicBezTo>
                    <a:pt x="4431" y="1853"/>
                    <a:pt x="4419" y="1830"/>
                    <a:pt x="4407" y="1800"/>
                  </a:cubicBezTo>
                  <a:cubicBezTo>
                    <a:pt x="4407" y="1794"/>
                    <a:pt x="4401" y="1788"/>
                    <a:pt x="4401" y="1782"/>
                  </a:cubicBezTo>
                  <a:cubicBezTo>
                    <a:pt x="4395" y="1758"/>
                    <a:pt x="4377" y="1735"/>
                    <a:pt x="4371" y="1711"/>
                  </a:cubicBezTo>
                  <a:cubicBezTo>
                    <a:pt x="4371" y="1705"/>
                    <a:pt x="4365" y="1699"/>
                    <a:pt x="4365" y="1693"/>
                  </a:cubicBezTo>
                  <a:cubicBezTo>
                    <a:pt x="4365" y="1681"/>
                    <a:pt x="4359" y="1675"/>
                    <a:pt x="4359" y="1675"/>
                  </a:cubicBezTo>
                  <a:cubicBezTo>
                    <a:pt x="4347" y="1669"/>
                    <a:pt x="4347" y="1651"/>
                    <a:pt x="4342" y="1646"/>
                  </a:cubicBezTo>
                  <a:cubicBezTo>
                    <a:pt x="4336" y="1622"/>
                    <a:pt x="4318" y="1604"/>
                    <a:pt x="4312" y="1586"/>
                  </a:cubicBezTo>
                  <a:lnTo>
                    <a:pt x="4288" y="1545"/>
                  </a:lnTo>
                  <a:cubicBezTo>
                    <a:pt x="4282" y="1521"/>
                    <a:pt x="4270" y="1497"/>
                    <a:pt x="4258" y="1485"/>
                  </a:cubicBezTo>
                  <a:lnTo>
                    <a:pt x="4241" y="1438"/>
                  </a:lnTo>
                  <a:cubicBezTo>
                    <a:pt x="4223" y="1414"/>
                    <a:pt x="4217" y="1396"/>
                    <a:pt x="4199" y="1372"/>
                  </a:cubicBezTo>
                  <a:cubicBezTo>
                    <a:pt x="4193" y="1355"/>
                    <a:pt x="4187" y="1349"/>
                    <a:pt x="4181" y="1337"/>
                  </a:cubicBezTo>
                  <a:cubicBezTo>
                    <a:pt x="4157" y="1307"/>
                    <a:pt x="4140" y="1265"/>
                    <a:pt x="4122" y="1236"/>
                  </a:cubicBezTo>
                  <a:cubicBezTo>
                    <a:pt x="4110" y="1230"/>
                    <a:pt x="4110" y="1224"/>
                    <a:pt x="4104" y="1218"/>
                  </a:cubicBezTo>
                  <a:cubicBezTo>
                    <a:pt x="4092" y="1194"/>
                    <a:pt x="4074" y="1165"/>
                    <a:pt x="4051" y="1141"/>
                  </a:cubicBezTo>
                  <a:cubicBezTo>
                    <a:pt x="4045" y="1129"/>
                    <a:pt x="4039" y="1117"/>
                    <a:pt x="4033" y="1105"/>
                  </a:cubicBezTo>
                  <a:cubicBezTo>
                    <a:pt x="4015" y="1081"/>
                    <a:pt x="4003" y="1070"/>
                    <a:pt x="3985" y="1046"/>
                  </a:cubicBezTo>
                  <a:cubicBezTo>
                    <a:pt x="3979" y="1028"/>
                    <a:pt x="3973" y="1022"/>
                    <a:pt x="3956" y="1010"/>
                  </a:cubicBezTo>
                  <a:cubicBezTo>
                    <a:pt x="3944" y="992"/>
                    <a:pt x="3926" y="969"/>
                    <a:pt x="3914" y="957"/>
                  </a:cubicBezTo>
                  <a:cubicBezTo>
                    <a:pt x="3902" y="939"/>
                    <a:pt x="3890" y="933"/>
                    <a:pt x="3884" y="921"/>
                  </a:cubicBezTo>
                  <a:cubicBezTo>
                    <a:pt x="3866" y="903"/>
                    <a:pt x="3855" y="880"/>
                    <a:pt x="3837" y="868"/>
                  </a:cubicBezTo>
                  <a:cubicBezTo>
                    <a:pt x="3831" y="862"/>
                    <a:pt x="3825" y="850"/>
                    <a:pt x="3813" y="838"/>
                  </a:cubicBezTo>
                  <a:cubicBezTo>
                    <a:pt x="3813" y="832"/>
                    <a:pt x="3807" y="832"/>
                    <a:pt x="3807" y="820"/>
                  </a:cubicBezTo>
                  <a:lnTo>
                    <a:pt x="3801" y="814"/>
                  </a:lnTo>
                  <a:cubicBezTo>
                    <a:pt x="3777" y="790"/>
                    <a:pt x="3766" y="773"/>
                    <a:pt x="3742" y="749"/>
                  </a:cubicBezTo>
                  <a:lnTo>
                    <a:pt x="3676" y="684"/>
                  </a:lnTo>
                  <a:cubicBezTo>
                    <a:pt x="3676" y="672"/>
                    <a:pt x="3665" y="672"/>
                    <a:pt x="3665" y="666"/>
                  </a:cubicBezTo>
                  <a:lnTo>
                    <a:pt x="3540" y="541"/>
                  </a:lnTo>
                  <a:lnTo>
                    <a:pt x="3528" y="523"/>
                  </a:lnTo>
                  <a:cubicBezTo>
                    <a:pt x="3504" y="505"/>
                    <a:pt x="3481" y="488"/>
                    <a:pt x="3457" y="464"/>
                  </a:cubicBezTo>
                  <a:lnTo>
                    <a:pt x="3451" y="458"/>
                  </a:lnTo>
                  <a:cubicBezTo>
                    <a:pt x="3427" y="446"/>
                    <a:pt x="3415" y="422"/>
                    <a:pt x="3391" y="404"/>
                  </a:cubicBezTo>
                  <a:cubicBezTo>
                    <a:pt x="3385" y="404"/>
                    <a:pt x="3385" y="399"/>
                    <a:pt x="3380" y="399"/>
                  </a:cubicBezTo>
                  <a:cubicBezTo>
                    <a:pt x="3356" y="387"/>
                    <a:pt x="3332" y="363"/>
                    <a:pt x="3308" y="345"/>
                  </a:cubicBezTo>
                  <a:cubicBezTo>
                    <a:pt x="3302" y="345"/>
                    <a:pt x="3302" y="339"/>
                    <a:pt x="3296" y="339"/>
                  </a:cubicBezTo>
                  <a:cubicBezTo>
                    <a:pt x="3273" y="327"/>
                    <a:pt x="3261" y="309"/>
                    <a:pt x="3237" y="298"/>
                  </a:cubicBezTo>
                  <a:lnTo>
                    <a:pt x="3231" y="286"/>
                  </a:lnTo>
                  <a:lnTo>
                    <a:pt x="3160" y="244"/>
                  </a:lnTo>
                  <a:cubicBezTo>
                    <a:pt x="3154" y="244"/>
                    <a:pt x="3154" y="238"/>
                    <a:pt x="3148" y="238"/>
                  </a:cubicBezTo>
                  <a:cubicBezTo>
                    <a:pt x="3124" y="220"/>
                    <a:pt x="3100" y="209"/>
                    <a:pt x="3071" y="191"/>
                  </a:cubicBezTo>
                  <a:cubicBezTo>
                    <a:pt x="3053" y="179"/>
                    <a:pt x="3023" y="161"/>
                    <a:pt x="3000" y="155"/>
                  </a:cubicBezTo>
                  <a:cubicBezTo>
                    <a:pt x="2994" y="155"/>
                    <a:pt x="2982" y="149"/>
                    <a:pt x="2976" y="149"/>
                  </a:cubicBezTo>
                  <a:cubicBezTo>
                    <a:pt x="2964" y="143"/>
                    <a:pt x="2940" y="131"/>
                    <a:pt x="2922" y="119"/>
                  </a:cubicBezTo>
                  <a:cubicBezTo>
                    <a:pt x="2916" y="119"/>
                    <a:pt x="2910" y="114"/>
                    <a:pt x="2905" y="114"/>
                  </a:cubicBezTo>
                  <a:cubicBezTo>
                    <a:pt x="2881" y="102"/>
                    <a:pt x="2857" y="90"/>
                    <a:pt x="2833" y="84"/>
                  </a:cubicBezTo>
                  <a:lnTo>
                    <a:pt x="2827" y="84"/>
                  </a:lnTo>
                  <a:cubicBezTo>
                    <a:pt x="2804" y="72"/>
                    <a:pt x="2786" y="66"/>
                    <a:pt x="2756" y="60"/>
                  </a:cubicBezTo>
                  <a:cubicBezTo>
                    <a:pt x="2744" y="60"/>
                    <a:pt x="2744" y="60"/>
                    <a:pt x="2738" y="54"/>
                  </a:cubicBezTo>
                  <a:cubicBezTo>
                    <a:pt x="2726" y="42"/>
                    <a:pt x="2703" y="36"/>
                    <a:pt x="2685" y="36"/>
                  </a:cubicBezTo>
                  <a:cubicBezTo>
                    <a:pt x="2679" y="36"/>
                    <a:pt x="2673" y="36"/>
                    <a:pt x="2667" y="30"/>
                  </a:cubicBezTo>
                  <a:cubicBezTo>
                    <a:pt x="2643" y="24"/>
                    <a:pt x="2625" y="24"/>
                    <a:pt x="2608" y="13"/>
                  </a:cubicBezTo>
                  <a:lnTo>
                    <a:pt x="2590" y="13"/>
                  </a:lnTo>
                  <a:cubicBezTo>
                    <a:pt x="2566" y="7"/>
                    <a:pt x="2554" y="7"/>
                    <a:pt x="2530" y="7"/>
                  </a:cubicBezTo>
                  <a:lnTo>
                    <a:pt x="2524" y="7"/>
                  </a:lnTo>
                  <a:cubicBezTo>
                    <a:pt x="2501" y="7"/>
                    <a:pt x="2477" y="1"/>
                    <a:pt x="2465" y="1"/>
                  </a:cubicBezTo>
                  <a:close/>
                </a:path>
              </a:pathLst>
            </a:custGeom>
            <a:solidFill>
              <a:srgbClr val="CCD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816;p75">
              <a:extLst>
                <a:ext uri="{FF2B5EF4-FFF2-40B4-BE49-F238E27FC236}">
                  <a16:creationId xmlns:a16="http://schemas.microsoft.com/office/drawing/2014/main" id="{E069DFAE-01B8-4B16-8F0B-19FB2888DFAD}"/>
                </a:ext>
              </a:extLst>
            </p:cNvPr>
            <p:cNvSpPr/>
            <p:nvPr/>
          </p:nvSpPr>
          <p:spPr>
            <a:xfrm>
              <a:off x="2563032" y="7079349"/>
              <a:ext cx="539231" cy="582613"/>
            </a:xfrm>
            <a:custGeom>
              <a:avLst/>
              <a:gdLst/>
              <a:ahLst/>
              <a:cxnLst/>
              <a:rect l="l" t="t" r="r" b="b"/>
              <a:pathLst>
                <a:path w="4425" h="4781" extrusionOk="0">
                  <a:moveTo>
                    <a:pt x="4092" y="0"/>
                  </a:moveTo>
                  <a:lnTo>
                    <a:pt x="185" y="2274"/>
                  </a:lnTo>
                  <a:cubicBezTo>
                    <a:pt x="386" y="2720"/>
                    <a:pt x="511" y="3195"/>
                    <a:pt x="511" y="3628"/>
                  </a:cubicBezTo>
                  <a:cubicBezTo>
                    <a:pt x="511" y="4186"/>
                    <a:pt x="321" y="4584"/>
                    <a:pt x="0" y="4780"/>
                  </a:cubicBezTo>
                  <a:lnTo>
                    <a:pt x="3902" y="2500"/>
                  </a:lnTo>
                  <a:cubicBezTo>
                    <a:pt x="4222" y="2304"/>
                    <a:pt x="4424" y="1912"/>
                    <a:pt x="4418" y="1348"/>
                  </a:cubicBezTo>
                  <a:cubicBezTo>
                    <a:pt x="4418" y="909"/>
                    <a:pt x="4300" y="445"/>
                    <a:pt x="4092" y="0"/>
                  </a:cubicBezTo>
                  <a:close/>
                </a:path>
              </a:pathLst>
            </a:custGeom>
            <a:solidFill>
              <a:srgbClr val="979797">
                <a:alpha val="4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817;p75">
              <a:extLst>
                <a:ext uri="{FF2B5EF4-FFF2-40B4-BE49-F238E27FC236}">
                  <a16:creationId xmlns:a16="http://schemas.microsoft.com/office/drawing/2014/main" id="{05ABEB84-615E-41F3-A0D1-9F6209B69B84}"/>
                </a:ext>
              </a:extLst>
            </p:cNvPr>
            <p:cNvSpPr/>
            <p:nvPr/>
          </p:nvSpPr>
          <p:spPr>
            <a:xfrm>
              <a:off x="4259275" y="4994275"/>
              <a:ext cx="1381700" cy="897325"/>
            </a:xfrm>
            <a:custGeom>
              <a:avLst/>
              <a:gdLst/>
              <a:ahLst/>
              <a:cxnLst/>
              <a:rect l="l" t="t" r="r" b="b"/>
              <a:pathLst>
                <a:path w="55268" h="35893" extrusionOk="0">
                  <a:moveTo>
                    <a:pt x="0" y="12240"/>
                  </a:moveTo>
                  <a:lnTo>
                    <a:pt x="9501" y="13335"/>
                  </a:lnTo>
                  <a:lnTo>
                    <a:pt x="46839" y="4000"/>
                  </a:lnTo>
                  <a:lnTo>
                    <a:pt x="55268" y="0"/>
                  </a:lnTo>
                  <a:lnTo>
                    <a:pt x="54744" y="3429"/>
                  </a:lnTo>
                  <a:lnTo>
                    <a:pt x="40314" y="12335"/>
                  </a:lnTo>
                  <a:lnTo>
                    <a:pt x="18359" y="23178"/>
                  </a:lnTo>
                  <a:lnTo>
                    <a:pt x="17621" y="35893"/>
                  </a:lnTo>
                  <a:lnTo>
                    <a:pt x="15335" y="22749"/>
                  </a:lnTo>
                  <a:lnTo>
                    <a:pt x="285" y="12883"/>
                  </a:lnTo>
                  <a:close/>
                </a:path>
              </a:pathLst>
            </a:custGeom>
            <a:solidFill>
              <a:schemeClr val="lt1"/>
            </a:solidFill>
            <a:ln>
              <a:noFill/>
            </a:ln>
          </p:spPr>
        </p:sp>
        <p:sp>
          <p:nvSpPr>
            <p:cNvPr id="75" name="Google Shape;2818;p75">
              <a:extLst>
                <a:ext uri="{FF2B5EF4-FFF2-40B4-BE49-F238E27FC236}">
                  <a16:creationId xmlns:a16="http://schemas.microsoft.com/office/drawing/2014/main" id="{93B68D41-AD8F-48F6-81A6-E63BD65BB1F2}"/>
                </a:ext>
              </a:extLst>
            </p:cNvPr>
            <p:cNvSpPr/>
            <p:nvPr/>
          </p:nvSpPr>
          <p:spPr>
            <a:xfrm>
              <a:off x="4257765" y="5301384"/>
              <a:ext cx="441499" cy="589193"/>
            </a:xfrm>
            <a:custGeom>
              <a:avLst/>
              <a:gdLst/>
              <a:ahLst/>
              <a:cxnLst/>
              <a:rect l="l" t="t" r="r" b="b"/>
              <a:pathLst>
                <a:path w="3623" h="4835" extrusionOk="0">
                  <a:moveTo>
                    <a:pt x="0" y="1"/>
                  </a:moveTo>
                  <a:lnTo>
                    <a:pt x="30" y="2780"/>
                  </a:lnTo>
                  <a:lnTo>
                    <a:pt x="3622" y="4834"/>
                  </a:lnTo>
                  <a:lnTo>
                    <a:pt x="3622" y="4834"/>
                  </a:lnTo>
                  <a:lnTo>
                    <a:pt x="3593" y="2055"/>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819;p75">
              <a:extLst>
                <a:ext uri="{FF2B5EF4-FFF2-40B4-BE49-F238E27FC236}">
                  <a16:creationId xmlns:a16="http://schemas.microsoft.com/office/drawing/2014/main" id="{A06C9C3F-1AEA-48BA-8D1B-3A3F77EC9BEE}"/>
                </a:ext>
              </a:extLst>
            </p:cNvPr>
            <p:cNvSpPr/>
            <p:nvPr/>
          </p:nvSpPr>
          <p:spPr>
            <a:xfrm>
              <a:off x="4257765" y="4743500"/>
              <a:ext cx="1388595" cy="808419"/>
            </a:xfrm>
            <a:custGeom>
              <a:avLst/>
              <a:gdLst/>
              <a:ahLst/>
              <a:cxnLst/>
              <a:rect l="l" t="t" r="r" b="b"/>
              <a:pathLst>
                <a:path w="11395" h="6634" extrusionOk="0">
                  <a:moveTo>
                    <a:pt x="7803" y="0"/>
                  </a:moveTo>
                  <a:lnTo>
                    <a:pt x="0" y="4579"/>
                  </a:lnTo>
                  <a:lnTo>
                    <a:pt x="3593" y="6633"/>
                  </a:lnTo>
                  <a:lnTo>
                    <a:pt x="11395" y="2049"/>
                  </a:lnTo>
                  <a:lnTo>
                    <a:pt x="78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820;p75">
              <a:extLst>
                <a:ext uri="{FF2B5EF4-FFF2-40B4-BE49-F238E27FC236}">
                  <a16:creationId xmlns:a16="http://schemas.microsoft.com/office/drawing/2014/main" id="{4A3ED89C-79EA-4887-8A6E-7337E1AF2B3C}"/>
                </a:ext>
              </a:extLst>
            </p:cNvPr>
            <p:cNvSpPr/>
            <p:nvPr/>
          </p:nvSpPr>
          <p:spPr>
            <a:xfrm>
              <a:off x="4695493" y="4993195"/>
              <a:ext cx="954529" cy="897377"/>
            </a:xfrm>
            <a:custGeom>
              <a:avLst/>
              <a:gdLst/>
              <a:ahLst/>
              <a:cxnLst/>
              <a:rect l="l" t="t" r="r" b="b"/>
              <a:pathLst>
                <a:path w="7833" h="7364" extrusionOk="0">
                  <a:moveTo>
                    <a:pt x="7803" y="0"/>
                  </a:moveTo>
                  <a:lnTo>
                    <a:pt x="1" y="4584"/>
                  </a:lnTo>
                  <a:lnTo>
                    <a:pt x="30" y="7363"/>
                  </a:lnTo>
                  <a:lnTo>
                    <a:pt x="7833" y="2779"/>
                  </a:lnTo>
                  <a:lnTo>
                    <a:pt x="78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821;p75">
              <a:extLst>
                <a:ext uri="{FF2B5EF4-FFF2-40B4-BE49-F238E27FC236}">
                  <a16:creationId xmlns:a16="http://schemas.microsoft.com/office/drawing/2014/main" id="{36980C95-9B7D-4C70-B7B5-4DB23F99B44A}"/>
                </a:ext>
              </a:extLst>
            </p:cNvPr>
            <p:cNvSpPr/>
            <p:nvPr/>
          </p:nvSpPr>
          <p:spPr>
            <a:xfrm>
              <a:off x="3927032" y="7823194"/>
              <a:ext cx="746149" cy="484150"/>
            </a:xfrm>
            <a:custGeom>
              <a:avLst/>
              <a:gdLst/>
              <a:ahLst/>
              <a:cxnLst/>
              <a:rect l="l" t="t" r="r" b="b"/>
              <a:pathLst>
                <a:path w="6123" h="3973" extrusionOk="0">
                  <a:moveTo>
                    <a:pt x="0" y="0"/>
                  </a:moveTo>
                  <a:lnTo>
                    <a:pt x="0" y="410"/>
                  </a:lnTo>
                  <a:lnTo>
                    <a:pt x="6122" y="3973"/>
                  </a:lnTo>
                  <a:lnTo>
                    <a:pt x="6122" y="355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822;p75">
              <a:extLst>
                <a:ext uri="{FF2B5EF4-FFF2-40B4-BE49-F238E27FC236}">
                  <a16:creationId xmlns:a16="http://schemas.microsoft.com/office/drawing/2014/main" id="{C1938C57-D579-42AA-A119-1BE4637CAE27}"/>
                </a:ext>
              </a:extLst>
            </p:cNvPr>
            <p:cNvSpPr/>
            <p:nvPr/>
          </p:nvSpPr>
          <p:spPr>
            <a:xfrm>
              <a:off x="4673070" y="7437501"/>
              <a:ext cx="1421253" cy="869837"/>
            </a:xfrm>
            <a:custGeom>
              <a:avLst/>
              <a:gdLst/>
              <a:ahLst/>
              <a:cxnLst/>
              <a:rect l="l" t="t" r="r" b="b"/>
              <a:pathLst>
                <a:path w="11663" h="7138" extrusionOk="0">
                  <a:moveTo>
                    <a:pt x="11657" y="0"/>
                  </a:moveTo>
                  <a:lnTo>
                    <a:pt x="0" y="6722"/>
                  </a:lnTo>
                  <a:lnTo>
                    <a:pt x="0" y="7138"/>
                  </a:lnTo>
                  <a:lnTo>
                    <a:pt x="11663" y="404"/>
                  </a:lnTo>
                  <a:lnTo>
                    <a:pt x="116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823;p75">
              <a:extLst>
                <a:ext uri="{FF2B5EF4-FFF2-40B4-BE49-F238E27FC236}">
                  <a16:creationId xmlns:a16="http://schemas.microsoft.com/office/drawing/2014/main" id="{AE1AF04B-C99E-4385-A1DE-75C9B3CC97A5}"/>
                </a:ext>
              </a:extLst>
            </p:cNvPr>
            <p:cNvSpPr/>
            <p:nvPr/>
          </p:nvSpPr>
          <p:spPr>
            <a:xfrm>
              <a:off x="3927032" y="7003307"/>
              <a:ext cx="2166549" cy="1253452"/>
            </a:xfrm>
            <a:custGeom>
              <a:avLst/>
              <a:gdLst/>
              <a:ahLst/>
              <a:cxnLst/>
              <a:rect l="l" t="t" r="r" b="b"/>
              <a:pathLst>
                <a:path w="17779" h="10286" extrusionOk="0">
                  <a:moveTo>
                    <a:pt x="11663" y="1"/>
                  </a:moveTo>
                  <a:lnTo>
                    <a:pt x="0" y="6728"/>
                  </a:lnTo>
                  <a:lnTo>
                    <a:pt x="6122" y="10285"/>
                  </a:lnTo>
                  <a:lnTo>
                    <a:pt x="17779" y="3563"/>
                  </a:lnTo>
                  <a:lnTo>
                    <a:pt x="116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824;p75">
              <a:extLst>
                <a:ext uri="{FF2B5EF4-FFF2-40B4-BE49-F238E27FC236}">
                  <a16:creationId xmlns:a16="http://schemas.microsoft.com/office/drawing/2014/main" id="{F0993819-CA24-4559-B28B-636B10FF0181}"/>
                </a:ext>
              </a:extLst>
            </p:cNvPr>
            <p:cNvSpPr/>
            <p:nvPr/>
          </p:nvSpPr>
          <p:spPr>
            <a:xfrm>
              <a:off x="4693672" y="4993195"/>
              <a:ext cx="954529" cy="897377"/>
            </a:xfrm>
            <a:custGeom>
              <a:avLst/>
              <a:gdLst/>
              <a:ahLst/>
              <a:cxnLst/>
              <a:rect l="l" t="t" r="r" b="b"/>
              <a:pathLst>
                <a:path w="7833" h="7364" extrusionOk="0">
                  <a:moveTo>
                    <a:pt x="7803" y="0"/>
                  </a:moveTo>
                  <a:lnTo>
                    <a:pt x="1" y="4584"/>
                  </a:lnTo>
                  <a:lnTo>
                    <a:pt x="30" y="7363"/>
                  </a:lnTo>
                  <a:lnTo>
                    <a:pt x="7833" y="2779"/>
                  </a:lnTo>
                  <a:lnTo>
                    <a:pt x="7803"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825;p75">
              <a:extLst>
                <a:ext uri="{FF2B5EF4-FFF2-40B4-BE49-F238E27FC236}">
                  <a16:creationId xmlns:a16="http://schemas.microsoft.com/office/drawing/2014/main" id="{1242ACCE-43D2-43F8-B7DE-7EA7E65DC91A}"/>
                </a:ext>
              </a:extLst>
            </p:cNvPr>
            <p:cNvSpPr/>
            <p:nvPr/>
          </p:nvSpPr>
          <p:spPr>
            <a:xfrm>
              <a:off x="3964687" y="7029385"/>
              <a:ext cx="2076860" cy="1199102"/>
            </a:xfrm>
            <a:custGeom>
              <a:avLst/>
              <a:gdLst/>
              <a:ahLst/>
              <a:cxnLst/>
              <a:rect l="l" t="t" r="r" b="b"/>
              <a:pathLst>
                <a:path w="17043" h="9840" extrusionOk="0">
                  <a:moveTo>
                    <a:pt x="11324" y="0"/>
                  </a:moveTo>
                  <a:lnTo>
                    <a:pt x="5873" y="3148"/>
                  </a:lnTo>
                  <a:lnTo>
                    <a:pt x="2577" y="5048"/>
                  </a:lnTo>
                  <a:lnTo>
                    <a:pt x="0" y="6538"/>
                  </a:lnTo>
                  <a:lnTo>
                    <a:pt x="962" y="7090"/>
                  </a:lnTo>
                  <a:lnTo>
                    <a:pt x="5724" y="9840"/>
                  </a:lnTo>
                  <a:lnTo>
                    <a:pt x="10481" y="7090"/>
                  </a:lnTo>
                  <a:lnTo>
                    <a:pt x="14026" y="5048"/>
                  </a:lnTo>
                  <a:lnTo>
                    <a:pt x="17042" y="3302"/>
                  </a:lnTo>
                  <a:lnTo>
                    <a:pt x="16775" y="3148"/>
                  </a:lnTo>
                  <a:lnTo>
                    <a:pt x="113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826;p75">
              <a:extLst>
                <a:ext uri="{FF2B5EF4-FFF2-40B4-BE49-F238E27FC236}">
                  <a16:creationId xmlns:a16="http://schemas.microsoft.com/office/drawing/2014/main" id="{D01E919C-7339-4224-9C18-9168E95492FE}"/>
                </a:ext>
              </a:extLst>
            </p:cNvPr>
            <p:cNvSpPr/>
            <p:nvPr/>
          </p:nvSpPr>
          <p:spPr>
            <a:xfrm>
              <a:off x="4123225" y="7124200"/>
              <a:ext cx="1762832" cy="1012888"/>
            </a:xfrm>
            <a:custGeom>
              <a:avLst/>
              <a:gdLst/>
              <a:ahLst/>
              <a:cxnLst/>
              <a:rect l="l" t="t" r="r" b="b"/>
              <a:pathLst>
                <a:path w="14318" h="8255" extrusionOk="0">
                  <a:moveTo>
                    <a:pt x="9579" y="1087"/>
                  </a:moveTo>
                  <a:lnTo>
                    <a:pt x="10980" y="1894"/>
                  </a:lnTo>
                  <a:lnTo>
                    <a:pt x="9104" y="2975"/>
                  </a:lnTo>
                  <a:lnTo>
                    <a:pt x="7702" y="2168"/>
                  </a:lnTo>
                  <a:lnTo>
                    <a:pt x="9579" y="1087"/>
                  </a:lnTo>
                  <a:close/>
                  <a:moveTo>
                    <a:pt x="11051" y="1936"/>
                  </a:moveTo>
                  <a:lnTo>
                    <a:pt x="12453" y="2750"/>
                  </a:lnTo>
                  <a:lnTo>
                    <a:pt x="10570" y="3830"/>
                  </a:lnTo>
                  <a:lnTo>
                    <a:pt x="9169" y="3023"/>
                  </a:lnTo>
                  <a:lnTo>
                    <a:pt x="11051" y="1936"/>
                  </a:lnTo>
                  <a:close/>
                  <a:moveTo>
                    <a:pt x="7625" y="2203"/>
                  </a:moveTo>
                  <a:lnTo>
                    <a:pt x="9032" y="3017"/>
                  </a:lnTo>
                  <a:lnTo>
                    <a:pt x="7150" y="4097"/>
                  </a:lnTo>
                  <a:lnTo>
                    <a:pt x="5749" y="3290"/>
                  </a:lnTo>
                  <a:lnTo>
                    <a:pt x="7625" y="2203"/>
                  </a:lnTo>
                  <a:close/>
                  <a:moveTo>
                    <a:pt x="9104" y="3058"/>
                  </a:moveTo>
                  <a:lnTo>
                    <a:pt x="10505" y="3866"/>
                  </a:lnTo>
                  <a:lnTo>
                    <a:pt x="8629" y="4953"/>
                  </a:lnTo>
                  <a:lnTo>
                    <a:pt x="7227" y="4139"/>
                  </a:lnTo>
                  <a:lnTo>
                    <a:pt x="9104" y="3058"/>
                  </a:lnTo>
                  <a:close/>
                  <a:moveTo>
                    <a:pt x="5683" y="3331"/>
                  </a:moveTo>
                  <a:lnTo>
                    <a:pt x="7085" y="4145"/>
                  </a:lnTo>
                  <a:lnTo>
                    <a:pt x="5208" y="5226"/>
                  </a:lnTo>
                  <a:lnTo>
                    <a:pt x="3807" y="4418"/>
                  </a:lnTo>
                  <a:lnTo>
                    <a:pt x="5683" y="3331"/>
                  </a:lnTo>
                  <a:close/>
                  <a:moveTo>
                    <a:pt x="7150" y="4187"/>
                  </a:moveTo>
                  <a:lnTo>
                    <a:pt x="8557" y="4994"/>
                  </a:lnTo>
                  <a:lnTo>
                    <a:pt x="6675" y="6081"/>
                  </a:lnTo>
                  <a:lnTo>
                    <a:pt x="5274" y="5273"/>
                  </a:lnTo>
                  <a:lnTo>
                    <a:pt x="7150" y="4187"/>
                  </a:lnTo>
                  <a:close/>
                  <a:moveTo>
                    <a:pt x="3730" y="4454"/>
                  </a:moveTo>
                  <a:lnTo>
                    <a:pt x="5131" y="5261"/>
                  </a:lnTo>
                  <a:lnTo>
                    <a:pt x="3255" y="6348"/>
                  </a:lnTo>
                  <a:lnTo>
                    <a:pt x="1854" y="5540"/>
                  </a:lnTo>
                  <a:lnTo>
                    <a:pt x="3730" y="4454"/>
                  </a:lnTo>
                  <a:close/>
                  <a:moveTo>
                    <a:pt x="5208" y="5309"/>
                  </a:moveTo>
                  <a:lnTo>
                    <a:pt x="6610" y="6116"/>
                  </a:lnTo>
                  <a:lnTo>
                    <a:pt x="4733" y="7203"/>
                  </a:lnTo>
                  <a:lnTo>
                    <a:pt x="3332" y="6390"/>
                  </a:lnTo>
                  <a:lnTo>
                    <a:pt x="5208" y="5309"/>
                  </a:lnTo>
                  <a:close/>
                  <a:moveTo>
                    <a:pt x="11307" y="0"/>
                  </a:moveTo>
                  <a:lnTo>
                    <a:pt x="9579" y="1004"/>
                  </a:lnTo>
                  <a:lnTo>
                    <a:pt x="8231" y="226"/>
                  </a:lnTo>
                  <a:lnTo>
                    <a:pt x="8160" y="262"/>
                  </a:lnTo>
                  <a:lnTo>
                    <a:pt x="9513" y="1039"/>
                  </a:lnTo>
                  <a:lnTo>
                    <a:pt x="7631" y="2126"/>
                  </a:lnTo>
                  <a:lnTo>
                    <a:pt x="6283" y="1342"/>
                  </a:lnTo>
                  <a:lnTo>
                    <a:pt x="6218" y="1384"/>
                  </a:lnTo>
                  <a:lnTo>
                    <a:pt x="7566" y="2162"/>
                  </a:lnTo>
                  <a:lnTo>
                    <a:pt x="5689" y="3242"/>
                  </a:lnTo>
                  <a:lnTo>
                    <a:pt x="4336" y="2465"/>
                  </a:lnTo>
                  <a:lnTo>
                    <a:pt x="4270" y="2500"/>
                  </a:lnTo>
                  <a:lnTo>
                    <a:pt x="5624" y="3278"/>
                  </a:lnTo>
                  <a:lnTo>
                    <a:pt x="3742" y="4365"/>
                  </a:lnTo>
                  <a:lnTo>
                    <a:pt x="2394" y="3587"/>
                  </a:lnTo>
                  <a:lnTo>
                    <a:pt x="2329" y="3622"/>
                  </a:lnTo>
                  <a:lnTo>
                    <a:pt x="3676" y="4400"/>
                  </a:lnTo>
                  <a:lnTo>
                    <a:pt x="1800" y="5487"/>
                  </a:lnTo>
                  <a:lnTo>
                    <a:pt x="446" y="4703"/>
                  </a:lnTo>
                  <a:lnTo>
                    <a:pt x="381" y="4745"/>
                  </a:lnTo>
                  <a:lnTo>
                    <a:pt x="1735" y="5523"/>
                  </a:lnTo>
                  <a:lnTo>
                    <a:pt x="1" y="6526"/>
                  </a:lnTo>
                  <a:lnTo>
                    <a:pt x="72" y="6562"/>
                  </a:lnTo>
                  <a:lnTo>
                    <a:pt x="1800" y="5558"/>
                  </a:lnTo>
                  <a:lnTo>
                    <a:pt x="3201" y="6366"/>
                  </a:lnTo>
                  <a:lnTo>
                    <a:pt x="1473" y="7369"/>
                  </a:lnTo>
                  <a:lnTo>
                    <a:pt x="1539" y="7405"/>
                  </a:lnTo>
                  <a:lnTo>
                    <a:pt x="3267" y="6407"/>
                  </a:lnTo>
                  <a:lnTo>
                    <a:pt x="4674" y="7215"/>
                  </a:lnTo>
                  <a:lnTo>
                    <a:pt x="2940" y="8218"/>
                  </a:lnTo>
                  <a:lnTo>
                    <a:pt x="3011" y="8254"/>
                  </a:lnTo>
                  <a:lnTo>
                    <a:pt x="4739" y="7251"/>
                  </a:lnTo>
                  <a:lnTo>
                    <a:pt x="6087" y="8028"/>
                  </a:lnTo>
                  <a:lnTo>
                    <a:pt x="6159" y="7993"/>
                  </a:lnTo>
                  <a:lnTo>
                    <a:pt x="4805" y="7215"/>
                  </a:lnTo>
                  <a:lnTo>
                    <a:pt x="6681" y="6134"/>
                  </a:lnTo>
                  <a:lnTo>
                    <a:pt x="8035" y="6912"/>
                  </a:lnTo>
                  <a:lnTo>
                    <a:pt x="8100" y="6876"/>
                  </a:lnTo>
                  <a:lnTo>
                    <a:pt x="6752" y="6093"/>
                  </a:lnTo>
                  <a:lnTo>
                    <a:pt x="8629" y="5012"/>
                  </a:lnTo>
                  <a:lnTo>
                    <a:pt x="9977" y="5790"/>
                  </a:lnTo>
                  <a:lnTo>
                    <a:pt x="10048" y="5754"/>
                  </a:lnTo>
                  <a:lnTo>
                    <a:pt x="8694" y="4976"/>
                  </a:lnTo>
                  <a:lnTo>
                    <a:pt x="10570" y="3890"/>
                  </a:lnTo>
                  <a:lnTo>
                    <a:pt x="11924" y="4668"/>
                  </a:lnTo>
                  <a:lnTo>
                    <a:pt x="11990" y="4632"/>
                  </a:lnTo>
                  <a:lnTo>
                    <a:pt x="10642" y="3854"/>
                  </a:lnTo>
                  <a:lnTo>
                    <a:pt x="12518" y="2767"/>
                  </a:lnTo>
                  <a:lnTo>
                    <a:pt x="13872" y="3551"/>
                  </a:lnTo>
                  <a:lnTo>
                    <a:pt x="13937" y="3510"/>
                  </a:lnTo>
                  <a:lnTo>
                    <a:pt x="12583" y="2732"/>
                  </a:lnTo>
                  <a:lnTo>
                    <a:pt x="14317" y="1728"/>
                  </a:lnTo>
                  <a:lnTo>
                    <a:pt x="14246" y="1693"/>
                  </a:lnTo>
                  <a:lnTo>
                    <a:pt x="12518" y="2696"/>
                  </a:lnTo>
                  <a:lnTo>
                    <a:pt x="11117" y="1889"/>
                  </a:lnTo>
                  <a:lnTo>
                    <a:pt x="12845" y="885"/>
                  </a:lnTo>
                  <a:lnTo>
                    <a:pt x="12779" y="849"/>
                  </a:lnTo>
                  <a:lnTo>
                    <a:pt x="11051" y="1847"/>
                  </a:lnTo>
                  <a:lnTo>
                    <a:pt x="9644" y="1039"/>
                  </a:lnTo>
                  <a:lnTo>
                    <a:pt x="11378" y="36"/>
                  </a:lnTo>
                  <a:lnTo>
                    <a:pt x="113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827;p75">
              <a:extLst>
                <a:ext uri="{FF2B5EF4-FFF2-40B4-BE49-F238E27FC236}">
                  <a16:creationId xmlns:a16="http://schemas.microsoft.com/office/drawing/2014/main" id="{DD4DC097-F158-4727-9363-3F24A8388B88}"/>
                </a:ext>
              </a:extLst>
            </p:cNvPr>
            <p:cNvSpPr/>
            <p:nvPr/>
          </p:nvSpPr>
          <p:spPr>
            <a:xfrm>
              <a:off x="4715722" y="8282613"/>
              <a:ext cx="745418" cy="484272"/>
            </a:xfrm>
            <a:custGeom>
              <a:avLst/>
              <a:gdLst/>
              <a:ahLst/>
              <a:cxnLst/>
              <a:rect l="l" t="t" r="r" b="b"/>
              <a:pathLst>
                <a:path w="6117" h="3974" extrusionOk="0">
                  <a:moveTo>
                    <a:pt x="1" y="1"/>
                  </a:moveTo>
                  <a:lnTo>
                    <a:pt x="1" y="417"/>
                  </a:lnTo>
                  <a:lnTo>
                    <a:pt x="6117" y="3973"/>
                  </a:lnTo>
                  <a:lnTo>
                    <a:pt x="6117" y="355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828;p75">
              <a:extLst>
                <a:ext uri="{FF2B5EF4-FFF2-40B4-BE49-F238E27FC236}">
                  <a16:creationId xmlns:a16="http://schemas.microsoft.com/office/drawing/2014/main" id="{8C1A5F5F-AD33-44E5-8A57-064E991609D4}"/>
                </a:ext>
              </a:extLst>
            </p:cNvPr>
            <p:cNvSpPr/>
            <p:nvPr/>
          </p:nvSpPr>
          <p:spPr>
            <a:xfrm>
              <a:off x="5461029" y="7897042"/>
              <a:ext cx="1421253" cy="869837"/>
            </a:xfrm>
            <a:custGeom>
              <a:avLst/>
              <a:gdLst/>
              <a:ahLst/>
              <a:cxnLst/>
              <a:rect l="l" t="t" r="r" b="b"/>
              <a:pathLst>
                <a:path w="11663" h="7138" extrusionOk="0">
                  <a:moveTo>
                    <a:pt x="11663" y="0"/>
                  </a:moveTo>
                  <a:lnTo>
                    <a:pt x="1" y="6722"/>
                  </a:lnTo>
                  <a:lnTo>
                    <a:pt x="1" y="7137"/>
                  </a:lnTo>
                  <a:lnTo>
                    <a:pt x="11663" y="404"/>
                  </a:lnTo>
                  <a:lnTo>
                    <a:pt x="116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829;p75">
              <a:extLst>
                <a:ext uri="{FF2B5EF4-FFF2-40B4-BE49-F238E27FC236}">
                  <a16:creationId xmlns:a16="http://schemas.microsoft.com/office/drawing/2014/main" id="{D08BB73C-2659-452A-8573-4785D5E29166}"/>
                </a:ext>
              </a:extLst>
            </p:cNvPr>
            <p:cNvSpPr/>
            <p:nvPr/>
          </p:nvSpPr>
          <p:spPr>
            <a:xfrm>
              <a:off x="4715722" y="7462848"/>
              <a:ext cx="2166549" cy="1253330"/>
            </a:xfrm>
            <a:custGeom>
              <a:avLst/>
              <a:gdLst/>
              <a:ahLst/>
              <a:cxnLst/>
              <a:rect l="l" t="t" r="r" b="b"/>
              <a:pathLst>
                <a:path w="17779" h="10285" extrusionOk="0">
                  <a:moveTo>
                    <a:pt x="11651" y="0"/>
                  </a:moveTo>
                  <a:lnTo>
                    <a:pt x="1" y="6728"/>
                  </a:lnTo>
                  <a:lnTo>
                    <a:pt x="6117" y="10285"/>
                  </a:lnTo>
                  <a:lnTo>
                    <a:pt x="17779" y="3563"/>
                  </a:lnTo>
                  <a:lnTo>
                    <a:pt x="116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830;p75">
              <a:extLst>
                <a:ext uri="{FF2B5EF4-FFF2-40B4-BE49-F238E27FC236}">
                  <a16:creationId xmlns:a16="http://schemas.microsoft.com/office/drawing/2014/main" id="{1B76DE16-D184-4693-8A33-F1A67E163470}"/>
                </a:ext>
              </a:extLst>
            </p:cNvPr>
            <p:cNvSpPr/>
            <p:nvPr/>
          </p:nvSpPr>
          <p:spPr>
            <a:xfrm>
              <a:off x="4752646" y="7488927"/>
              <a:ext cx="2077591" cy="1199102"/>
            </a:xfrm>
            <a:custGeom>
              <a:avLst/>
              <a:gdLst/>
              <a:ahLst/>
              <a:cxnLst/>
              <a:rect l="l" t="t" r="r" b="b"/>
              <a:pathLst>
                <a:path w="17049" h="9840" extrusionOk="0">
                  <a:moveTo>
                    <a:pt x="11330" y="0"/>
                  </a:moveTo>
                  <a:lnTo>
                    <a:pt x="9115" y="1277"/>
                  </a:lnTo>
                  <a:lnTo>
                    <a:pt x="5576" y="3319"/>
                  </a:lnTo>
                  <a:lnTo>
                    <a:pt x="1" y="6538"/>
                  </a:lnTo>
                  <a:lnTo>
                    <a:pt x="648" y="6912"/>
                  </a:lnTo>
                  <a:lnTo>
                    <a:pt x="5725" y="9839"/>
                  </a:lnTo>
                  <a:lnTo>
                    <a:pt x="10796" y="6912"/>
                  </a:lnTo>
                  <a:lnTo>
                    <a:pt x="17019" y="3319"/>
                  </a:lnTo>
                  <a:lnTo>
                    <a:pt x="17048" y="3302"/>
                  </a:lnTo>
                  <a:lnTo>
                    <a:pt x="13539" y="1277"/>
                  </a:lnTo>
                  <a:lnTo>
                    <a:pt x="11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831;p75">
              <a:extLst>
                <a:ext uri="{FF2B5EF4-FFF2-40B4-BE49-F238E27FC236}">
                  <a16:creationId xmlns:a16="http://schemas.microsoft.com/office/drawing/2014/main" id="{785C876B-2060-4CB8-92D7-DE92882D1EDC}"/>
                </a:ext>
              </a:extLst>
            </p:cNvPr>
            <p:cNvSpPr/>
            <p:nvPr/>
          </p:nvSpPr>
          <p:spPr>
            <a:xfrm>
              <a:off x="4912525" y="7583500"/>
              <a:ext cx="1757355" cy="1011031"/>
            </a:xfrm>
            <a:custGeom>
              <a:avLst/>
              <a:gdLst/>
              <a:ahLst/>
              <a:cxnLst/>
              <a:rect l="l" t="t" r="r" b="b"/>
              <a:pathLst>
                <a:path w="14311" h="8255" extrusionOk="0">
                  <a:moveTo>
                    <a:pt x="9578" y="1082"/>
                  </a:moveTo>
                  <a:lnTo>
                    <a:pt x="10980" y="1889"/>
                  </a:lnTo>
                  <a:lnTo>
                    <a:pt x="9103" y="2970"/>
                  </a:lnTo>
                  <a:lnTo>
                    <a:pt x="7702" y="2162"/>
                  </a:lnTo>
                  <a:lnTo>
                    <a:pt x="9578" y="1082"/>
                  </a:lnTo>
                  <a:close/>
                  <a:moveTo>
                    <a:pt x="11045" y="1931"/>
                  </a:moveTo>
                  <a:lnTo>
                    <a:pt x="12452" y="2744"/>
                  </a:lnTo>
                  <a:lnTo>
                    <a:pt x="10570" y="3825"/>
                  </a:lnTo>
                  <a:lnTo>
                    <a:pt x="9168" y="3017"/>
                  </a:lnTo>
                  <a:lnTo>
                    <a:pt x="11045" y="1931"/>
                  </a:lnTo>
                  <a:close/>
                  <a:moveTo>
                    <a:pt x="7625" y="2210"/>
                  </a:moveTo>
                  <a:lnTo>
                    <a:pt x="9026" y="3017"/>
                  </a:lnTo>
                  <a:lnTo>
                    <a:pt x="7150" y="4098"/>
                  </a:lnTo>
                  <a:lnTo>
                    <a:pt x="5748" y="3290"/>
                  </a:lnTo>
                  <a:lnTo>
                    <a:pt x="7625" y="2210"/>
                  </a:lnTo>
                  <a:close/>
                  <a:moveTo>
                    <a:pt x="9103" y="3053"/>
                  </a:moveTo>
                  <a:lnTo>
                    <a:pt x="10504" y="3860"/>
                  </a:lnTo>
                  <a:lnTo>
                    <a:pt x="8628" y="4947"/>
                  </a:lnTo>
                  <a:lnTo>
                    <a:pt x="7221" y="4140"/>
                  </a:lnTo>
                  <a:lnTo>
                    <a:pt x="9103" y="3053"/>
                  </a:lnTo>
                  <a:close/>
                  <a:moveTo>
                    <a:pt x="5683" y="3326"/>
                  </a:moveTo>
                  <a:lnTo>
                    <a:pt x="7084" y="4140"/>
                  </a:lnTo>
                  <a:lnTo>
                    <a:pt x="5208" y="5220"/>
                  </a:lnTo>
                  <a:lnTo>
                    <a:pt x="3801" y="4413"/>
                  </a:lnTo>
                  <a:lnTo>
                    <a:pt x="5683" y="3326"/>
                  </a:lnTo>
                  <a:close/>
                  <a:moveTo>
                    <a:pt x="7155" y="4181"/>
                  </a:moveTo>
                  <a:lnTo>
                    <a:pt x="8563" y="4989"/>
                  </a:lnTo>
                  <a:lnTo>
                    <a:pt x="6680" y="6075"/>
                  </a:lnTo>
                  <a:lnTo>
                    <a:pt x="5279" y="5262"/>
                  </a:lnTo>
                  <a:lnTo>
                    <a:pt x="7155" y="4181"/>
                  </a:lnTo>
                  <a:close/>
                  <a:moveTo>
                    <a:pt x="3735" y="4454"/>
                  </a:moveTo>
                  <a:lnTo>
                    <a:pt x="5137" y="5268"/>
                  </a:lnTo>
                  <a:lnTo>
                    <a:pt x="3260" y="6348"/>
                  </a:lnTo>
                  <a:lnTo>
                    <a:pt x="1859" y="5541"/>
                  </a:lnTo>
                  <a:lnTo>
                    <a:pt x="3735" y="4454"/>
                  </a:lnTo>
                  <a:close/>
                  <a:moveTo>
                    <a:pt x="5208" y="5303"/>
                  </a:moveTo>
                  <a:lnTo>
                    <a:pt x="6609" y="6111"/>
                  </a:lnTo>
                  <a:lnTo>
                    <a:pt x="4733" y="7192"/>
                  </a:lnTo>
                  <a:lnTo>
                    <a:pt x="3326" y="6384"/>
                  </a:lnTo>
                  <a:lnTo>
                    <a:pt x="5208" y="5303"/>
                  </a:lnTo>
                  <a:close/>
                  <a:moveTo>
                    <a:pt x="11306" y="1"/>
                  </a:moveTo>
                  <a:lnTo>
                    <a:pt x="9578" y="1004"/>
                  </a:lnTo>
                  <a:lnTo>
                    <a:pt x="8224" y="226"/>
                  </a:lnTo>
                  <a:lnTo>
                    <a:pt x="8159" y="262"/>
                  </a:lnTo>
                  <a:lnTo>
                    <a:pt x="9513" y="1040"/>
                  </a:lnTo>
                  <a:lnTo>
                    <a:pt x="7631" y="2127"/>
                  </a:lnTo>
                  <a:lnTo>
                    <a:pt x="6283" y="1349"/>
                  </a:lnTo>
                  <a:lnTo>
                    <a:pt x="6217" y="1384"/>
                  </a:lnTo>
                  <a:lnTo>
                    <a:pt x="7565" y="2162"/>
                  </a:lnTo>
                  <a:lnTo>
                    <a:pt x="5689" y="3249"/>
                  </a:lnTo>
                  <a:lnTo>
                    <a:pt x="4335" y="2465"/>
                  </a:lnTo>
                  <a:lnTo>
                    <a:pt x="4270" y="2507"/>
                  </a:lnTo>
                  <a:lnTo>
                    <a:pt x="5618" y="3284"/>
                  </a:lnTo>
                  <a:lnTo>
                    <a:pt x="3741" y="4365"/>
                  </a:lnTo>
                  <a:lnTo>
                    <a:pt x="2393" y="3587"/>
                  </a:lnTo>
                  <a:lnTo>
                    <a:pt x="2322" y="3623"/>
                  </a:lnTo>
                  <a:lnTo>
                    <a:pt x="3676" y="4401"/>
                  </a:lnTo>
                  <a:lnTo>
                    <a:pt x="1799" y="5487"/>
                  </a:lnTo>
                  <a:lnTo>
                    <a:pt x="446" y="4710"/>
                  </a:lnTo>
                  <a:lnTo>
                    <a:pt x="380" y="4745"/>
                  </a:lnTo>
                  <a:lnTo>
                    <a:pt x="1728" y="5523"/>
                  </a:lnTo>
                  <a:lnTo>
                    <a:pt x="0" y="6527"/>
                  </a:lnTo>
                  <a:lnTo>
                    <a:pt x="66" y="6562"/>
                  </a:lnTo>
                  <a:lnTo>
                    <a:pt x="1799" y="5559"/>
                  </a:lnTo>
                  <a:lnTo>
                    <a:pt x="3201" y="6372"/>
                  </a:lnTo>
                  <a:lnTo>
                    <a:pt x="1473" y="7370"/>
                  </a:lnTo>
                  <a:lnTo>
                    <a:pt x="1538" y="7411"/>
                  </a:lnTo>
                  <a:lnTo>
                    <a:pt x="3266" y="6408"/>
                  </a:lnTo>
                  <a:lnTo>
                    <a:pt x="4668" y="7215"/>
                  </a:lnTo>
                  <a:lnTo>
                    <a:pt x="2940" y="8219"/>
                  </a:lnTo>
                  <a:lnTo>
                    <a:pt x="3005" y="8255"/>
                  </a:lnTo>
                  <a:lnTo>
                    <a:pt x="4739" y="7257"/>
                  </a:lnTo>
                  <a:lnTo>
                    <a:pt x="6087" y="8035"/>
                  </a:lnTo>
                  <a:lnTo>
                    <a:pt x="6152" y="7999"/>
                  </a:lnTo>
                  <a:lnTo>
                    <a:pt x="4804" y="7215"/>
                  </a:lnTo>
                  <a:lnTo>
                    <a:pt x="6680" y="6135"/>
                  </a:lnTo>
                  <a:lnTo>
                    <a:pt x="8034" y="6913"/>
                  </a:lnTo>
                  <a:lnTo>
                    <a:pt x="8100" y="6877"/>
                  </a:lnTo>
                  <a:lnTo>
                    <a:pt x="6746" y="6099"/>
                  </a:lnTo>
                  <a:lnTo>
                    <a:pt x="8628" y="5012"/>
                  </a:lnTo>
                  <a:lnTo>
                    <a:pt x="9976" y="5790"/>
                  </a:lnTo>
                  <a:lnTo>
                    <a:pt x="10041" y="5755"/>
                  </a:lnTo>
                  <a:lnTo>
                    <a:pt x="8693" y="4977"/>
                  </a:lnTo>
                  <a:lnTo>
                    <a:pt x="10570" y="3890"/>
                  </a:lnTo>
                  <a:lnTo>
                    <a:pt x="11924" y="4674"/>
                  </a:lnTo>
                  <a:lnTo>
                    <a:pt x="11989" y="4632"/>
                  </a:lnTo>
                  <a:lnTo>
                    <a:pt x="10641" y="3855"/>
                  </a:lnTo>
                  <a:lnTo>
                    <a:pt x="12517" y="2774"/>
                  </a:lnTo>
                  <a:lnTo>
                    <a:pt x="13865" y="3552"/>
                  </a:lnTo>
                  <a:lnTo>
                    <a:pt x="13937" y="3516"/>
                  </a:lnTo>
                  <a:lnTo>
                    <a:pt x="12583" y="2732"/>
                  </a:lnTo>
                  <a:lnTo>
                    <a:pt x="14311" y="1735"/>
                  </a:lnTo>
                  <a:lnTo>
                    <a:pt x="14245" y="1693"/>
                  </a:lnTo>
                  <a:lnTo>
                    <a:pt x="12517" y="2697"/>
                  </a:lnTo>
                  <a:lnTo>
                    <a:pt x="11116" y="1889"/>
                  </a:lnTo>
                  <a:lnTo>
                    <a:pt x="12844" y="886"/>
                  </a:lnTo>
                  <a:lnTo>
                    <a:pt x="12779" y="850"/>
                  </a:lnTo>
                  <a:lnTo>
                    <a:pt x="11045" y="1853"/>
                  </a:lnTo>
                  <a:lnTo>
                    <a:pt x="9643" y="1040"/>
                  </a:lnTo>
                  <a:lnTo>
                    <a:pt x="11371" y="42"/>
                  </a:lnTo>
                  <a:lnTo>
                    <a:pt x="113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832;p75">
              <a:extLst>
                <a:ext uri="{FF2B5EF4-FFF2-40B4-BE49-F238E27FC236}">
                  <a16:creationId xmlns:a16="http://schemas.microsoft.com/office/drawing/2014/main" id="{7A0F67A8-09E5-4E79-87FB-158E4F56926E}"/>
                </a:ext>
              </a:extLst>
            </p:cNvPr>
            <p:cNvSpPr/>
            <p:nvPr/>
          </p:nvSpPr>
          <p:spPr>
            <a:xfrm>
              <a:off x="5509530" y="8737036"/>
              <a:ext cx="745418" cy="484272"/>
            </a:xfrm>
            <a:custGeom>
              <a:avLst/>
              <a:gdLst/>
              <a:ahLst/>
              <a:cxnLst/>
              <a:rect l="l" t="t" r="r" b="b"/>
              <a:pathLst>
                <a:path w="6117" h="3974" extrusionOk="0">
                  <a:moveTo>
                    <a:pt x="1" y="1"/>
                  </a:moveTo>
                  <a:lnTo>
                    <a:pt x="1" y="417"/>
                  </a:lnTo>
                  <a:lnTo>
                    <a:pt x="6117" y="3973"/>
                  </a:lnTo>
                  <a:lnTo>
                    <a:pt x="6117" y="3552"/>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833;p75">
              <a:extLst>
                <a:ext uri="{FF2B5EF4-FFF2-40B4-BE49-F238E27FC236}">
                  <a16:creationId xmlns:a16="http://schemas.microsoft.com/office/drawing/2014/main" id="{072AC2FD-489D-4782-80E2-E2E4A6BD2CE3}"/>
                </a:ext>
              </a:extLst>
            </p:cNvPr>
            <p:cNvSpPr/>
            <p:nvPr/>
          </p:nvSpPr>
          <p:spPr>
            <a:xfrm>
              <a:off x="6254837" y="8350734"/>
              <a:ext cx="1421253" cy="870568"/>
            </a:xfrm>
            <a:custGeom>
              <a:avLst/>
              <a:gdLst/>
              <a:ahLst/>
              <a:cxnLst/>
              <a:rect l="l" t="t" r="r" b="b"/>
              <a:pathLst>
                <a:path w="11663" h="7144" extrusionOk="0">
                  <a:moveTo>
                    <a:pt x="11663" y="0"/>
                  </a:moveTo>
                  <a:lnTo>
                    <a:pt x="1" y="6722"/>
                  </a:lnTo>
                  <a:lnTo>
                    <a:pt x="1" y="7143"/>
                  </a:lnTo>
                  <a:lnTo>
                    <a:pt x="11663" y="416"/>
                  </a:lnTo>
                  <a:lnTo>
                    <a:pt x="116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834;p75">
              <a:extLst>
                <a:ext uri="{FF2B5EF4-FFF2-40B4-BE49-F238E27FC236}">
                  <a16:creationId xmlns:a16="http://schemas.microsoft.com/office/drawing/2014/main" id="{9FA28D23-7B1D-47A2-87C3-35235F1DBEB4}"/>
                </a:ext>
              </a:extLst>
            </p:cNvPr>
            <p:cNvSpPr/>
            <p:nvPr/>
          </p:nvSpPr>
          <p:spPr>
            <a:xfrm>
              <a:off x="5509530" y="7917271"/>
              <a:ext cx="2166549" cy="1252599"/>
            </a:xfrm>
            <a:custGeom>
              <a:avLst/>
              <a:gdLst/>
              <a:ahLst/>
              <a:cxnLst/>
              <a:rect l="l" t="t" r="r" b="b"/>
              <a:pathLst>
                <a:path w="17779" h="10279" extrusionOk="0">
                  <a:moveTo>
                    <a:pt x="11657" y="0"/>
                  </a:moveTo>
                  <a:lnTo>
                    <a:pt x="1" y="6728"/>
                  </a:lnTo>
                  <a:lnTo>
                    <a:pt x="6117" y="10279"/>
                  </a:lnTo>
                  <a:lnTo>
                    <a:pt x="17779" y="3557"/>
                  </a:lnTo>
                  <a:lnTo>
                    <a:pt x="116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835;p75">
              <a:extLst>
                <a:ext uri="{FF2B5EF4-FFF2-40B4-BE49-F238E27FC236}">
                  <a16:creationId xmlns:a16="http://schemas.microsoft.com/office/drawing/2014/main" id="{E4751F54-3778-4971-A378-548B53887E95}"/>
                </a:ext>
              </a:extLst>
            </p:cNvPr>
            <p:cNvSpPr/>
            <p:nvPr/>
          </p:nvSpPr>
          <p:spPr>
            <a:xfrm>
              <a:off x="5547186" y="7942618"/>
              <a:ext cx="2077591" cy="1199834"/>
            </a:xfrm>
            <a:custGeom>
              <a:avLst/>
              <a:gdLst/>
              <a:ahLst/>
              <a:cxnLst/>
              <a:rect l="l" t="t" r="r" b="b"/>
              <a:pathLst>
                <a:path w="17049" h="9846" extrusionOk="0">
                  <a:moveTo>
                    <a:pt x="11324" y="0"/>
                  </a:moveTo>
                  <a:lnTo>
                    <a:pt x="5802" y="3189"/>
                  </a:lnTo>
                  <a:lnTo>
                    <a:pt x="0" y="6544"/>
                  </a:lnTo>
                  <a:lnTo>
                    <a:pt x="5719" y="9845"/>
                  </a:lnTo>
                  <a:lnTo>
                    <a:pt x="17048" y="3308"/>
                  </a:lnTo>
                  <a:lnTo>
                    <a:pt x="16840" y="3189"/>
                  </a:lnTo>
                  <a:lnTo>
                    <a:pt x="113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836;p75">
              <a:extLst>
                <a:ext uri="{FF2B5EF4-FFF2-40B4-BE49-F238E27FC236}">
                  <a16:creationId xmlns:a16="http://schemas.microsoft.com/office/drawing/2014/main" id="{6A187ADF-1F46-463C-A0B3-162643BF6EEB}"/>
                </a:ext>
              </a:extLst>
            </p:cNvPr>
            <p:cNvSpPr/>
            <p:nvPr/>
          </p:nvSpPr>
          <p:spPr>
            <a:xfrm>
              <a:off x="5707850" y="8037575"/>
              <a:ext cx="1754063" cy="1011568"/>
            </a:xfrm>
            <a:custGeom>
              <a:avLst/>
              <a:gdLst/>
              <a:ahLst/>
              <a:cxnLst/>
              <a:rect l="l" t="t" r="r" b="b"/>
              <a:pathLst>
                <a:path w="14311" h="8255" extrusionOk="0">
                  <a:moveTo>
                    <a:pt x="9572" y="1076"/>
                  </a:moveTo>
                  <a:lnTo>
                    <a:pt x="10979" y="1883"/>
                  </a:lnTo>
                  <a:lnTo>
                    <a:pt x="9097" y="2970"/>
                  </a:lnTo>
                  <a:lnTo>
                    <a:pt x="7696" y="2156"/>
                  </a:lnTo>
                  <a:lnTo>
                    <a:pt x="9572" y="1076"/>
                  </a:lnTo>
                  <a:close/>
                  <a:moveTo>
                    <a:pt x="11045" y="1931"/>
                  </a:moveTo>
                  <a:lnTo>
                    <a:pt x="12446" y="2738"/>
                  </a:lnTo>
                  <a:lnTo>
                    <a:pt x="10570" y="3825"/>
                  </a:lnTo>
                  <a:lnTo>
                    <a:pt x="9162" y="3011"/>
                  </a:lnTo>
                  <a:lnTo>
                    <a:pt x="11045" y="1931"/>
                  </a:lnTo>
                  <a:close/>
                  <a:moveTo>
                    <a:pt x="7624" y="2204"/>
                  </a:moveTo>
                  <a:lnTo>
                    <a:pt x="9026" y="3011"/>
                  </a:lnTo>
                  <a:lnTo>
                    <a:pt x="7149" y="4098"/>
                  </a:lnTo>
                  <a:lnTo>
                    <a:pt x="5742" y="3285"/>
                  </a:lnTo>
                  <a:lnTo>
                    <a:pt x="7624" y="2204"/>
                  </a:lnTo>
                  <a:close/>
                  <a:moveTo>
                    <a:pt x="9097" y="3047"/>
                  </a:moveTo>
                  <a:lnTo>
                    <a:pt x="10504" y="3861"/>
                  </a:lnTo>
                  <a:lnTo>
                    <a:pt x="8622" y="4941"/>
                  </a:lnTo>
                  <a:lnTo>
                    <a:pt x="7221" y="4134"/>
                  </a:lnTo>
                  <a:lnTo>
                    <a:pt x="9097" y="3047"/>
                  </a:lnTo>
                  <a:close/>
                  <a:moveTo>
                    <a:pt x="5677" y="3326"/>
                  </a:moveTo>
                  <a:lnTo>
                    <a:pt x="7078" y="4134"/>
                  </a:lnTo>
                  <a:lnTo>
                    <a:pt x="5202" y="5220"/>
                  </a:lnTo>
                  <a:lnTo>
                    <a:pt x="3800" y="4407"/>
                  </a:lnTo>
                  <a:lnTo>
                    <a:pt x="5677" y="3326"/>
                  </a:lnTo>
                  <a:close/>
                  <a:moveTo>
                    <a:pt x="7155" y="4181"/>
                  </a:moveTo>
                  <a:lnTo>
                    <a:pt x="8557" y="4989"/>
                  </a:lnTo>
                  <a:lnTo>
                    <a:pt x="6680" y="6069"/>
                  </a:lnTo>
                  <a:lnTo>
                    <a:pt x="5273" y="5262"/>
                  </a:lnTo>
                  <a:lnTo>
                    <a:pt x="7155" y="4181"/>
                  </a:lnTo>
                  <a:close/>
                  <a:moveTo>
                    <a:pt x="3735" y="4454"/>
                  </a:moveTo>
                  <a:lnTo>
                    <a:pt x="5136" y="5262"/>
                  </a:lnTo>
                  <a:lnTo>
                    <a:pt x="3260" y="6349"/>
                  </a:lnTo>
                  <a:lnTo>
                    <a:pt x="1853" y="5535"/>
                  </a:lnTo>
                  <a:lnTo>
                    <a:pt x="3735" y="4454"/>
                  </a:lnTo>
                  <a:close/>
                  <a:moveTo>
                    <a:pt x="5202" y="5297"/>
                  </a:moveTo>
                  <a:lnTo>
                    <a:pt x="6603" y="6111"/>
                  </a:lnTo>
                  <a:lnTo>
                    <a:pt x="4727" y="7192"/>
                  </a:lnTo>
                  <a:lnTo>
                    <a:pt x="3325" y="6384"/>
                  </a:lnTo>
                  <a:lnTo>
                    <a:pt x="5202" y="5297"/>
                  </a:lnTo>
                  <a:close/>
                  <a:moveTo>
                    <a:pt x="11306" y="1"/>
                  </a:moveTo>
                  <a:lnTo>
                    <a:pt x="9572" y="1004"/>
                  </a:lnTo>
                  <a:lnTo>
                    <a:pt x="8224" y="221"/>
                  </a:lnTo>
                  <a:lnTo>
                    <a:pt x="8159" y="262"/>
                  </a:lnTo>
                  <a:lnTo>
                    <a:pt x="9507" y="1040"/>
                  </a:lnTo>
                  <a:lnTo>
                    <a:pt x="7630" y="2121"/>
                  </a:lnTo>
                  <a:lnTo>
                    <a:pt x="6277" y="1343"/>
                  </a:lnTo>
                  <a:lnTo>
                    <a:pt x="6211" y="1378"/>
                  </a:lnTo>
                  <a:lnTo>
                    <a:pt x="7559" y="2156"/>
                  </a:lnTo>
                  <a:lnTo>
                    <a:pt x="5683" y="3243"/>
                  </a:lnTo>
                  <a:lnTo>
                    <a:pt x="4335" y="2465"/>
                  </a:lnTo>
                  <a:lnTo>
                    <a:pt x="4264" y="2501"/>
                  </a:lnTo>
                  <a:lnTo>
                    <a:pt x="5617" y="3279"/>
                  </a:lnTo>
                  <a:lnTo>
                    <a:pt x="3741" y="4365"/>
                  </a:lnTo>
                  <a:lnTo>
                    <a:pt x="2387" y="3581"/>
                  </a:lnTo>
                  <a:lnTo>
                    <a:pt x="2322" y="3623"/>
                  </a:lnTo>
                  <a:lnTo>
                    <a:pt x="3670" y="4401"/>
                  </a:lnTo>
                  <a:lnTo>
                    <a:pt x="1793" y="5482"/>
                  </a:lnTo>
                  <a:lnTo>
                    <a:pt x="445" y="4704"/>
                  </a:lnTo>
                  <a:lnTo>
                    <a:pt x="374" y="4739"/>
                  </a:lnTo>
                  <a:lnTo>
                    <a:pt x="1728" y="5523"/>
                  </a:lnTo>
                  <a:lnTo>
                    <a:pt x="0" y="6521"/>
                  </a:lnTo>
                  <a:lnTo>
                    <a:pt x="65" y="6562"/>
                  </a:lnTo>
                  <a:lnTo>
                    <a:pt x="1793" y="5559"/>
                  </a:lnTo>
                  <a:lnTo>
                    <a:pt x="3195" y="6366"/>
                  </a:lnTo>
                  <a:lnTo>
                    <a:pt x="1467" y="7370"/>
                  </a:lnTo>
                  <a:lnTo>
                    <a:pt x="1532" y="7405"/>
                  </a:lnTo>
                  <a:lnTo>
                    <a:pt x="3266" y="6402"/>
                  </a:lnTo>
                  <a:lnTo>
                    <a:pt x="4667" y="7215"/>
                  </a:lnTo>
                  <a:lnTo>
                    <a:pt x="2939" y="8213"/>
                  </a:lnTo>
                  <a:lnTo>
                    <a:pt x="3005" y="8255"/>
                  </a:lnTo>
                  <a:lnTo>
                    <a:pt x="4733" y="7251"/>
                  </a:lnTo>
                  <a:lnTo>
                    <a:pt x="6087" y="8029"/>
                  </a:lnTo>
                  <a:lnTo>
                    <a:pt x="6152" y="7993"/>
                  </a:lnTo>
                  <a:lnTo>
                    <a:pt x="4798" y="7215"/>
                  </a:lnTo>
                  <a:lnTo>
                    <a:pt x="6680" y="6129"/>
                  </a:lnTo>
                  <a:lnTo>
                    <a:pt x="8028" y="6907"/>
                  </a:lnTo>
                  <a:lnTo>
                    <a:pt x="8094" y="6871"/>
                  </a:lnTo>
                  <a:lnTo>
                    <a:pt x="6746" y="6093"/>
                  </a:lnTo>
                  <a:lnTo>
                    <a:pt x="8622" y="5012"/>
                  </a:lnTo>
                  <a:lnTo>
                    <a:pt x="9976" y="5790"/>
                  </a:lnTo>
                  <a:lnTo>
                    <a:pt x="10041" y="5755"/>
                  </a:lnTo>
                  <a:lnTo>
                    <a:pt x="8687" y="4971"/>
                  </a:lnTo>
                  <a:lnTo>
                    <a:pt x="10570" y="3890"/>
                  </a:lnTo>
                  <a:lnTo>
                    <a:pt x="11918" y="4668"/>
                  </a:lnTo>
                  <a:lnTo>
                    <a:pt x="11983" y="4632"/>
                  </a:lnTo>
                  <a:lnTo>
                    <a:pt x="10635" y="3855"/>
                  </a:lnTo>
                  <a:lnTo>
                    <a:pt x="12511" y="2768"/>
                  </a:lnTo>
                  <a:lnTo>
                    <a:pt x="13865" y="3546"/>
                  </a:lnTo>
                  <a:lnTo>
                    <a:pt x="13931" y="3510"/>
                  </a:lnTo>
                  <a:lnTo>
                    <a:pt x="12583" y="2732"/>
                  </a:lnTo>
                  <a:lnTo>
                    <a:pt x="14311" y="1729"/>
                  </a:lnTo>
                  <a:lnTo>
                    <a:pt x="14245" y="1693"/>
                  </a:lnTo>
                  <a:lnTo>
                    <a:pt x="12511" y="2697"/>
                  </a:lnTo>
                  <a:lnTo>
                    <a:pt x="11110" y="1883"/>
                  </a:lnTo>
                  <a:lnTo>
                    <a:pt x="12838" y="886"/>
                  </a:lnTo>
                  <a:lnTo>
                    <a:pt x="12773" y="844"/>
                  </a:lnTo>
                  <a:lnTo>
                    <a:pt x="11045" y="1848"/>
                  </a:lnTo>
                  <a:lnTo>
                    <a:pt x="9643" y="1040"/>
                  </a:lnTo>
                  <a:lnTo>
                    <a:pt x="11371" y="36"/>
                  </a:lnTo>
                  <a:lnTo>
                    <a:pt x="113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837;p75">
              <a:extLst>
                <a:ext uri="{FF2B5EF4-FFF2-40B4-BE49-F238E27FC236}">
                  <a16:creationId xmlns:a16="http://schemas.microsoft.com/office/drawing/2014/main" id="{FD967954-F189-42BF-90E0-2383652211DC}"/>
                </a:ext>
              </a:extLst>
            </p:cNvPr>
            <p:cNvSpPr/>
            <p:nvPr/>
          </p:nvSpPr>
          <p:spPr>
            <a:xfrm>
              <a:off x="6298342" y="9196577"/>
              <a:ext cx="745418" cy="484272"/>
            </a:xfrm>
            <a:custGeom>
              <a:avLst/>
              <a:gdLst/>
              <a:ahLst/>
              <a:cxnLst/>
              <a:rect l="l" t="t" r="r" b="b"/>
              <a:pathLst>
                <a:path w="6117" h="3974" extrusionOk="0">
                  <a:moveTo>
                    <a:pt x="0" y="1"/>
                  </a:moveTo>
                  <a:lnTo>
                    <a:pt x="0" y="410"/>
                  </a:lnTo>
                  <a:lnTo>
                    <a:pt x="6116" y="3973"/>
                  </a:lnTo>
                  <a:lnTo>
                    <a:pt x="6116" y="3557"/>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838;p75">
              <a:extLst>
                <a:ext uri="{FF2B5EF4-FFF2-40B4-BE49-F238E27FC236}">
                  <a16:creationId xmlns:a16="http://schemas.microsoft.com/office/drawing/2014/main" id="{8148354D-1357-4DA3-B349-995F5FFFB7DD}"/>
                </a:ext>
              </a:extLst>
            </p:cNvPr>
            <p:cNvSpPr/>
            <p:nvPr/>
          </p:nvSpPr>
          <p:spPr>
            <a:xfrm>
              <a:off x="7043649" y="8810153"/>
              <a:ext cx="1421253" cy="870690"/>
            </a:xfrm>
            <a:custGeom>
              <a:avLst/>
              <a:gdLst/>
              <a:ahLst/>
              <a:cxnLst/>
              <a:rect l="l" t="t" r="r" b="b"/>
              <a:pathLst>
                <a:path w="11663" h="7145" extrusionOk="0">
                  <a:moveTo>
                    <a:pt x="11662" y="1"/>
                  </a:moveTo>
                  <a:lnTo>
                    <a:pt x="0" y="6728"/>
                  </a:lnTo>
                  <a:lnTo>
                    <a:pt x="0" y="7144"/>
                  </a:lnTo>
                  <a:lnTo>
                    <a:pt x="11662" y="410"/>
                  </a:lnTo>
                  <a:lnTo>
                    <a:pt x="116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839;p75">
              <a:extLst>
                <a:ext uri="{FF2B5EF4-FFF2-40B4-BE49-F238E27FC236}">
                  <a16:creationId xmlns:a16="http://schemas.microsoft.com/office/drawing/2014/main" id="{58AEC49D-5364-4782-99A7-C029B93EE128}"/>
                </a:ext>
              </a:extLst>
            </p:cNvPr>
            <p:cNvSpPr/>
            <p:nvPr/>
          </p:nvSpPr>
          <p:spPr>
            <a:xfrm>
              <a:off x="6298342" y="8375959"/>
              <a:ext cx="2166549" cy="1254183"/>
            </a:xfrm>
            <a:custGeom>
              <a:avLst/>
              <a:gdLst/>
              <a:ahLst/>
              <a:cxnLst/>
              <a:rect l="l" t="t" r="r" b="b"/>
              <a:pathLst>
                <a:path w="17779" h="10292" extrusionOk="0">
                  <a:moveTo>
                    <a:pt x="11656" y="1"/>
                  </a:moveTo>
                  <a:lnTo>
                    <a:pt x="0" y="6735"/>
                  </a:lnTo>
                  <a:lnTo>
                    <a:pt x="6116" y="10291"/>
                  </a:lnTo>
                  <a:lnTo>
                    <a:pt x="17778" y="3564"/>
                  </a:lnTo>
                  <a:lnTo>
                    <a:pt x="116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840;p75">
              <a:extLst>
                <a:ext uri="{FF2B5EF4-FFF2-40B4-BE49-F238E27FC236}">
                  <a16:creationId xmlns:a16="http://schemas.microsoft.com/office/drawing/2014/main" id="{4F61EA20-8D28-491B-A715-0405896193EB}"/>
                </a:ext>
              </a:extLst>
            </p:cNvPr>
            <p:cNvSpPr/>
            <p:nvPr/>
          </p:nvSpPr>
          <p:spPr>
            <a:xfrm>
              <a:off x="6335876" y="8402038"/>
              <a:ext cx="2077591" cy="1199834"/>
            </a:xfrm>
            <a:custGeom>
              <a:avLst/>
              <a:gdLst/>
              <a:ahLst/>
              <a:cxnLst/>
              <a:rect l="l" t="t" r="r" b="b"/>
              <a:pathLst>
                <a:path w="17049" h="9846" extrusionOk="0">
                  <a:moveTo>
                    <a:pt x="11324" y="1"/>
                  </a:moveTo>
                  <a:lnTo>
                    <a:pt x="1" y="6544"/>
                  </a:lnTo>
                  <a:lnTo>
                    <a:pt x="5719" y="9846"/>
                  </a:lnTo>
                  <a:lnTo>
                    <a:pt x="17049" y="3308"/>
                  </a:lnTo>
                  <a:lnTo>
                    <a:pt x="113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841;p75">
              <a:extLst>
                <a:ext uri="{FF2B5EF4-FFF2-40B4-BE49-F238E27FC236}">
                  <a16:creationId xmlns:a16="http://schemas.microsoft.com/office/drawing/2014/main" id="{EF7DC6DD-EB5D-4DAB-92CC-9C8E4326C0F6}"/>
                </a:ext>
              </a:extLst>
            </p:cNvPr>
            <p:cNvSpPr/>
            <p:nvPr/>
          </p:nvSpPr>
          <p:spPr>
            <a:xfrm>
              <a:off x="6493675" y="8495250"/>
              <a:ext cx="1757355" cy="1012290"/>
            </a:xfrm>
            <a:custGeom>
              <a:avLst/>
              <a:gdLst/>
              <a:ahLst/>
              <a:cxnLst/>
              <a:rect l="l" t="t" r="r" b="b"/>
              <a:pathLst>
                <a:path w="14311" h="8255" extrusionOk="0">
                  <a:moveTo>
                    <a:pt x="9572" y="1081"/>
                  </a:moveTo>
                  <a:lnTo>
                    <a:pt x="10980" y="1889"/>
                  </a:lnTo>
                  <a:lnTo>
                    <a:pt x="9097" y="2975"/>
                  </a:lnTo>
                  <a:lnTo>
                    <a:pt x="7696" y="2168"/>
                  </a:lnTo>
                  <a:lnTo>
                    <a:pt x="9572" y="1081"/>
                  </a:lnTo>
                  <a:close/>
                  <a:moveTo>
                    <a:pt x="11045" y="1936"/>
                  </a:moveTo>
                  <a:lnTo>
                    <a:pt x="12446" y="2744"/>
                  </a:lnTo>
                  <a:lnTo>
                    <a:pt x="10570" y="3830"/>
                  </a:lnTo>
                  <a:lnTo>
                    <a:pt x="9169" y="3017"/>
                  </a:lnTo>
                  <a:lnTo>
                    <a:pt x="11045" y="1936"/>
                  </a:lnTo>
                  <a:close/>
                  <a:moveTo>
                    <a:pt x="7625" y="2203"/>
                  </a:moveTo>
                  <a:lnTo>
                    <a:pt x="9026" y="3011"/>
                  </a:lnTo>
                  <a:lnTo>
                    <a:pt x="7144" y="4098"/>
                  </a:lnTo>
                  <a:lnTo>
                    <a:pt x="5742" y="3284"/>
                  </a:lnTo>
                  <a:lnTo>
                    <a:pt x="7625" y="2203"/>
                  </a:lnTo>
                  <a:close/>
                  <a:moveTo>
                    <a:pt x="9097" y="3059"/>
                  </a:moveTo>
                  <a:lnTo>
                    <a:pt x="10505" y="3866"/>
                  </a:lnTo>
                  <a:lnTo>
                    <a:pt x="8622" y="4947"/>
                  </a:lnTo>
                  <a:lnTo>
                    <a:pt x="7221" y="4139"/>
                  </a:lnTo>
                  <a:lnTo>
                    <a:pt x="9097" y="3059"/>
                  </a:lnTo>
                  <a:close/>
                  <a:moveTo>
                    <a:pt x="5677" y="3332"/>
                  </a:moveTo>
                  <a:lnTo>
                    <a:pt x="7078" y="4139"/>
                  </a:lnTo>
                  <a:lnTo>
                    <a:pt x="5202" y="5220"/>
                  </a:lnTo>
                  <a:lnTo>
                    <a:pt x="3801" y="4412"/>
                  </a:lnTo>
                  <a:lnTo>
                    <a:pt x="5677" y="3332"/>
                  </a:lnTo>
                  <a:close/>
                  <a:moveTo>
                    <a:pt x="7156" y="4181"/>
                  </a:moveTo>
                  <a:lnTo>
                    <a:pt x="8557" y="4994"/>
                  </a:lnTo>
                  <a:lnTo>
                    <a:pt x="6681" y="6075"/>
                  </a:lnTo>
                  <a:lnTo>
                    <a:pt x="5279" y="5267"/>
                  </a:lnTo>
                  <a:lnTo>
                    <a:pt x="7156" y="4181"/>
                  </a:lnTo>
                  <a:close/>
                  <a:moveTo>
                    <a:pt x="3735" y="4448"/>
                  </a:moveTo>
                  <a:lnTo>
                    <a:pt x="5137" y="5262"/>
                  </a:lnTo>
                  <a:lnTo>
                    <a:pt x="3260" y="6342"/>
                  </a:lnTo>
                  <a:lnTo>
                    <a:pt x="1853" y="5535"/>
                  </a:lnTo>
                  <a:lnTo>
                    <a:pt x="3735" y="4448"/>
                  </a:lnTo>
                  <a:close/>
                  <a:moveTo>
                    <a:pt x="5202" y="5303"/>
                  </a:moveTo>
                  <a:lnTo>
                    <a:pt x="6603" y="6111"/>
                  </a:lnTo>
                  <a:lnTo>
                    <a:pt x="4727" y="7197"/>
                  </a:lnTo>
                  <a:lnTo>
                    <a:pt x="3326" y="6390"/>
                  </a:lnTo>
                  <a:lnTo>
                    <a:pt x="5202" y="5303"/>
                  </a:lnTo>
                  <a:close/>
                  <a:moveTo>
                    <a:pt x="11306" y="0"/>
                  </a:moveTo>
                  <a:lnTo>
                    <a:pt x="9572" y="998"/>
                  </a:lnTo>
                  <a:lnTo>
                    <a:pt x="8225" y="220"/>
                  </a:lnTo>
                  <a:lnTo>
                    <a:pt x="8159" y="256"/>
                  </a:lnTo>
                  <a:lnTo>
                    <a:pt x="9507" y="1040"/>
                  </a:lnTo>
                  <a:lnTo>
                    <a:pt x="7631" y="2120"/>
                  </a:lnTo>
                  <a:lnTo>
                    <a:pt x="6277" y="1342"/>
                  </a:lnTo>
                  <a:lnTo>
                    <a:pt x="6212" y="1378"/>
                  </a:lnTo>
                  <a:lnTo>
                    <a:pt x="7559" y="2156"/>
                  </a:lnTo>
                  <a:lnTo>
                    <a:pt x="5683" y="3243"/>
                  </a:lnTo>
                  <a:lnTo>
                    <a:pt x="4335" y="2465"/>
                  </a:lnTo>
                  <a:lnTo>
                    <a:pt x="4264" y="2500"/>
                  </a:lnTo>
                  <a:lnTo>
                    <a:pt x="5618" y="3278"/>
                  </a:lnTo>
                  <a:lnTo>
                    <a:pt x="3741" y="4365"/>
                  </a:lnTo>
                  <a:lnTo>
                    <a:pt x="2388" y="3581"/>
                  </a:lnTo>
                  <a:lnTo>
                    <a:pt x="2322" y="3623"/>
                  </a:lnTo>
                  <a:lnTo>
                    <a:pt x="3670" y="4401"/>
                  </a:lnTo>
                  <a:lnTo>
                    <a:pt x="1794" y="5481"/>
                  </a:lnTo>
                  <a:lnTo>
                    <a:pt x="446" y="4703"/>
                  </a:lnTo>
                  <a:lnTo>
                    <a:pt x="375" y="4739"/>
                  </a:lnTo>
                  <a:lnTo>
                    <a:pt x="1728" y="5517"/>
                  </a:lnTo>
                  <a:lnTo>
                    <a:pt x="0" y="6520"/>
                  </a:lnTo>
                  <a:lnTo>
                    <a:pt x="66" y="6556"/>
                  </a:lnTo>
                  <a:lnTo>
                    <a:pt x="1794" y="5558"/>
                  </a:lnTo>
                  <a:lnTo>
                    <a:pt x="3195" y="6366"/>
                  </a:lnTo>
                  <a:lnTo>
                    <a:pt x="1467" y="7369"/>
                  </a:lnTo>
                  <a:lnTo>
                    <a:pt x="1532" y="7405"/>
                  </a:lnTo>
                  <a:lnTo>
                    <a:pt x="3266" y="6402"/>
                  </a:lnTo>
                  <a:lnTo>
                    <a:pt x="4668" y="7215"/>
                  </a:lnTo>
                  <a:lnTo>
                    <a:pt x="2940" y="8213"/>
                  </a:lnTo>
                  <a:lnTo>
                    <a:pt x="3005" y="8254"/>
                  </a:lnTo>
                  <a:lnTo>
                    <a:pt x="4733" y="7251"/>
                  </a:lnTo>
                  <a:lnTo>
                    <a:pt x="6087" y="8029"/>
                  </a:lnTo>
                  <a:lnTo>
                    <a:pt x="6152" y="7993"/>
                  </a:lnTo>
                  <a:lnTo>
                    <a:pt x="4798" y="7215"/>
                  </a:lnTo>
                  <a:lnTo>
                    <a:pt x="6681" y="6128"/>
                  </a:lnTo>
                  <a:lnTo>
                    <a:pt x="8029" y="6906"/>
                  </a:lnTo>
                  <a:lnTo>
                    <a:pt x="8094" y="6871"/>
                  </a:lnTo>
                  <a:lnTo>
                    <a:pt x="6746" y="6093"/>
                  </a:lnTo>
                  <a:lnTo>
                    <a:pt x="8622" y="5006"/>
                  </a:lnTo>
                  <a:lnTo>
                    <a:pt x="9976" y="5790"/>
                  </a:lnTo>
                  <a:lnTo>
                    <a:pt x="10042" y="5748"/>
                  </a:lnTo>
                  <a:lnTo>
                    <a:pt x="8694" y="4971"/>
                  </a:lnTo>
                  <a:lnTo>
                    <a:pt x="10570" y="3890"/>
                  </a:lnTo>
                  <a:lnTo>
                    <a:pt x="11918" y="4668"/>
                  </a:lnTo>
                  <a:lnTo>
                    <a:pt x="11989" y="4632"/>
                  </a:lnTo>
                  <a:lnTo>
                    <a:pt x="10635" y="3848"/>
                  </a:lnTo>
                  <a:lnTo>
                    <a:pt x="12512" y="2768"/>
                  </a:lnTo>
                  <a:lnTo>
                    <a:pt x="13866" y="3545"/>
                  </a:lnTo>
                  <a:lnTo>
                    <a:pt x="13931" y="3510"/>
                  </a:lnTo>
                  <a:lnTo>
                    <a:pt x="12583" y="2732"/>
                  </a:lnTo>
                  <a:lnTo>
                    <a:pt x="14311" y="1728"/>
                  </a:lnTo>
                  <a:lnTo>
                    <a:pt x="14246" y="1693"/>
                  </a:lnTo>
                  <a:lnTo>
                    <a:pt x="12512" y="2690"/>
                  </a:lnTo>
                  <a:lnTo>
                    <a:pt x="11110" y="1883"/>
                  </a:lnTo>
                  <a:lnTo>
                    <a:pt x="12838" y="879"/>
                  </a:lnTo>
                  <a:lnTo>
                    <a:pt x="12773" y="844"/>
                  </a:lnTo>
                  <a:lnTo>
                    <a:pt x="11045" y="1847"/>
                  </a:lnTo>
                  <a:lnTo>
                    <a:pt x="9644" y="1040"/>
                  </a:lnTo>
                  <a:lnTo>
                    <a:pt x="11372" y="36"/>
                  </a:lnTo>
                  <a:lnTo>
                    <a:pt x="113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842;p75">
              <a:extLst>
                <a:ext uri="{FF2B5EF4-FFF2-40B4-BE49-F238E27FC236}">
                  <a16:creationId xmlns:a16="http://schemas.microsoft.com/office/drawing/2014/main" id="{00246863-CFC8-4F33-A8CF-2B4E2065F738}"/>
                </a:ext>
              </a:extLst>
            </p:cNvPr>
            <p:cNvSpPr/>
            <p:nvPr/>
          </p:nvSpPr>
          <p:spPr>
            <a:xfrm>
              <a:off x="7819300" y="6834772"/>
              <a:ext cx="486343" cy="353150"/>
            </a:xfrm>
            <a:custGeom>
              <a:avLst/>
              <a:gdLst/>
              <a:ahLst/>
              <a:cxnLst/>
              <a:rect l="l" t="t" r="r" b="b"/>
              <a:pathLst>
                <a:path w="3991" h="2898" extrusionOk="0">
                  <a:moveTo>
                    <a:pt x="3991" y="0"/>
                  </a:moveTo>
                  <a:lnTo>
                    <a:pt x="1" y="2322"/>
                  </a:lnTo>
                  <a:lnTo>
                    <a:pt x="1" y="2898"/>
                  </a:lnTo>
                  <a:lnTo>
                    <a:pt x="3991" y="570"/>
                  </a:lnTo>
                  <a:lnTo>
                    <a:pt x="39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843;p75">
              <a:extLst>
                <a:ext uri="{FF2B5EF4-FFF2-40B4-BE49-F238E27FC236}">
                  <a16:creationId xmlns:a16="http://schemas.microsoft.com/office/drawing/2014/main" id="{719AE277-6B5C-4793-811A-02549DF6F86A}"/>
                </a:ext>
              </a:extLst>
            </p:cNvPr>
            <p:cNvSpPr/>
            <p:nvPr/>
          </p:nvSpPr>
          <p:spPr>
            <a:xfrm>
              <a:off x="5028298" y="5506843"/>
              <a:ext cx="2791081" cy="1681059"/>
            </a:xfrm>
            <a:custGeom>
              <a:avLst/>
              <a:gdLst/>
              <a:ahLst/>
              <a:cxnLst/>
              <a:rect l="l" t="t" r="r" b="b"/>
              <a:pathLst>
                <a:path w="22904" h="13795" extrusionOk="0">
                  <a:moveTo>
                    <a:pt x="1" y="1"/>
                  </a:moveTo>
                  <a:lnTo>
                    <a:pt x="1" y="571"/>
                  </a:lnTo>
                  <a:lnTo>
                    <a:pt x="22904" y="13795"/>
                  </a:lnTo>
                  <a:lnTo>
                    <a:pt x="22904" y="13219"/>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844;p75">
              <a:extLst>
                <a:ext uri="{FF2B5EF4-FFF2-40B4-BE49-F238E27FC236}">
                  <a16:creationId xmlns:a16="http://schemas.microsoft.com/office/drawing/2014/main" id="{2420EF3C-5C70-4991-9F5A-9A857D1634CB}"/>
                </a:ext>
              </a:extLst>
            </p:cNvPr>
            <p:cNvSpPr/>
            <p:nvPr/>
          </p:nvSpPr>
          <p:spPr>
            <a:xfrm>
              <a:off x="5028298" y="5224001"/>
              <a:ext cx="3277303" cy="1893704"/>
            </a:xfrm>
            <a:custGeom>
              <a:avLst/>
              <a:gdLst/>
              <a:ahLst/>
              <a:cxnLst/>
              <a:rect l="l" t="t" r="r" b="b"/>
              <a:pathLst>
                <a:path w="26894" h="15540" extrusionOk="0">
                  <a:moveTo>
                    <a:pt x="3997" y="0"/>
                  </a:moveTo>
                  <a:lnTo>
                    <a:pt x="1" y="2322"/>
                  </a:lnTo>
                  <a:lnTo>
                    <a:pt x="22904" y="15540"/>
                  </a:lnTo>
                  <a:lnTo>
                    <a:pt x="26894" y="13218"/>
                  </a:lnTo>
                  <a:lnTo>
                    <a:pt x="39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845;p75">
              <a:extLst>
                <a:ext uri="{FF2B5EF4-FFF2-40B4-BE49-F238E27FC236}">
                  <a16:creationId xmlns:a16="http://schemas.microsoft.com/office/drawing/2014/main" id="{5A98D236-9E79-49F8-817E-C05B6BB53978}"/>
                </a:ext>
              </a:extLst>
            </p:cNvPr>
            <p:cNvSpPr/>
            <p:nvPr/>
          </p:nvSpPr>
          <p:spPr>
            <a:xfrm>
              <a:off x="5071802" y="5248617"/>
              <a:ext cx="3191148" cy="1843742"/>
            </a:xfrm>
            <a:custGeom>
              <a:avLst/>
              <a:gdLst/>
              <a:ahLst/>
              <a:cxnLst/>
              <a:rect l="l" t="t" r="r" b="b"/>
              <a:pathLst>
                <a:path w="26187" h="15130" extrusionOk="0">
                  <a:moveTo>
                    <a:pt x="3640" y="0"/>
                  </a:moveTo>
                  <a:lnTo>
                    <a:pt x="2476" y="683"/>
                  </a:lnTo>
                  <a:lnTo>
                    <a:pt x="2405" y="719"/>
                  </a:lnTo>
                  <a:lnTo>
                    <a:pt x="1271" y="1378"/>
                  </a:lnTo>
                  <a:lnTo>
                    <a:pt x="1200" y="1425"/>
                  </a:lnTo>
                  <a:lnTo>
                    <a:pt x="0" y="2120"/>
                  </a:lnTo>
                  <a:lnTo>
                    <a:pt x="1033" y="2714"/>
                  </a:lnTo>
                  <a:lnTo>
                    <a:pt x="1111" y="2761"/>
                  </a:lnTo>
                  <a:lnTo>
                    <a:pt x="2108" y="3337"/>
                  </a:lnTo>
                  <a:lnTo>
                    <a:pt x="2185" y="3373"/>
                  </a:lnTo>
                  <a:lnTo>
                    <a:pt x="3189" y="3955"/>
                  </a:lnTo>
                  <a:lnTo>
                    <a:pt x="3254" y="3996"/>
                  </a:lnTo>
                  <a:lnTo>
                    <a:pt x="4264" y="4578"/>
                  </a:lnTo>
                  <a:lnTo>
                    <a:pt x="4329" y="4614"/>
                  </a:lnTo>
                  <a:lnTo>
                    <a:pt x="5333" y="5196"/>
                  </a:lnTo>
                  <a:lnTo>
                    <a:pt x="5404" y="5237"/>
                  </a:lnTo>
                  <a:lnTo>
                    <a:pt x="6407" y="5819"/>
                  </a:lnTo>
                  <a:lnTo>
                    <a:pt x="6484" y="5861"/>
                  </a:lnTo>
                  <a:lnTo>
                    <a:pt x="7482" y="6443"/>
                  </a:lnTo>
                  <a:lnTo>
                    <a:pt x="7559" y="6478"/>
                  </a:lnTo>
                  <a:lnTo>
                    <a:pt x="8563" y="7054"/>
                  </a:lnTo>
                  <a:lnTo>
                    <a:pt x="8628" y="7102"/>
                  </a:lnTo>
                  <a:lnTo>
                    <a:pt x="9638" y="7678"/>
                  </a:lnTo>
                  <a:lnTo>
                    <a:pt x="9703" y="7719"/>
                  </a:lnTo>
                  <a:lnTo>
                    <a:pt x="10712" y="8301"/>
                  </a:lnTo>
                  <a:lnTo>
                    <a:pt x="10778" y="8343"/>
                  </a:lnTo>
                  <a:lnTo>
                    <a:pt x="11781" y="8919"/>
                  </a:lnTo>
                  <a:lnTo>
                    <a:pt x="11858" y="8966"/>
                  </a:lnTo>
                  <a:lnTo>
                    <a:pt x="12856" y="9542"/>
                  </a:lnTo>
                  <a:lnTo>
                    <a:pt x="12933" y="9578"/>
                  </a:lnTo>
                  <a:lnTo>
                    <a:pt x="13937" y="10160"/>
                  </a:lnTo>
                  <a:lnTo>
                    <a:pt x="14008" y="10202"/>
                  </a:lnTo>
                  <a:lnTo>
                    <a:pt x="15011" y="10783"/>
                  </a:lnTo>
                  <a:lnTo>
                    <a:pt x="15077" y="10825"/>
                  </a:lnTo>
                  <a:lnTo>
                    <a:pt x="16086" y="11407"/>
                  </a:lnTo>
                  <a:lnTo>
                    <a:pt x="16151" y="11443"/>
                  </a:lnTo>
                  <a:lnTo>
                    <a:pt x="17161" y="12024"/>
                  </a:lnTo>
                  <a:lnTo>
                    <a:pt x="17232" y="12066"/>
                  </a:lnTo>
                  <a:lnTo>
                    <a:pt x="18230" y="12648"/>
                  </a:lnTo>
                  <a:lnTo>
                    <a:pt x="18307" y="12684"/>
                  </a:lnTo>
                  <a:lnTo>
                    <a:pt x="19310" y="13271"/>
                  </a:lnTo>
                  <a:lnTo>
                    <a:pt x="19382" y="13307"/>
                  </a:lnTo>
                  <a:lnTo>
                    <a:pt x="20385" y="13883"/>
                  </a:lnTo>
                  <a:lnTo>
                    <a:pt x="20456" y="13931"/>
                  </a:lnTo>
                  <a:lnTo>
                    <a:pt x="21460" y="14507"/>
                  </a:lnTo>
                  <a:lnTo>
                    <a:pt x="21525" y="14548"/>
                  </a:lnTo>
                  <a:lnTo>
                    <a:pt x="22535" y="15124"/>
                  </a:lnTo>
                  <a:lnTo>
                    <a:pt x="22547" y="15130"/>
                  </a:lnTo>
                  <a:lnTo>
                    <a:pt x="23746" y="14435"/>
                  </a:lnTo>
                  <a:lnTo>
                    <a:pt x="23811" y="14400"/>
                  </a:lnTo>
                  <a:lnTo>
                    <a:pt x="24951" y="13735"/>
                  </a:lnTo>
                  <a:lnTo>
                    <a:pt x="25023" y="13699"/>
                  </a:lnTo>
                  <a:lnTo>
                    <a:pt x="26187" y="13016"/>
                  </a:lnTo>
                  <a:lnTo>
                    <a:pt x="25177" y="12434"/>
                  </a:lnTo>
                  <a:lnTo>
                    <a:pt x="25112" y="12399"/>
                  </a:lnTo>
                  <a:lnTo>
                    <a:pt x="24108" y="11817"/>
                  </a:lnTo>
                  <a:lnTo>
                    <a:pt x="24037" y="11775"/>
                  </a:lnTo>
                  <a:lnTo>
                    <a:pt x="23033" y="11199"/>
                  </a:lnTo>
                  <a:lnTo>
                    <a:pt x="22962" y="11152"/>
                  </a:lnTo>
                  <a:lnTo>
                    <a:pt x="21959" y="10576"/>
                  </a:lnTo>
                  <a:lnTo>
                    <a:pt x="21882" y="10540"/>
                  </a:lnTo>
                  <a:lnTo>
                    <a:pt x="20884" y="9958"/>
                  </a:lnTo>
                  <a:lnTo>
                    <a:pt x="20813" y="9911"/>
                  </a:lnTo>
                  <a:lnTo>
                    <a:pt x="19803" y="9335"/>
                  </a:lnTo>
                  <a:lnTo>
                    <a:pt x="19738" y="9299"/>
                  </a:lnTo>
                  <a:lnTo>
                    <a:pt x="18734" y="8711"/>
                  </a:lnTo>
                  <a:lnTo>
                    <a:pt x="18663" y="8675"/>
                  </a:lnTo>
                  <a:lnTo>
                    <a:pt x="17660" y="8094"/>
                  </a:lnTo>
                  <a:lnTo>
                    <a:pt x="17588" y="8052"/>
                  </a:lnTo>
                  <a:lnTo>
                    <a:pt x="16585" y="7470"/>
                  </a:lnTo>
                  <a:lnTo>
                    <a:pt x="16508" y="7434"/>
                  </a:lnTo>
                  <a:lnTo>
                    <a:pt x="15510" y="6858"/>
                  </a:lnTo>
                  <a:lnTo>
                    <a:pt x="15439" y="6811"/>
                  </a:lnTo>
                  <a:lnTo>
                    <a:pt x="14429" y="6235"/>
                  </a:lnTo>
                  <a:lnTo>
                    <a:pt x="14364" y="6187"/>
                  </a:lnTo>
                  <a:lnTo>
                    <a:pt x="13355" y="5606"/>
                  </a:lnTo>
                  <a:lnTo>
                    <a:pt x="13289" y="5570"/>
                  </a:lnTo>
                  <a:lnTo>
                    <a:pt x="12286" y="4994"/>
                  </a:lnTo>
                  <a:lnTo>
                    <a:pt x="12215" y="4946"/>
                  </a:lnTo>
                  <a:lnTo>
                    <a:pt x="11211" y="4370"/>
                  </a:lnTo>
                  <a:lnTo>
                    <a:pt x="11134" y="4335"/>
                  </a:lnTo>
                  <a:lnTo>
                    <a:pt x="10136" y="3747"/>
                  </a:lnTo>
                  <a:lnTo>
                    <a:pt x="10059" y="3711"/>
                  </a:lnTo>
                  <a:lnTo>
                    <a:pt x="9056" y="3129"/>
                  </a:lnTo>
                  <a:lnTo>
                    <a:pt x="8990" y="3082"/>
                  </a:lnTo>
                  <a:lnTo>
                    <a:pt x="7981" y="2506"/>
                  </a:lnTo>
                  <a:lnTo>
                    <a:pt x="7916" y="2470"/>
                  </a:lnTo>
                  <a:lnTo>
                    <a:pt x="6906" y="1888"/>
                  </a:lnTo>
                  <a:lnTo>
                    <a:pt x="6841" y="1847"/>
                  </a:lnTo>
                  <a:lnTo>
                    <a:pt x="5837" y="1265"/>
                  </a:lnTo>
                  <a:lnTo>
                    <a:pt x="5760" y="1229"/>
                  </a:lnTo>
                  <a:lnTo>
                    <a:pt x="4762" y="641"/>
                  </a:lnTo>
                  <a:lnTo>
                    <a:pt x="4685" y="606"/>
                  </a:lnTo>
                  <a:lnTo>
                    <a:pt x="36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846;p75">
              <a:extLst>
                <a:ext uri="{FF2B5EF4-FFF2-40B4-BE49-F238E27FC236}">
                  <a16:creationId xmlns:a16="http://schemas.microsoft.com/office/drawing/2014/main" id="{6BDE8698-3509-493C-BACD-1CA80FFF57D0}"/>
                </a:ext>
              </a:extLst>
            </p:cNvPr>
            <p:cNvSpPr/>
            <p:nvPr/>
          </p:nvSpPr>
          <p:spPr>
            <a:xfrm>
              <a:off x="7686836" y="6759461"/>
              <a:ext cx="453197" cy="262121"/>
            </a:xfrm>
            <a:custGeom>
              <a:avLst/>
              <a:gdLst/>
              <a:ahLst/>
              <a:cxnLst/>
              <a:rect l="l" t="t" r="r" b="b"/>
              <a:pathLst>
                <a:path w="3719" h="2151" extrusionOk="0">
                  <a:moveTo>
                    <a:pt x="3653" y="1"/>
                  </a:moveTo>
                  <a:lnTo>
                    <a:pt x="2483" y="677"/>
                  </a:lnTo>
                  <a:lnTo>
                    <a:pt x="2412" y="713"/>
                  </a:lnTo>
                  <a:lnTo>
                    <a:pt x="1272" y="1372"/>
                  </a:lnTo>
                  <a:lnTo>
                    <a:pt x="1206" y="1414"/>
                  </a:lnTo>
                  <a:lnTo>
                    <a:pt x="1" y="2109"/>
                  </a:lnTo>
                  <a:lnTo>
                    <a:pt x="66" y="2150"/>
                  </a:lnTo>
                  <a:lnTo>
                    <a:pt x="1272" y="1455"/>
                  </a:lnTo>
                  <a:lnTo>
                    <a:pt x="1343" y="1414"/>
                  </a:lnTo>
                  <a:lnTo>
                    <a:pt x="2483" y="761"/>
                  </a:lnTo>
                  <a:lnTo>
                    <a:pt x="2554" y="713"/>
                  </a:lnTo>
                  <a:lnTo>
                    <a:pt x="3718" y="36"/>
                  </a:lnTo>
                  <a:lnTo>
                    <a:pt x="36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847;p75">
              <a:extLst>
                <a:ext uri="{FF2B5EF4-FFF2-40B4-BE49-F238E27FC236}">
                  <a16:creationId xmlns:a16="http://schemas.microsoft.com/office/drawing/2014/main" id="{F76CC0EA-578A-4B27-9B01-2ADB5DA6ACD3}"/>
                </a:ext>
              </a:extLst>
            </p:cNvPr>
            <p:cNvSpPr/>
            <p:nvPr/>
          </p:nvSpPr>
          <p:spPr>
            <a:xfrm>
              <a:off x="7293223" y="6532920"/>
              <a:ext cx="454538" cy="261390"/>
            </a:xfrm>
            <a:custGeom>
              <a:avLst/>
              <a:gdLst/>
              <a:ahLst/>
              <a:cxnLst/>
              <a:rect l="l" t="t" r="r" b="b"/>
              <a:pathLst>
                <a:path w="3730" h="2145" extrusionOk="0">
                  <a:moveTo>
                    <a:pt x="3653" y="1"/>
                  </a:moveTo>
                  <a:lnTo>
                    <a:pt x="2489" y="672"/>
                  </a:lnTo>
                  <a:lnTo>
                    <a:pt x="2417" y="708"/>
                  </a:lnTo>
                  <a:lnTo>
                    <a:pt x="1277" y="1373"/>
                  </a:lnTo>
                  <a:lnTo>
                    <a:pt x="1206" y="1408"/>
                  </a:lnTo>
                  <a:lnTo>
                    <a:pt x="1" y="2109"/>
                  </a:lnTo>
                  <a:lnTo>
                    <a:pt x="78" y="2145"/>
                  </a:lnTo>
                  <a:lnTo>
                    <a:pt x="1277" y="1450"/>
                  </a:lnTo>
                  <a:lnTo>
                    <a:pt x="1349" y="1408"/>
                  </a:lnTo>
                  <a:lnTo>
                    <a:pt x="2489" y="755"/>
                  </a:lnTo>
                  <a:lnTo>
                    <a:pt x="2554" y="708"/>
                  </a:lnTo>
                  <a:lnTo>
                    <a:pt x="3730" y="37"/>
                  </a:lnTo>
                  <a:lnTo>
                    <a:pt x="36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848;p75">
              <a:extLst>
                <a:ext uri="{FF2B5EF4-FFF2-40B4-BE49-F238E27FC236}">
                  <a16:creationId xmlns:a16="http://schemas.microsoft.com/office/drawing/2014/main" id="{67EBE64E-E3A0-4BC3-AE3A-D73C0CE2A831}"/>
                </a:ext>
              </a:extLst>
            </p:cNvPr>
            <p:cNvSpPr/>
            <p:nvPr/>
          </p:nvSpPr>
          <p:spPr>
            <a:xfrm>
              <a:off x="7162952" y="6456269"/>
              <a:ext cx="453807" cy="262852"/>
            </a:xfrm>
            <a:custGeom>
              <a:avLst/>
              <a:gdLst/>
              <a:ahLst/>
              <a:cxnLst/>
              <a:rect l="l" t="t" r="r" b="b"/>
              <a:pathLst>
                <a:path w="3724" h="2157" extrusionOk="0">
                  <a:moveTo>
                    <a:pt x="3653" y="1"/>
                  </a:moveTo>
                  <a:lnTo>
                    <a:pt x="2483" y="677"/>
                  </a:lnTo>
                  <a:lnTo>
                    <a:pt x="2418" y="725"/>
                  </a:lnTo>
                  <a:lnTo>
                    <a:pt x="1272" y="1378"/>
                  </a:lnTo>
                  <a:lnTo>
                    <a:pt x="1206" y="1420"/>
                  </a:lnTo>
                  <a:lnTo>
                    <a:pt x="1" y="2114"/>
                  </a:lnTo>
                  <a:lnTo>
                    <a:pt x="72" y="2156"/>
                  </a:lnTo>
                  <a:lnTo>
                    <a:pt x="1272" y="1461"/>
                  </a:lnTo>
                  <a:lnTo>
                    <a:pt x="1349" y="1420"/>
                  </a:lnTo>
                  <a:lnTo>
                    <a:pt x="2483" y="761"/>
                  </a:lnTo>
                  <a:lnTo>
                    <a:pt x="2554" y="725"/>
                  </a:lnTo>
                  <a:lnTo>
                    <a:pt x="3724" y="48"/>
                  </a:lnTo>
                  <a:lnTo>
                    <a:pt x="36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849;p75">
              <a:extLst>
                <a:ext uri="{FF2B5EF4-FFF2-40B4-BE49-F238E27FC236}">
                  <a16:creationId xmlns:a16="http://schemas.microsoft.com/office/drawing/2014/main" id="{F7B3547D-332E-4FC3-9384-4C4FAAE16BA9}"/>
                </a:ext>
              </a:extLst>
            </p:cNvPr>
            <p:cNvSpPr/>
            <p:nvPr/>
          </p:nvSpPr>
          <p:spPr>
            <a:xfrm>
              <a:off x="6901071" y="6305769"/>
              <a:ext cx="453807" cy="261999"/>
            </a:xfrm>
            <a:custGeom>
              <a:avLst/>
              <a:gdLst/>
              <a:ahLst/>
              <a:cxnLst/>
              <a:rect l="l" t="t" r="r" b="b"/>
              <a:pathLst>
                <a:path w="3724" h="2150" extrusionOk="0">
                  <a:moveTo>
                    <a:pt x="3652" y="0"/>
                  </a:moveTo>
                  <a:lnTo>
                    <a:pt x="2476" y="677"/>
                  </a:lnTo>
                  <a:lnTo>
                    <a:pt x="2411" y="713"/>
                  </a:lnTo>
                  <a:lnTo>
                    <a:pt x="1271" y="1372"/>
                  </a:lnTo>
                  <a:lnTo>
                    <a:pt x="1200" y="1408"/>
                  </a:lnTo>
                  <a:lnTo>
                    <a:pt x="0" y="2108"/>
                  </a:lnTo>
                  <a:lnTo>
                    <a:pt x="66" y="2150"/>
                  </a:lnTo>
                  <a:lnTo>
                    <a:pt x="1271" y="1455"/>
                  </a:lnTo>
                  <a:lnTo>
                    <a:pt x="1342" y="1408"/>
                  </a:lnTo>
                  <a:lnTo>
                    <a:pt x="2476" y="755"/>
                  </a:lnTo>
                  <a:lnTo>
                    <a:pt x="2554" y="713"/>
                  </a:lnTo>
                  <a:lnTo>
                    <a:pt x="3723" y="36"/>
                  </a:lnTo>
                  <a:lnTo>
                    <a:pt x="3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850;p75">
              <a:extLst>
                <a:ext uri="{FF2B5EF4-FFF2-40B4-BE49-F238E27FC236}">
                  <a16:creationId xmlns:a16="http://schemas.microsoft.com/office/drawing/2014/main" id="{11271714-A1A7-4B4B-A51E-67B672E7C291}"/>
                </a:ext>
              </a:extLst>
            </p:cNvPr>
            <p:cNvSpPr/>
            <p:nvPr/>
          </p:nvSpPr>
          <p:spPr>
            <a:xfrm>
              <a:off x="6115184" y="5851346"/>
              <a:ext cx="453807" cy="262730"/>
            </a:xfrm>
            <a:custGeom>
              <a:avLst/>
              <a:gdLst/>
              <a:ahLst/>
              <a:cxnLst/>
              <a:rect l="l" t="t" r="r" b="b"/>
              <a:pathLst>
                <a:path w="3724" h="2156" extrusionOk="0">
                  <a:moveTo>
                    <a:pt x="3653" y="0"/>
                  </a:moveTo>
                  <a:lnTo>
                    <a:pt x="2483" y="677"/>
                  </a:lnTo>
                  <a:lnTo>
                    <a:pt x="2412" y="725"/>
                  </a:lnTo>
                  <a:lnTo>
                    <a:pt x="1277" y="1378"/>
                  </a:lnTo>
                  <a:lnTo>
                    <a:pt x="1200" y="1420"/>
                  </a:lnTo>
                  <a:lnTo>
                    <a:pt x="1" y="2108"/>
                  </a:lnTo>
                  <a:lnTo>
                    <a:pt x="66" y="2156"/>
                  </a:lnTo>
                  <a:lnTo>
                    <a:pt x="1277" y="1455"/>
                  </a:lnTo>
                  <a:lnTo>
                    <a:pt x="1343" y="1420"/>
                  </a:lnTo>
                  <a:lnTo>
                    <a:pt x="2483" y="760"/>
                  </a:lnTo>
                  <a:lnTo>
                    <a:pt x="2554" y="725"/>
                  </a:lnTo>
                  <a:lnTo>
                    <a:pt x="3724" y="48"/>
                  </a:lnTo>
                  <a:lnTo>
                    <a:pt x="36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851;p75">
              <a:extLst>
                <a:ext uri="{FF2B5EF4-FFF2-40B4-BE49-F238E27FC236}">
                  <a16:creationId xmlns:a16="http://schemas.microsoft.com/office/drawing/2014/main" id="{F78528B2-0A0E-440B-96E7-95CAE089D8A4}"/>
                </a:ext>
              </a:extLst>
            </p:cNvPr>
            <p:cNvSpPr/>
            <p:nvPr/>
          </p:nvSpPr>
          <p:spPr>
            <a:xfrm>
              <a:off x="5460298" y="5473574"/>
              <a:ext cx="453197" cy="262121"/>
            </a:xfrm>
            <a:custGeom>
              <a:avLst/>
              <a:gdLst/>
              <a:ahLst/>
              <a:cxnLst/>
              <a:rect l="l" t="t" r="r" b="b"/>
              <a:pathLst>
                <a:path w="3719" h="2151" extrusionOk="0">
                  <a:moveTo>
                    <a:pt x="3653" y="1"/>
                  </a:moveTo>
                  <a:lnTo>
                    <a:pt x="2477" y="678"/>
                  </a:lnTo>
                  <a:lnTo>
                    <a:pt x="2412" y="719"/>
                  </a:lnTo>
                  <a:lnTo>
                    <a:pt x="1266" y="1372"/>
                  </a:lnTo>
                  <a:lnTo>
                    <a:pt x="1200" y="1420"/>
                  </a:lnTo>
                  <a:lnTo>
                    <a:pt x="1" y="2109"/>
                  </a:lnTo>
                  <a:lnTo>
                    <a:pt x="66" y="2150"/>
                  </a:lnTo>
                  <a:lnTo>
                    <a:pt x="1266" y="1456"/>
                  </a:lnTo>
                  <a:lnTo>
                    <a:pt x="1343" y="1420"/>
                  </a:lnTo>
                  <a:lnTo>
                    <a:pt x="2477" y="755"/>
                  </a:lnTo>
                  <a:lnTo>
                    <a:pt x="2554" y="719"/>
                  </a:lnTo>
                  <a:lnTo>
                    <a:pt x="3718" y="42"/>
                  </a:lnTo>
                  <a:lnTo>
                    <a:pt x="36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852;p75">
              <a:extLst>
                <a:ext uri="{FF2B5EF4-FFF2-40B4-BE49-F238E27FC236}">
                  <a16:creationId xmlns:a16="http://schemas.microsoft.com/office/drawing/2014/main" id="{5726BB0A-8733-4C9B-A7F1-48502865AC3B}"/>
                </a:ext>
              </a:extLst>
            </p:cNvPr>
            <p:cNvSpPr/>
            <p:nvPr/>
          </p:nvSpPr>
          <p:spPr>
            <a:xfrm>
              <a:off x="7424955" y="6607499"/>
              <a:ext cx="453807" cy="262852"/>
            </a:xfrm>
            <a:custGeom>
              <a:avLst/>
              <a:gdLst/>
              <a:ahLst/>
              <a:cxnLst/>
              <a:rect l="l" t="t" r="r" b="b"/>
              <a:pathLst>
                <a:path w="3724" h="2157" extrusionOk="0">
                  <a:moveTo>
                    <a:pt x="3652" y="1"/>
                  </a:moveTo>
                  <a:lnTo>
                    <a:pt x="2482" y="678"/>
                  </a:lnTo>
                  <a:lnTo>
                    <a:pt x="2411" y="725"/>
                  </a:lnTo>
                  <a:lnTo>
                    <a:pt x="1277" y="1378"/>
                  </a:lnTo>
                  <a:lnTo>
                    <a:pt x="1200" y="1420"/>
                  </a:lnTo>
                  <a:lnTo>
                    <a:pt x="0" y="2120"/>
                  </a:lnTo>
                  <a:lnTo>
                    <a:pt x="72" y="2156"/>
                  </a:lnTo>
                  <a:lnTo>
                    <a:pt x="1277" y="1455"/>
                  </a:lnTo>
                  <a:lnTo>
                    <a:pt x="1342" y="1420"/>
                  </a:lnTo>
                  <a:lnTo>
                    <a:pt x="2482" y="761"/>
                  </a:lnTo>
                  <a:lnTo>
                    <a:pt x="2554" y="725"/>
                  </a:lnTo>
                  <a:lnTo>
                    <a:pt x="3723" y="48"/>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853;p75">
              <a:extLst>
                <a:ext uri="{FF2B5EF4-FFF2-40B4-BE49-F238E27FC236}">
                  <a16:creationId xmlns:a16="http://schemas.microsoft.com/office/drawing/2014/main" id="{4B513802-0F6F-4548-A21B-B567C6A8D021}"/>
                </a:ext>
              </a:extLst>
            </p:cNvPr>
            <p:cNvSpPr/>
            <p:nvPr/>
          </p:nvSpPr>
          <p:spPr>
            <a:xfrm>
              <a:off x="7032073" y="6381689"/>
              <a:ext cx="453075" cy="261390"/>
            </a:xfrm>
            <a:custGeom>
              <a:avLst/>
              <a:gdLst/>
              <a:ahLst/>
              <a:cxnLst/>
              <a:rect l="l" t="t" r="r" b="b"/>
              <a:pathLst>
                <a:path w="3718" h="2145" extrusionOk="0">
                  <a:moveTo>
                    <a:pt x="3652" y="1"/>
                  </a:moveTo>
                  <a:lnTo>
                    <a:pt x="2482" y="666"/>
                  </a:lnTo>
                  <a:lnTo>
                    <a:pt x="2411" y="714"/>
                  </a:lnTo>
                  <a:lnTo>
                    <a:pt x="1271" y="1373"/>
                  </a:lnTo>
                  <a:lnTo>
                    <a:pt x="1206" y="1408"/>
                  </a:lnTo>
                  <a:lnTo>
                    <a:pt x="0" y="2109"/>
                  </a:lnTo>
                  <a:lnTo>
                    <a:pt x="65" y="2145"/>
                  </a:lnTo>
                  <a:lnTo>
                    <a:pt x="1271" y="1456"/>
                  </a:lnTo>
                  <a:lnTo>
                    <a:pt x="1342" y="1408"/>
                  </a:lnTo>
                  <a:lnTo>
                    <a:pt x="2482" y="749"/>
                  </a:lnTo>
                  <a:lnTo>
                    <a:pt x="2553" y="714"/>
                  </a:lnTo>
                  <a:lnTo>
                    <a:pt x="3717" y="37"/>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854;p75">
              <a:extLst>
                <a:ext uri="{FF2B5EF4-FFF2-40B4-BE49-F238E27FC236}">
                  <a16:creationId xmlns:a16="http://schemas.microsoft.com/office/drawing/2014/main" id="{FE9A472D-BDE4-432F-A2C0-CDB5B8100C51}"/>
                </a:ext>
              </a:extLst>
            </p:cNvPr>
            <p:cNvSpPr/>
            <p:nvPr/>
          </p:nvSpPr>
          <p:spPr>
            <a:xfrm>
              <a:off x="7817838" y="6834772"/>
              <a:ext cx="445155" cy="257612"/>
            </a:xfrm>
            <a:custGeom>
              <a:avLst/>
              <a:gdLst/>
              <a:ahLst/>
              <a:cxnLst/>
              <a:rect l="l" t="t" r="r" b="b"/>
              <a:pathLst>
                <a:path w="3653" h="2114" extrusionOk="0">
                  <a:moveTo>
                    <a:pt x="3653" y="0"/>
                  </a:moveTo>
                  <a:lnTo>
                    <a:pt x="2483" y="677"/>
                  </a:lnTo>
                  <a:lnTo>
                    <a:pt x="2417" y="719"/>
                  </a:lnTo>
                  <a:lnTo>
                    <a:pt x="1271" y="1372"/>
                  </a:lnTo>
                  <a:lnTo>
                    <a:pt x="1206" y="1419"/>
                  </a:lnTo>
                  <a:lnTo>
                    <a:pt x="1" y="2108"/>
                  </a:lnTo>
                  <a:lnTo>
                    <a:pt x="13" y="2114"/>
                  </a:lnTo>
                  <a:lnTo>
                    <a:pt x="1212" y="1419"/>
                  </a:lnTo>
                  <a:lnTo>
                    <a:pt x="1271" y="1455"/>
                  </a:lnTo>
                  <a:lnTo>
                    <a:pt x="1349" y="1419"/>
                  </a:lnTo>
                  <a:lnTo>
                    <a:pt x="2483" y="754"/>
                  </a:lnTo>
                  <a:lnTo>
                    <a:pt x="2554" y="719"/>
                  </a:lnTo>
                  <a:lnTo>
                    <a:pt x="2489" y="683"/>
                  </a:lnTo>
                  <a:lnTo>
                    <a:pt x="36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855;p75">
              <a:extLst>
                <a:ext uri="{FF2B5EF4-FFF2-40B4-BE49-F238E27FC236}">
                  <a16:creationId xmlns:a16="http://schemas.microsoft.com/office/drawing/2014/main" id="{75CD1013-7635-4CB4-B5D0-BAD79CFE2142}"/>
                </a:ext>
              </a:extLst>
            </p:cNvPr>
            <p:cNvSpPr/>
            <p:nvPr/>
          </p:nvSpPr>
          <p:spPr>
            <a:xfrm>
              <a:off x="7555957" y="6683541"/>
              <a:ext cx="453807" cy="262730"/>
            </a:xfrm>
            <a:custGeom>
              <a:avLst/>
              <a:gdLst/>
              <a:ahLst/>
              <a:cxnLst/>
              <a:rect l="l" t="t" r="r" b="b"/>
              <a:pathLst>
                <a:path w="3724" h="2156" extrusionOk="0">
                  <a:moveTo>
                    <a:pt x="3652" y="0"/>
                  </a:moveTo>
                  <a:lnTo>
                    <a:pt x="2488" y="677"/>
                  </a:lnTo>
                  <a:lnTo>
                    <a:pt x="2411" y="713"/>
                  </a:lnTo>
                  <a:lnTo>
                    <a:pt x="1277" y="1378"/>
                  </a:lnTo>
                  <a:lnTo>
                    <a:pt x="1200" y="1419"/>
                  </a:lnTo>
                  <a:lnTo>
                    <a:pt x="0" y="2108"/>
                  </a:lnTo>
                  <a:lnTo>
                    <a:pt x="71" y="2156"/>
                  </a:lnTo>
                  <a:lnTo>
                    <a:pt x="1277" y="1455"/>
                  </a:lnTo>
                  <a:lnTo>
                    <a:pt x="1342" y="1419"/>
                  </a:lnTo>
                  <a:lnTo>
                    <a:pt x="2488" y="760"/>
                  </a:lnTo>
                  <a:lnTo>
                    <a:pt x="2553" y="713"/>
                  </a:lnTo>
                  <a:lnTo>
                    <a:pt x="3723" y="42"/>
                  </a:lnTo>
                  <a:lnTo>
                    <a:pt x="3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856;p75">
              <a:extLst>
                <a:ext uri="{FF2B5EF4-FFF2-40B4-BE49-F238E27FC236}">
                  <a16:creationId xmlns:a16="http://schemas.microsoft.com/office/drawing/2014/main" id="{23BBAF07-0194-4C94-BAD1-FF89883601C3}"/>
                </a:ext>
              </a:extLst>
            </p:cNvPr>
            <p:cNvSpPr/>
            <p:nvPr/>
          </p:nvSpPr>
          <p:spPr>
            <a:xfrm>
              <a:off x="6770070" y="6229728"/>
              <a:ext cx="453807" cy="262121"/>
            </a:xfrm>
            <a:custGeom>
              <a:avLst/>
              <a:gdLst/>
              <a:ahLst/>
              <a:cxnLst/>
              <a:rect l="l" t="t" r="r" b="b"/>
              <a:pathLst>
                <a:path w="3724" h="2151" extrusionOk="0">
                  <a:moveTo>
                    <a:pt x="3652" y="1"/>
                  </a:moveTo>
                  <a:lnTo>
                    <a:pt x="2483" y="672"/>
                  </a:lnTo>
                  <a:lnTo>
                    <a:pt x="2411" y="719"/>
                  </a:lnTo>
                  <a:lnTo>
                    <a:pt x="1277" y="1373"/>
                  </a:lnTo>
                  <a:lnTo>
                    <a:pt x="1200" y="1414"/>
                  </a:lnTo>
                  <a:lnTo>
                    <a:pt x="1" y="2109"/>
                  </a:lnTo>
                  <a:lnTo>
                    <a:pt x="72" y="2151"/>
                  </a:lnTo>
                  <a:lnTo>
                    <a:pt x="1277" y="1456"/>
                  </a:lnTo>
                  <a:lnTo>
                    <a:pt x="1343" y="1414"/>
                  </a:lnTo>
                  <a:lnTo>
                    <a:pt x="2483" y="755"/>
                  </a:lnTo>
                  <a:lnTo>
                    <a:pt x="2554" y="719"/>
                  </a:lnTo>
                  <a:lnTo>
                    <a:pt x="3724" y="43"/>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857;p75">
              <a:extLst>
                <a:ext uri="{FF2B5EF4-FFF2-40B4-BE49-F238E27FC236}">
                  <a16:creationId xmlns:a16="http://schemas.microsoft.com/office/drawing/2014/main" id="{2EF90223-7F85-4E1E-8F6B-A35B3EF4CC05}"/>
                </a:ext>
              </a:extLst>
            </p:cNvPr>
            <p:cNvSpPr/>
            <p:nvPr/>
          </p:nvSpPr>
          <p:spPr>
            <a:xfrm>
              <a:off x="5989200" y="2362175"/>
              <a:ext cx="977000" cy="964925"/>
            </a:xfrm>
            <a:custGeom>
              <a:avLst/>
              <a:gdLst/>
              <a:ahLst/>
              <a:cxnLst/>
              <a:rect l="l" t="t" r="r" b="b"/>
              <a:pathLst>
                <a:path w="39080" h="38597" extrusionOk="0">
                  <a:moveTo>
                    <a:pt x="39080" y="0"/>
                  </a:moveTo>
                  <a:lnTo>
                    <a:pt x="37820" y="5483"/>
                  </a:lnTo>
                  <a:lnTo>
                    <a:pt x="32935" y="15254"/>
                  </a:lnTo>
                  <a:lnTo>
                    <a:pt x="25181" y="22471"/>
                  </a:lnTo>
                  <a:lnTo>
                    <a:pt x="10558" y="32924"/>
                  </a:lnTo>
                  <a:lnTo>
                    <a:pt x="0" y="38597"/>
                  </a:lnTo>
                  <a:lnTo>
                    <a:pt x="21589" y="15327"/>
                  </a:lnTo>
                  <a:lnTo>
                    <a:pt x="34384" y="840"/>
                  </a:lnTo>
                  <a:close/>
                </a:path>
              </a:pathLst>
            </a:custGeom>
            <a:solidFill>
              <a:schemeClr val="lt1"/>
            </a:solidFill>
            <a:ln>
              <a:noFill/>
            </a:ln>
          </p:spPr>
        </p:sp>
        <p:sp>
          <p:nvSpPr>
            <p:cNvPr id="115" name="Google Shape;2858;p75">
              <a:extLst>
                <a:ext uri="{FF2B5EF4-FFF2-40B4-BE49-F238E27FC236}">
                  <a16:creationId xmlns:a16="http://schemas.microsoft.com/office/drawing/2014/main" id="{8CD6BE24-CBF0-45C5-95C9-73C2835B92B6}"/>
                </a:ext>
              </a:extLst>
            </p:cNvPr>
            <p:cNvSpPr/>
            <p:nvPr/>
          </p:nvSpPr>
          <p:spPr>
            <a:xfrm>
              <a:off x="6507457" y="6078497"/>
              <a:ext cx="454538" cy="262852"/>
            </a:xfrm>
            <a:custGeom>
              <a:avLst/>
              <a:gdLst/>
              <a:ahLst/>
              <a:cxnLst/>
              <a:rect l="l" t="t" r="r" b="b"/>
              <a:pathLst>
                <a:path w="3730" h="2157" extrusionOk="0">
                  <a:moveTo>
                    <a:pt x="3658" y="1"/>
                  </a:moveTo>
                  <a:lnTo>
                    <a:pt x="2488" y="678"/>
                  </a:lnTo>
                  <a:lnTo>
                    <a:pt x="2423" y="719"/>
                  </a:lnTo>
                  <a:lnTo>
                    <a:pt x="1277" y="1373"/>
                  </a:lnTo>
                  <a:lnTo>
                    <a:pt x="1211" y="1420"/>
                  </a:lnTo>
                  <a:lnTo>
                    <a:pt x="0" y="2109"/>
                  </a:lnTo>
                  <a:lnTo>
                    <a:pt x="77" y="2156"/>
                  </a:lnTo>
                  <a:lnTo>
                    <a:pt x="1277" y="1456"/>
                  </a:lnTo>
                  <a:lnTo>
                    <a:pt x="1342" y="1420"/>
                  </a:lnTo>
                  <a:lnTo>
                    <a:pt x="2488" y="761"/>
                  </a:lnTo>
                  <a:lnTo>
                    <a:pt x="2553" y="719"/>
                  </a:lnTo>
                  <a:lnTo>
                    <a:pt x="3729" y="48"/>
                  </a:lnTo>
                  <a:lnTo>
                    <a:pt x="36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859;p75">
              <a:extLst>
                <a:ext uri="{FF2B5EF4-FFF2-40B4-BE49-F238E27FC236}">
                  <a16:creationId xmlns:a16="http://schemas.microsoft.com/office/drawing/2014/main" id="{8D5C2C1C-B8FB-4377-BD0A-9711F0C53619}"/>
                </a:ext>
              </a:extLst>
            </p:cNvPr>
            <p:cNvSpPr/>
            <p:nvPr/>
          </p:nvSpPr>
          <p:spPr>
            <a:xfrm>
              <a:off x="6246185" y="5927266"/>
              <a:ext cx="453075" cy="262121"/>
            </a:xfrm>
            <a:custGeom>
              <a:avLst/>
              <a:gdLst/>
              <a:ahLst/>
              <a:cxnLst/>
              <a:rect l="l" t="t" r="r" b="b"/>
              <a:pathLst>
                <a:path w="3718" h="2151" extrusionOk="0">
                  <a:moveTo>
                    <a:pt x="3652" y="1"/>
                  </a:moveTo>
                  <a:lnTo>
                    <a:pt x="2477" y="678"/>
                  </a:lnTo>
                  <a:lnTo>
                    <a:pt x="2411" y="713"/>
                  </a:lnTo>
                  <a:lnTo>
                    <a:pt x="1271" y="1373"/>
                  </a:lnTo>
                  <a:lnTo>
                    <a:pt x="1200" y="1414"/>
                  </a:lnTo>
                  <a:lnTo>
                    <a:pt x="1" y="2109"/>
                  </a:lnTo>
                  <a:lnTo>
                    <a:pt x="66" y="2150"/>
                  </a:lnTo>
                  <a:lnTo>
                    <a:pt x="1271" y="1456"/>
                  </a:lnTo>
                  <a:lnTo>
                    <a:pt x="1342" y="1414"/>
                  </a:lnTo>
                  <a:lnTo>
                    <a:pt x="2477" y="761"/>
                  </a:lnTo>
                  <a:lnTo>
                    <a:pt x="2554" y="713"/>
                  </a:lnTo>
                  <a:lnTo>
                    <a:pt x="3718" y="37"/>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860;p75">
              <a:extLst>
                <a:ext uri="{FF2B5EF4-FFF2-40B4-BE49-F238E27FC236}">
                  <a16:creationId xmlns:a16="http://schemas.microsoft.com/office/drawing/2014/main" id="{278BD956-09B6-43BE-9695-38F70D516118}"/>
                </a:ext>
              </a:extLst>
            </p:cNvPr>
            <p:cNvSpPr/>
            <p:nvPr/>
          </p:nvSpPr>
          <p:spPr>
            <a:xfrm>
              <a:off x="5721570" y="5624074"/>
              <a:ext cx="453807" cy="262852"/>
            </a:xfrm>
            <a:custGeom>
              <a:avLst/>
              <a:gdLst/>
              <a:ahLst/>
              <a:cxnLst/>
              <a:rect l="l" t="t" r="r" b="b"/>
              <a:pathLst>
                <a:path w="3724" h="2157" extrusionOk="0">
                  <a:moveTo>
                    <a:pt x="3658" y="1"/>
                  </a:moveTo>
                  <a:lnTo>
                    <a:pt x="2489" y="678"/>
                  </a:lnTo>
                  <a:lnTo>
                    <a:pt x="2417" y="725"/>
                  </a:lnTo>
                  <a:lnTo>
                    <a:pt x="1277" y="1379"/>
                  </a:lnTo>
                  <a:lnTo>
                    <a:pt x="1212" y="1420"/>
                  </a:lnTo>
                  <a:lnTo>
                    <a:pt x="1" y="2115"/>
                  </a:lnTo>
                  <a:lnTo>
                    <a:pt x="72" y="2156"/>
                  </a:lnTo>
                  <a:lnTo>
                    <a:pt x="1277" y="1462"/>
                  </a:lnTo>
                  <a:lnTo>
                    <a:pt x="1348" y="1420"/>
                  </a:lnTo>
                  <a:lnTo>
                    <a:pt x="2489" y="761"/>
                  </a:lnTo>
                  <a:lnTo>
                    <a:pt x="2554" y="725"/>
                  </a:lnTo>
                  <a:lnTo>
                    <a:pt x="3724" y="48"/>
                  </a:lnTo>
                  <a:lnTo>
                    <a:pt x="36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861;p75">
              <a:extLst>
                <a:ext uri="{FF2B5EF4-FFF2-40B4-BE49-F238E27FC236}">
                  <a16:creationId xmlns:a16="http://schemas.microsoft.com/office/drawing/2014/main" id="{008A4ECC-F82F-4EA4-BDF5-6B77B94A957B}"/>
                </a:ext>
              </a:extLst>
            </p:cNvPr>
            <p:cNvSpPr/>
            <p:nvPr/>
          </p:nvSpPr>
          <p:spPr>
            <a:xfrm>
              <a:off x="6638337" y="6154539"/>
              <a:ext cx="454538" cy="261390"/>
            </a:xfrm>
            <a:custGeom>
              <a:avLst/>
              <a:gdLst/>
              <a:ahLst/>
              <a:cxnLst/>
              <a:rect l="l" t="t" r="r" b="b"/>
              <a:pathLst>
                <a:path w="3730" h="2145" extrusionOk="0">
                  <a:moveTo>
                    <a:pt x="3653" y="0"/>
                  </a:moveTo>
                  <a:lnTo>
                    <a:pt x="2489" y="677"/>
                  </a:lnTo>
                  <a:lnTo>
                    <a:pt x="2418" y="713"/>
                  </a:lnTo>
                  <a:lnTo>
                    <a:pt x="1278" y="1372"/>
                  </a:lnTo>
                  <a:lnTo>
                    <a:pt x="1206" y="1414"/>
                  </a:lnTo>
                  <a:lnTo>
                    <a:pt x="1" y="2108"/>
                  </a:lnTo>
                  <a:lnTo>
                    <a:pt x="78" y="2144"/>
                  </a:lnTo>
                  <a:lnTo>
                    <a:pt x="1278" y="1455"/>
                  </a:lnTo>
                  <a:lnTo>
                    <a:pt x="1349" y="1414"/>
                  </a:lnTo>
                  <a:lnTo>
                    <a:pt x="2489" y="760"/>
                  </a:lnTo>
                  <a:lnTo>
                    <a:pt x="2554" y="713"/>
                  </a:lnTo>
                  <a:lnTo>
                    <a:pt x="3730" y="36"/>
                  </a:lnTo>
                  <a:lnTo>
                    <a:pt x="36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862;p75">
              <a:extLst>
                <a:ext uri="{FF2B5EF4-FFF2-40B4-BE49-F238E27FC236}">
                  <a16:creationId xmlns:a16="http://schemas.microsoft.com/office/drawing/2014/main" id="{5C86819E-3198-4057-9FB6-1940BDCF2018}"/>
                </a:ext>
              </a:extLst>
            </p:cNvPr>
            <p:cNvSpPr/>
            <p:nvPr/>
          </p:nvSpPr>
          <p:spPr>
            <a:xfrm>
              <a:off x="5983573" y="5776767"/>
              <a:ext cx="454538" cy="261390"/>
            </a:xfrm>
            <a:custGeom>
              <a:avLst/>
              <a:gdLst/>
              <a:ahLst/>
              <a:cxnLst/>
              <a:rect l="l" t="t" r="r" b="b"/>
              <a:pathLst>
                <a:path w="3730" h="2145" extrusionOk="0">
                  <a:moveTo>
                    <a:pt x="3652" y="1"/>
                  </a:moveTo>
                  <a:lnTo>
                    <a:pt x="2488" y="672"/>
                  </a:lnTo>
                  <a:lnTo>
                    <a:pt x="2417" y="713"/>
                  </a:lnTo>
                  <a:lnTo>
                    <a:pt x="1277" y="1372"/>
                  </a:lnTo>
                  <a:lnTo>
                    <a:pt x="1205" y="1408"/>
                  </a:lnTo>
                  <a:lnTo>
                    <a:pt x="0" y="2109"/>
                  </a:lnTo>
                  <a:lnTo>
                    <a:pt x="77" y="2144"/>
                  </a:lnTo>
                  <a:lnTo>
                    <a:pt x="1277" y="1456"/>
                  </a:lnTo>
                  <a:lnTo>
                    <a:pt x="1348" y="1408"/>
                  </a:lnTo>
                  <a:lnTo>
                    <a:pt x="2488" y="749"/>
                  </a:lnTo>
                  <a:lnTo>
                    <a:pt x="2553" y="713"/>
                  </a:lnTo>
                  <a:lnTo>
                    <a:pt x="3729" y="36"/>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863;p75">
              <a:extLst>
                <a:ext uri="{FF2B5EF4-FFF2-40B4-BE49-F238E27FC236}">
                  <a16:creationId xmlns:a16="http://schemas.microsoft.com/office/drawing/2014/main" id="{98EFF134-0AD5-4EF2-85CB-7810FA321352}"/>
                </a:ext>
              </a:extLst>
            </p:cNvPr>
            <p:cNvSpPr/>
            <p:nvPr/>
          </p:nvSpPr>
          <p:spPr>
            <a:xfrm>
              <a:off x="6377187" y="6002577"/>
              <a:ext cx="453075" cy="262730"/>
            </a:xfrm>
            <a:custGeom>
              <a:avLst/>
              <a:gdLst/>
              <a:ahLst/>
              <a:cxnLst/>
              <a:rect l="l" t="t" r="r" b="b"/>
              <a:pathLst>
                <a:path w="3718" h="2156" extrusionOk="0">
                  <a:moveTo>
                    <a:pt x="3652" y="0"/>
                  </a:moveTo>
                  <a:lnTo>
                    <a:pt x="2482" y="677"/>
                  </a:lnTo>
                  <a:lnTo>
                    <a:pt x="2411" y="719"/>
                  </a:lnTo>
                  <a:lnTo>
                    <a:pt x="1271" y="1384"/>
                  </a:lnTo>
                  <a:lnTo>
                    <a:pt x="1206" y="1420"/>
                  </a:lnTo>
                  <a:lnTo>
                    <a:pt x="0" y="2114"/>
                  </a:lnTo>
                  <a:lnTo>
                    <a:pt x="66" y="2156"/>
                  </a:lnTo>
                  <a:lnTo>
                    <a:pt x="1271" y="1455"/>
                  </a:lnTo>
                  <a:lnTo>
                    <a:pt x="1342" y="1420"/>
                  </a:lnTo>
                  <a:lnTo>
                    <a:pt x="2482" y="755"/>
                  </a:lnTo>
                  <a:lnTo>
                    <a:pt x="2554" y="719"/>
                  </a:lnTo>
                  <a:lnTo>
                    <a:pt x="3717" y="48"/>
                  </a:lnTo>
                  <a:lnTo>
                    <a:pt x="3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864;p75">
              <a:extLst>
                <a:ext uri="{FF2B5EF4-FFF2-40B4-BE49-F238E27FC236}">
                  <a16:creationId xmlns:a16="http://schemas.microsoft.com/office/drawing/2014/main" id="{431451DA-238B-476A-9923-6BB1741146DF}"/>
                </a:ext>
              </a:extLst>
            </p:cNvPr>
            <p:cNvSpPr/>
            <p:nvPr/>
          </p:nvSpPr>
          <p:spPr>
            <a:xfrm>
              <a:off x="5852571" y="5700847"/>
              <a:ext cx="454538" cy="261999"/>
            </a:xfrm>
            <a:custGeom>
              <a:avLst/>
              <a:gdLst/>
              <a:ahLst/>
              <a:cxnLst/>
              <a:rect l="l" t="t" r="r" b="b"/>
              <a:pathLst>
                <a:path w="3730" h="2150" extrusionOk="0">
                  <a:moveTo>
                    <a:pt x="3652" y="0"/>
                  </a:moveTo>
                  <a:lnTo>
                    <a:pt x="2488" y="671"/>
                  </a:lnTo>
                  <a:lnTo>
                    <a:pt x="2411" y="707"/>
                  </a:lnTo>
                  <a:lnTo>
                    <a:pt x="1277" y="1372"/>
                  </a:lnTo>
                  <a:lnTo>
                    <a:pt x="1206" y="1414"/>
                  </a:lnTo>
                  <a:lnTo>
                    <a:pt x="0" y="2108"/>
                  </a:lnTo>
                  <a:lnTo>
                    <a:pt x="77" y="2150"/>
                  </a:lnTo>
                  <a:lnTo>
                    <a:pt x="1277" y="1449"/>
                  </a:lnTo>
                  <a:lnTo>
                    <a:pt x="1342" y="1414"/>
                  </a:lnTo>
                  <a:lnTo>
                    <a:pt x="2488" y="754"/>
                  </a:lnTo>
                  <a:lnTo>
                    <a:pt x="2554" y="707"/>
                  </a:lnTo>
                  <a:lnTo>
                    <a:pt x="3729" y="36"/>
                  </a:lnTo>
                  <a:lnTo>
                    <a:pt x="3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865;p75">
              <a:extLst>
                <a:ext uri="{FF2B5EF4-FFF2-40B4-BE49-F238E27FC236}">
                  <a16:creationId xmlns:a16="http://schemas.microsoft.com/office/drawing/2014/main" id="{A546D976-A5DB-41A6-95A8-50923C617530}"/>
                </a:ext>
              </a:extLst>
            </p:cNvPr>
            <p:cNvSpPr/>
            <p:nvPr/>
          </p:nvSpPr>
          <p:spPr>
            <a:xfrm>
              <a:off x="5591300" y="5549616"/>
              <a:ext cx="453075" cy="261268"/>
            </a:xfrm>
            <a:custGeom>
              <a:avLst/>
              <a:gdLst/>
              <a:ahLst/>
              <a:cxnLst/>
              <a:rect l="l" t="t" r="r" b="b"/>
              <a:pathLst>
                <a:path w="3718" h="2144" extrusionOk="0">
                  <a:moveTo>
                    <a:pt x="3653" y="0"/>
                  </a:moveTo>
                  <a:lnTo>
                    <a:pt x="2477" y="677"/>
                  </a:lnTo>
                  <a:lnTo>
                    <a:pt x="2411" y="713"/>
                  </a:lnTo>
                  <a:lnTo>
                    <a:pt x="1271" y="1372"/>
                  </a:lnTo>
                  <a:lnTo>
                    <a:pt x="1200" y="1408"/>
                  </a:lnTo>
                  <a:lnTo>
                    <a:pt x="1" y="2108"/>
                  </a:lnTo>
                  <a:lnTo>
                    <a:pt x="66" y="2144"/>
                  </a:lnTo>
                  <a:lnTo>
                    <a:pt x="1271" y="1455"/>
                  </a:lnTo>
                  <a:lnTo>
                    <a:pt x="1343" y="1408"/>
                  </a:lnTo>
                  <a:lnTo>
                    <a:pt x="2477" y="754"/>
                  </a:lnTo>
                  <a:lnTo>
                    <a:pt x="2554" y="713"/>
                  </a:lnTo>
                  <a:lnTo>
                    <a:pt x="3718" y="36"/>
                  </a:lnTo>
                  <a:lnTo>
                    <a:pt x="36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866;p75">
              <a:extLst>
                <a:ext uri="{FF2B5EF4-FFF2-40B4-BE49-F238E27FC236}">
                  <a16:creationId xmlns:a16="http://schemas.microsoft.com/office/drawing/2014/main" id="{AC932698-36A9-4D7B-AD5F-BAE346AC161E}"/>
                </a:ext>
              </a:extLst>
            </p:cNvPr>
            <p:cNvSpPr/>
            <p:nvPr/>
          </p:nvSpPr>
          <p:spPr>
            <a:xfrm>
              <a:off x="5328687" y="5398386"/>
              <a:ext cx="454538" cy="261268"/>
            </a:xfrm>
            <a:custGeom>
              <a:avLst/>
              <a:gdLst/>
              <a:ahLst/>
              <a:cxnLst/>
              <a:rect l="l" t="t" r="r" b="b"/>
              <a:pathLst>
                <a:path w="3730" h="2144" extrusionOk="0">
                  <a:moveTo>
                    <a:pt x="3652" y="0"/>
                  </a:moveTo>
                  <a:lnTo>
                    <a:pt x="2488" y="677"/>
                  </a:lnTo>
                  <a:lnTo>
                    <a:pt x="2417" y="713"/>
                  </a:lnTo>
                  <a:lnTo>
                    <a:pt x="1277" y="1372"/>
                  </a:lnTo>
                  <a:lnTo>
                    <a:pt x="1206" y="1408"/>
                  </a:lnTo>
                  <a:lnTo>
                    <a:pt x="0" y="2108"/>
                  </a:lnTo>
                  <a:lnTo>
                    <a:pt x="77" y="2144"/>
                  </a:lnTo>
                  <a:lnTo>
                    <a:pt x="1277" y="1455"/>
                  </a:lnTo>
                  <a:lnTo>
                    <a:pt x="1348" y="1408"/>
                  </a:lnTo>
                  <a:lnTo>
                    <a:pt x="2488" y="748"/>
                  </a:lnTo>
                  <a:lnTo>
                    <a:pt x="2554" y="713"/>
                  </a:lnTo>
                  <a:lnTo>
                    <a:pt x="3729" y="36"/>
                  </a:lnTo>
                  <a:lnTo>
                    <a:pt x="3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867;p75">
              <a:extLst>
                <a:ext uri="{FF2B5EF4-FFF2-40B4-BE49-F238E27FC236}">
                  <a16:creationId xmlns:a16="http://schemas.microsoft.com/office/drawing/2014/main" id="{35AEC3C6-0D5F-44B9-ADC2-E87748B2C460}"/>
                </a:ext>
              </a:extLst>
            </p:cNvPr>
            <p:cNvSpPr/>
            <p:nvPr/>
          </p:nvSpPr>
          <p:spPr>
            <a:xfrm>
              <a:off x="5197686" y="5322344"/>
              <a:ext cx="454538" cy="262852"/>
            </a:xfrm>
            <a:custGeom>
              <a:avLst/>
              <a:gdLst/>
              <a:ahLst/>
              <a:cxnLst/>
              <a:rect l="l" t="t" r="r" b="b"/>
              <a:pathLst>
                <a:path w="3730" h="2157" extrusionOk="0">
                  <a:moveTo>
                    <a:pt x="3652" y="1"/>
                  </a:moveTo>
                  <a:lnTo>
                    <a:pt x="2488" y="678"/>
                  </a:lnTo>
                  <a:lnTo>
                    <a:pt x="2411" y="713"/>
                  </a:lnTo>
                  <a:lnTo>
                    <a:pt x="1277" y="1372"/>
                  </a:lnTo>
                  <a:lnTo>
                    <a:pt x="1206" y="1414"/>
                  </a:lnTo>
                  <a:lnTo>
                    <a:pt x="0" y="2109"/>
                  </a:lnTo>
                  <a:lnTo>
                    <a:pt x="78" y="2156"/>
                  </a:lnTo>
                  <a:lnTo>
                    <a:pt x="1277" y="1456"/>
                  </a:lnTo>
                  <a:lnTo>
                    <a:pt x="1342" y="1414"/>
                  </a:lnTo>
                  <a:lnTo>
                    <a:pt x="2488" y="761"/>
                  </a:lnTo>
                  <a:lnTo>
                    <a:pt x="2554" y="713"/>
                  </a:lnTo>
                  <a:lnTo>
                    <a:pt x="3729" y="36"/>
                  </a:lnTo>
                  <a:lnTo>
                    <a:pt x="3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868;p75">
              <a:extLst>
                <a:ext uri="{FF2B5EF4-FFF2-40B4-BE49-F238E27FC236}">
                  <a16:creationId xmlns:a16="http://schemas.microsoft.com/office/drawing/2014/main" id="{78BC8D4D-AF6C-463E-A5EC-1D3FC73C040C}"/>
                </a:ext>
              </a:extLst>
            </p:cNvPr>
            <p:cNvSpPr/>
            <p:nvPr/>
          </p:nvSpPr>
          <p:spPr>
            <a:xfrm>
              <a:off x="5217915" y="5416421"/>
              <a:ext cx="2764272" cy="1595635"/>
            </a:xfrm>
            <a:custGeom>
              <a:avLst/>
              <a:gdLst/>
              <a:ahLst/>
              <a:cxnLst/>
              <a:rect l="l" t="t" r="r" b="b"/>
              <a:pathLst>
                <a:path w="22684" h="13094" extrusionOk="0">
                  <a:moveTo>
                    <a:pt x="72" y="1"/>
                  </a:moveTo>
                  <a:lnTo>
                    <a:pt x="1" y="48"/>
                  </a:lnTo>
                  <a:lnTo>
                    <a:pt x="1040" y="642"/>
                  </a:lnTo>
                  <a:lnTo>
                    <a:pt x="1111" y="684"/>
                  </a:lnTo>
                  <a:lnTo>
                    <a:pt x="2115" y="1260"/>
                  </a:lnTo>
                  <a:lnTo>
                    <a:pt x="2186" y="1307"/>
                  </a:lnTo>
                  <a:lnTo>
                    <a:pt x="3189" y="1889"/>
                  </a:lnTo>
                  <a:lnTo>
                    <a:pt x="3255" y="1925"/>
                  </a:lnTo>
                  <a:lnTo>
                    <a:pt x="4264" y="2501"/>
                  </a:lnTo>
                  <a:lnTo>
                    <a:pt x="4335" y="2548"/>
                  </a:lnTo>
                  <a:lnTo>
                    <a:pt x="5345" y="3124"/>
                  </a:lnTo>
                  <a:lnTo>
                    <a:pt x="5410" y="3166"/>
                  </a:lnTo>
                  <a:lnTo>
                    <a:pt x="6414" y="3748"/>
                  </a:lnTo>
                  <a:lnTo>
                    <a:pt x="6485" y="3783"/>
                  </a:lnTo>
                  <a:lnTo>
                    <a:pt x="7488" y="4365"/>
                  </a:lnTo>
                  <a:lnTo>
                    <a:pt x="7560" y="4413"/>
                  </a:lnTo>
                  <a:lnTo>
                    <a:pt x="8563" y="4989"/>
                  </a:lnTo>
                  <a:lnTo>
                    <a:pt x="8640" y="5024"/>
                  </a:lnTo>
                  <a:lnTo>
                    <a:pt x="9638" y="5606"/>
                  </a:lnTo>
                  <a:lnTo>
                    <a:pt x="9709" y="5648"/>
                  </a:lnTo>
                  <a:lnTo>
                    <a:pt x="10719" y="6230"/>
                  </a:lnTo>
                  <a:lnTo>
                    <a:pt x="10784" y="6265"/>
                  </a:lnTo>
                  <a:lnTo>
                    <a:pt x="11793" y="6853"/>
                  </a:lnTo>
                  <a:lnTo>
                    <a:pt x="11859" y="6889"/>
                  </a:lnTo>
                  <a:lnTo>
                    <a:pt x="12862" y="7471"/>
                  </a:lnTo>
                  <a:lnTo>
                    <a:pt x="12934" y="7512"/>
                  </a:lnTo>
                  <a:lnTo>
                    <a:pt x="13937" y="8088"/>
                  </a:lnTo>
                  <a:lnTo>
                    <a:pt x="14014" y="8130"/>
                  </a:lnTo>
                  <a:lnTo>
                    <a:pt x="15012" y="8706"/>
                  </a:lnTo>
                  <a:lnTo>
                    <a:pt x="15083" y="8753"/>
                  </a:lnTo>
                  <a:lnTo>
                    <a:pt x="16093" y="9329"/>
                  </a:lnTo>
                  <a:lnTo>
                    <a:pt x="16158" y="9377"/>
                  </a:lnTo>
                  <a:lnTo>
                    <a:pt x="17167" y="9953"/>
                  </a:lnTo>
                  <a:lnTo>
                    <a:pt x="17233" y="9994"/>
                  </a:lnTo>
                  <a:lnTo>
                    <a:pt x="18236" y="10570"/>
                  </a:lnTo>
                  <a:lnTo>
                    <a:pt x="18307" y="10612"/>
                  </a:lnTo>
                  <a:lnTo>
                    <a:pt x="19311" y="11194"/>
                  </a:lnTo>
                  <a:lnTo>
                    <a:pt x="19388" y="11229"/>
                  </a:lnTo>
                  <a:lnTo>
                    <a:pt x="20386" y="11817"/>
                  </a:lnTo>
                  <a:lnTo>
                    <a:pt x="20463" y="11853"/>
                  </a:lnTo>
                  <a:lnTo>
                    <a:pt x="21466" y="12435"/>
                  </a:lnTo>
                  <a:lnTo>
                    <a:pt x="21532" y="12476"/>
                  </a:lnTo>
                  <a:lnTo>
                    <a:pt x="22541" y="13058"/>
                  </a:lnTo>
                  <a:lnTo>
                    <a:pt x="22547" y="13058"/>
                  </a:lnTo>
                  <a:lnTo>
                    <a:pt x="22606" y="13094"/>
                  </a:lnTo>
                  <a:lnTo>
                    <a:pt x="22684" y="13058"/>
                  </a:lnTo>
                  <a:lnTo>
                    <a:pt x="22612" y="13023"/>
                  </a:lnTo>
                  <a:lnTo>
                    <a:pt x="22606" y="13011"/>
                  </a:lnTo>
                  <a:lnTo>
                    <a:pt x="21603" y="12435"/>
                  </a:lnTo>
                  <a:lnTo>
                    <a:pt x="21532" y="12393"/>
                  </a:lnTo>
                  <a:lnTo>
                    <a:pt x="20528" y="11817"/>
                  </a:lnTo>
                  <a:lnTo>
                    <a:pt x="20463" y="11776"/>
                  </a:lnTo>
                  <a:lnTo>
                    <a:pt x="19453" y="11194"/>
                  </a:lnTo>
                  <a:lnTo>
                    <a:pt x="19388" y="11152"/>
                  </a:lnTo>
                  <a:lnTo>
                    <a:pt x="18379" y="10570"/>
                  </a:lnTo>
                  <a:lnTo>
                    <a:pt x="18307" y="10535"/>
                  </a:lnTo>
                  <a:lnTo>
                    <a:pt x="17310" y="9953"/>
                  </a:lnTo>
                  <a:lnTo>
                    <a:pt x="17233" y="9911"/>
                  </a:lnTo>
                  <a:lnTo>
                    <a:pt x="16229" y="9329"/>
                  </a:lnTo>
                  <a:lnTo>
                    <a:pt x="16158" y="9294"/>
                  </a:lnTo>
                  <a:lnTo>
                    <a:pt x="15154" y="8706"/>
                  </a:lnTo>
                  <a:lnTo>
                    <a:pt x="15083" y="8670"/>
                  </a:lnTo>
                  <a:lnTo>
                    <a:pt x="14080" y="8088"/>
                  </a:lnTo>
                  <a:lnTo>
                    <a:pt x="14014" y="8047"/>
                  </a:lnTo>
                  <a:lnTo>
                    <a:pt x="13005" y="7471"/>
                  </a:lnTo>
                  <a:lnTo>
                    <a:pt x="12934" y="7429"/>
                  </a:lnTo>
                  <a:lnTo>
                    <a:pt x="11924" y="6853"/>
                  </a:lnTo>
                  <a:lnTo>
                    <a:pt x="11859" y="6806"/>
                  </a:lnTo>
                  <a:lnTo>
                    <a:pt x="10855" y="6230"/>
                  </a:lnTo>
                  <a:lnTo>
                    <a:pt x="10784" y="6194"/>
                  </a:lnTo>
                  <a:lnTo>
                    <a:pt x="9780" y="5606"/>
                  </a:lnTo>
                  <a:lnTo>
                    <a:pt x="9709" y="5565"/>
                  </a:lnTo>
                  <a:lnTo>
                    <a:pt x="8706" y="4989"/>
                  </a:lnTo>
                  <a:lnTo>
                    <a:pt x="8640" y="4947"/>
                  </a:lnTo>
                  <a:lnTo>
                    <a:pt x="7631" y="4365"/>
                  </a:lnTo>
                  <a:lnTo>
                    <a:pt x="7560" y="4329"/>
                  </a:lnTo>
                  <a:lnTo>
                    <a:pt x="6550" y="3748"/>
                  </a:lnTo>
                  <a:lnTo>
                    <a:pt x="6485" y="3706"/>
                  </a:lnTo>
                  <a:lnTo>
                    <a:pt x="5481" y="3124"/>
                  </a:lnTo>
                  <a:lnTo>
                    <a:pt x="5410" y="3083"/>
                  </a:lnTo>
                  <a:lnTo>
                    <a:pt x="4407" y="2501"/>
                  </a:lnTo>
                  <a:lnTo>
                    <a:pt x="4335" y="2465"/>
                  </a:lnTo>
                  <a:lnTo>
                    <a:pt x="3332" y="1889"/>
                  </a:lnTo>
                  <a:lnTo>
                    <a:pt x="3255" y="1841"/>
                  </a:lnTo>
                  <a:lnTo>
                    <a:pt x="2257" y="1260"/>
                  </a:lnTo>
                  <a:lnTo>
                    <a:pt x="2186" y="1224"/>
                  </a:lnTo>
                  <a:lnTo>
                    <a:pt x="1176" y="642"/>
                  </a:lnTo>
                  <a:lnTo>
                    <a:pt x="1111" y="600"/>
                  </a:lnTo>
                  <a:lnTo>
                    <a:pt x="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869;p75">
              <a:extLst>
                <a:ext uri="{FF2B5EF4-FFF2-40B4-BE49-F238E27FC236}">
                  <a16:creationId xmlns:a16="http://schemas.microsoft.com/office/drawing/2014/main" id="{3D8742A7-CCD7-47E9-A299-2DF11BAAE1C5}"/>
                </a:ext>
              </a:extLst>
            </p:cNvPr>
            <p:cNvSpPr/>
            <p:nvPr/>
          </p:nvSpPr>
          <p:spPr>
            <a:xfrm>
              <a:off x="5364880" y="5331727"/>
              <a:ext cx="2764150" cy="1595026"/>
            </a:xfrm>
            <a:custGeom>
              <a:avLst/>
              <a:gdLst/>
              <a:ahLst/>
              <a:cxnLst/>
              <a:rect l="l" t="t" r="r" b="b"/>
              <a:pathLst>
                <a:path w="22683" h="13089" extrusionOk="0">
                  <a:moveTo>
                    <a:pt x="71" y="1"/>
                  </a:moveTo>
                  <a:lnTo>
                    <a:pt x="0" y="37"/>
                  </a:lnTo>
                  <a:lnTo>
                    <a:pt x="1039" y="636"/>
                  </a:lnTo>
                  <a:lnTo>
                    <a:pt x="1116" y="684"/>
                  </a:lnTo>
                  <a:lnTo>
                    <a:pt x="2120" y="1260"/>
                  </a:lnTo>
                  <a:lnTo>
                    <a:pt x="2191" y="1295"/>
                  </a:lnTo>
                  <a:lnTo>
                    <a:pt x="3195" y="1883"/>
                  </a:lnTo>
                  <a:lnTo>
                    <a:pt x="3260" y="1919"/>
                  </a:lnTo>
                  <a:lnTo>
                    <a:pt x="4269" y="2501"/>
                  </a:lnTo>
                  <a:lnTo>
                    <a:pt x="4335" y="2542"/>
                  </a:lnTo>
                  <a:lnTo>
                    <a:pt x="5344" y="3124"/>
                  </a:lnTo>
                  <a:lnTo>
                    <a:pt x="5416" y="3160"/>
                  </a:lnTo>
                  <a:lnTo>
                    <a:pt x="6413" y="3736"/>
                  </a:lnTo>
                  <a:lnTo>
                    <a:pt x="6490" y="3783"/>
                  </a:lnTo>
                  <a:lnTo>
                    <a:pt x="7494" y="4365"/>
                  </a:lnTo>
                  <a:lnTo>
                    <a:pt x="7565" y="4401"/>
                  </a:lnTo>
                  <a:lnTo>
                    <a:pt x="8569" y="4989"/>
                  </a:lnTo>
                  <a:lnTo>
                    <a:pt x="8640" y="5024"/>
                  </a:lnTo>
                  <a:lnTo>
                    <a:pt x="9643" y="5600"/>
                  </a:lnTo>
                  <a:lnTo>
                    <a:pt x="9709" y="5648"/>
                  </a:lnTo>
                  <a:lnTo>
                    <a:pt x="10718" y="6224"/>
                  </a:lnTo>
                  <a:lnTo>
                    <a:pt x="10789" y="6260"/>
                  </a:lnTo>
                  <a:lnTo>
                    <a:pt x="11799" y="6847"/>
                  </a:lnTo>
                  <a:lnTo>
                    <a:pt x="11864" y="6889"/>
                  </a:lnTo>
                  <a:lnTo>
                    <a:pt x="12868" y="7465"/>
                  </a:lnTo>
                  <a:lnTo>
                    <a:pt x="12939" y="7512"/>
                  </a:lnTo>
                  <a:lnTo>
                    <a:pt x="13942" y="8088"/>
                  </a:lnTo>
                  <a:lnTo>
                    <a:pt x="14014" y="8124"/>
                  </a:lnTo>
                  <a:lnTo>
                    <a:pt x="15017" y="8706"/>
                  </a:lnTo>
                  <a:lnTo>
                    <a:pt x="15082" y="8748"/>
                  </a:lnTo>
                  <a:lnTo>
                    <a:pt x="16092" y="9330"/>
                  </a:lnTo>
                  <a:lnTo>
                    <a:pt x="16163" y="9365"/>
                  </a:lnTo>
                  <a:lnTo>
                    <a:pt x="17173" y="9953"/>
                  </a:lnTo>
                  <a:lnTo>
                    <a:pt x="17238" y="9989"/>
                  </a:lnTo>
                  <a:lnTo>
                    <a:pt x="18241" y="10565"/>
                  </a:lnTo>
                  <a:lnTo>
                    <a:pt x="18313" y="10612"/>
                  </a:lnTo>
                  <a:lnTo>
                    <a:pt x="19316" y="11194"/>
                  </a:lnTo>
                  <a:lnTo>
                    <a:pt x="19387" y="11230"/>
                  </a:lnTo>
                  <a:lnTo>
                    <a:pt x="20391" y="11806"/>
                  </a:lnTo>
                  <a:lnTo>
                    <a:pt x="20468" y="11853"/>
                  </a:lnTo>
                  <a:lnTo>
                    <a:pt x="21466" y="12429"/>
                  </a:lnTo>
                  <a:lnTo>
                    <a:pt x="21537" y="12477"/>
                  </a:lnTo>
                  <a:lnTo>
                    <a:pt x="22546" y="13053"/>
                  </a:lnTo>
                  <a:lnTo>
                    <a:pt x="22612" y="13088"/>
                  </a:lnTo>
                  <a:lnTo>
                    <a:pt x="22683" y="13053"/>
                  </a:lnTo>
                  <a:lnTo>
                    <a:pt x="22618" y="13017"/>
                  </a:lnTo>
                  <a:lnTo>
                    <a:pt x="22612" y="13011"/>
                  </a:lnTo>
                  <a:lnTo>
                    <a:pt x="21608" y="12429"/>
                  </a:lnTo>
                  <a:lnTo>
                    <a:pt x="21537" y="12393"/>
                  </a:lnTo>
                  <a:lnTo>
                    <a:pt x="20533" y="11806"/>
                  </a:lnTo>
                  <a:lnTo>
                    <a:pt x="20468" y="11770"/>
                  </a:lnTo>
                  <a:lnTo>
                    <a:pt x="19459" y="11194"/>
                  </a:lnTo>
                  <a:lnTo>
                    <a:pt x="19387" y="11147"/>
                  </a:lnTo>
                  <a:lnTo>
                    <a:pt x="18378" y="10565"/>
                  </a:lnTo>
                  <a:lnTo>
                    <a:pt x="18313" y="10529"/>
                  </a:lnTo>
                  <a:lnTo>
                    <a:pt x="17309" y="9953"/>
                  </a:lnTo>
                  <a:lnTo>
                    <a:pt x="17238" y="9905"/>
                  </a:lnTo>
                  <a:lnTo>
                    <a:pt x="16234" y="9330"/>
                  </a:lnTo>
                  <a:lnTo>
                    <a:pt x="16163" y="9282"/>
                  </a:lnTo>
                  <a:lnTo>
                    <a:pt x="15160" y="8706"/>
                  </a:lnTo>
                  <a:lnTo>
                    <a:pt x="15082" y="8670"/>
                  </a:lnTo>
                  <a:lnTo>
                    <a:pt x="14085" y="8088"/>
                  </a:lnTo>
                  <a:lnTo>
                    <a:pt x="14014" y="8041"/>
                  </a:lnTo>
                  <a:lnTo>
                    <a:pt x="13004" y="7465"/>
                  </a:lnTo>
                  <a:lnTo>
                    <a:pt x="12939" y="7429"/>
                  </a:lnTo>
                  <a:lnTo>
                    <a:pt x="11929" y="6847"/>
                  </a:lnTo>
                  <a:lnTo>
                    <a:pt x="11864" y="6806"/>
                  </a:lnTo>
                  <a:lnTo>
                    <a:pt x="10861" y="6224"/>
                  </a:lnTo>
                  <a:lnTo>
                    <a:pt x="10789" y="6182"/>
                  </a:lnTo>
                  <a:lnTo>
                    <a:pt x="9786" y="5600"/>
                  </a:lnTo>
                  <a:lnTo>
                    <a:pt x="9709" y="5565"/>
                  </a:lnTo>
                  <a:lnTo>
                    <a:pt x="8711" y="4989"/>
                  </a:lnTo>
                  <a:lnTo>
                    <a:pt x="8640" y="4941"/>
                  </a:lnTo>
                  <a:lnTo>
                    <a:pt x="7630" y="4365"/>
                  </a:lnTo>
                  <a:lnTo>
                    <a:pt x="7565" y="4324"/>
                  </a:lnTo>
                  <a:lnTo>
                    <a:pt x="6556" y="3736"/>
                  </a:lnTo>
                  <a:lnTo>
                    <a:pt x="6490" y="3700"/>
                  </a:lnTo>
                  <a:lnTo>
                    <a:pt x="5481" y="3124"/>
                  </a:lnTo>
                  <a:lnTo>
                    <a:pt x="5416" y="3077"/>
                  </a:lnTo>
                  <a:lnTo>
                    <a:pt x="4412" y="2501"/>
                  </a:lnTo>
                  <a:lnTo>
                    <a:pt x="4335" y="2465"/>
                  </a:lnTo>
                  <a:lnTo>
                    <a:pt x="3337" y="1883"/>
                  </a:lnTo>
                  <a:lnTo>
                    <a:pt x="3260" y="1842"/>
                  </a:lnTo>
                  <a:lnTo>
                    <a:pt x="2257" y="1260"/>
                  </a:lnTo>
                  <a:lnTo>
                    <a:pt x="2191" y="1224"/>
                  </a:lnTo>
                  <a:lnTo>
                    <a:pt x="1182" y="636"/>
                  </a:lnTo>
                  <a:lnTo>
                    <a:pt x="1116" y="601"/>
                  </a:lnTo>
                  <a:lnTo>
                    <a:pt x="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870;p75">
              <a:extLst>
                <a:ext uri="{FF2B5EF4-FFF2-40B4-BE49-F238E27FC236}">
                  <a16:creationId xmlns:a16="http://schemas.microsoft.com/office/drawing/2014/main" id="{C307F8E8-BFBE-4D33-8A59-A4A0C291AEAA}"/>
                </a:ext>
              </a:extLst>
            </p:cNvPr>
            <p:cNvSpPr/>
            <p:nvPr/>
          </p:nvSpPr>
          <p:spPr>
            <a:xfrm>
              <a:off x="764838" y="6363654"/>
              <a:ext cx="2030553" cy="2568321"/>
            </a:xfrm>
            <a:custGeom>
              <a:avLst/>
              <a:gdLst/>
              <a:ahLst/>
              <a:cxnLst/>
              <a:rect l="l" t="t" r="r" b="b"/>
              <a:pathLst>
                <a:path w="16663" h="21076" extrusionOk="0">
                  <a:moveTo>
                    <a:pt x="4769" y="1"/>
                  </a:moveTo>
                  <a:cubicBezTo>
                    <a:pt x="4591" y="1"/>
                    <a:pt x="4353" y="12"/>
                    <a:pt x="4175" y="36"/>
                  </a:cubicBezTo>
                  <a:cubicBezTo>
                    <a:pt x="3985" y="60"/>
                    <a:pt x="3730" y="101"/>
                    <a:pt x="3540" y="149"/>
                  </a:cubicBezTo>
                  <a:cubicBezTo>
                    <a:pt x="3463" y="161"/>
                    <a:pt x="3373" y="191"/>
                    <a:pt x="3284" y="220"/>
                  </a:cubicBezTo>
                  <a:cubicBezTo>
                    <a:pt x="3189" y="250"/>
                    <a:pt x="3088" y="286"/>
                    <a:pt x="3005" y="309"/>
                  </a:cubicBezTo>
                  <a:cubicBezTo>
                    <a:pt x="1159" y="1034"/>
                    <a:pt x="1" y="3029"/>
                    <a:pt x="36" y="6010"/>
                  </a:cubicBezTo>
                  <a:cubicBezTo>
                    <a:pt x="102" y="11247"/>
                    <a:pt x="3807" y="17517"/>
                    <a:pt x="8320" y="20035"/>
                  </a:cubicBezTo>
                  <a:cubicBezTo>
                    <a:pt x="9585" y="20742"/>
                    <a:pt x="10779" y="21075"/>
                    <a:pt x="11840" y="21075"/>
                  </a:cubicBezTo>
                  <a:cubicBezTo>
                    <a:pt x="12875" y="21075"/>
                    <a:pt x="13783" y="20758"/>
                    <a:pt x="14507" y="20160"/>
                  </a:cubicBezTo>
                  <a:cubicBezTo>
                    <a:pt x="14650" y="20041"/>
                    <a:pt x="14840" y="19869"/>
                    <a:pt x="14964" y="19726"/>
                  </a:cubicBezTo>
                  <a:cubicBezTo>
                    <a:pt x="15053" y="19637"/>
                    <a:pt x="15148" y="19513"/>
                    <a:pt x="15237" y="19400"/>
                  </a:cubicBezTo>
                  <a:cubicBezTo>
                    <a:pt x="15267" y="19358"/>
                    <a:pt x="15303" y="19317"/>
                    <a:pt x="15332" y="19281"/>
                  </a:cubicBezTo>
                  <a:cubicBezTo>
                    <a:pt x="15469" y="19121"/>
                    <a:pt x="15617" y="18871"/>
                    <a:pt x="15712" y="18687"/>
                  </a:cubicBezTo>
                  <a:cubicBezTo>
                    <a:pt x="15861" y="18408"/>
                    <a:pt x="16063" y="18022"/>
                    <a:pt x="16259" y="17381"/>
                  </a:cubicBezTo>
                  <a:cubicBezTo>
                    <a:pt x="16473" y="16698"/>
                    <a:pt x="16544" y="16134"/>
                    <a:pt x="16579" y="15867"/>
                  </a:cubicBezTo>
                  <a:cubicBezTo>
                    <a:pt x="16609" y="15647"/>
                    <a:pt x="16633" y="15356"/>
                    <a:pt x="16651" y="15130"/>
                  </a:cubicBezTo>
                  <a:cubicBezTo>
                    <a:pt x="16663" y="14857"/>
                    <a:pt x="16663" y="14495"/>
                    <a:pt x="16663" y="14222"/>
                  </a:cubicBezTo>
                  <a:cubicBezTo>
                    <a:pt x="16657" y="13990"/>
                    <a:pt x="16639" y="13676"/>
                    <a:pt x="16621" y="13438"/>
                  </a:cubicBezTo>
                  <a:cubicBezTo>
                    <a:pt x="16597" y="13171"/>
                    <a:pt x="16556" y="12826"/>
                    <a:pt x="16514" y="12565"/>
                  </a:cubicBezTo>
                  <a:cubicBezTo>
                    <a:pt x="16478" y="12334"/>
                    <a:pt x="16425" y="12031"/>
                    <a:pt x="16378" y="11799"/>
                  </a:cubicBezTo>
                  <a:cubicBezTo>
                    <a:pt x="16330" y="11556"/>
                    <a:pt x="16259" y="11235"/>
                    <a:pt x="16193" y="10992"/>
                  </a:cubicBezTo>
                  <a:cubicBezTo>
                    <a:pt x="16128" y="10766"/>
                    <a:pt x="16051" y="10469"/>
                    <a:pt x="15980" y="10255"/>
                  </a:cubicBezTo>
                  <a:cubicBezTo>
                    <a:pt x="15902" y="10042"/>
                    <a:pt x="15813" y="9751"/>
                    <a:pt x="15736" y="9537"/>
                  </a:cubicBezTo>
                  <a:cubicBezTo>
                    <a:pt x="15653" y="9323"/>
                    <a:pt x="15540" y="9032"/>
                    <a:pt x="15451" y="8818"/>
                  </a:cubicBezTo>
                  <a:cubicBezTo>
                    <a:pt x="15237" y="8296"/>
                    <a:pt x="14911" y="7643"/>
                    <a:pt x="14804" y="7459"/>
                  </a:cubicBezTo>
                  <a:cubicBezTo>
                    <a:pt x="14697" y="7263"/>
                    <a:pt x="14555" y="6995"/>
                    <a:pt x="14442" y="6805"/>
                  </a:cubicBezTo>
                  <a:cubicBezTo>
                    <a:pt x="14204" y="6425"/>
                    <a:pt x="13878" y="5921"/>
                    <a:pt x="13628" y="5552"/>
                  </a:cubicBezTo>
                  <a:cubicBezTo>
                    <a:pt x="13492" y="5357"/>
                    <a:pt x="13308" y="5113"/>
                    <a:pt x="13159" y="4929"/>
                  </a:cubicBezTo>
                  <a:cubicBezTo>
                    <a:pt x="13017" y="4751"/>
                    <a:pt x="12815" y="4519"/>
                    <a:pt x="12678" y="4341"/>
                  </a:cubicBezTo>
                  <a:cubicBezTo>
                    <a:pt x="12518" y="4145"/>
                    <a:pt x="12292" y="3920"/>
                    <a:pt x="12120" y="3730"/>
                  </a:cubicBezTo>
                  <a:cubicBezTo>
                    <a:pt x="11942" y="3540"/>
                    <a:pt x="11681" y="3296"/>
                    <a:pt x="11491" y="3118"/>
                  </a:cubicBezTo>
                  <a:cubicBezTo>
                    <a:pt x="11318" y="2958"/>
                    <a:pt x="11081" y="2762"/>
                    <a:pt x="10909" y="2601"/>
                  </a:cubicBezTo>
                  <a:cubicBezTo>
                    <a:pt x="10701" y="2417"/>
                    <a:pt x="10398" y="2198"/>
                    <a:pt x="10172" y="2031"/>
                  </a:cubicBezTo>
                  <a:cubicBezTo>
                    <a:pt x="9988" y="1889"/>
                    <a:pt x="9727" y="1723"/>
                    <a:pt x="9537" y="1592"/>
                  </a:cubicBezTo>
                  <a:cubicBezTo>
                    <a:pt x="9175" y="1354"/>
                    <a:pt x="8670" y="1075"/>
                    <a:pt x="8272" y="879"/>
                  </a:cubicBezTo>
                  <a:cubicBezTo>
                    <a:pt x="8076" y="784"/>
                    <a:pt x="7809" y="666"/>
                    <a:pt x="7601" y="582"/>
                  </a:cubicBezTo>
                  <a:cubicBezTo>
                    <a:pt x="7364" y="493"/>
                    <a:pt x="7043" y="375"/>
                    <a:pt x="6800" y="303"/>
                  </a:cubicBezTo>
                  <a:cubicBezTo>
                    <a:pt x="6420" y="185"/>
                    <a:pt x="5897" y="78"/>
                    <a:pt x="5499" y="36"/>
                  </a:cubicBezTo>
                  <a:cubicBezTo>
                    <a:pt x="5285" y="12"/>
                    <a:pt x="4995" y="1"/>
                    <a:pt x="47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871;p75">
              <a:extLst>
                <a:ext uri="{FF2B5EF4-FFF2-40B4-BE49-F238E27FC236}">
                  <a16:creationId xmlns:a16="http://schemas.microsoft.com/office/drawing/2014/main" id="{AF3578EC-20D3-41D5-B0AC-3CB734693FA0}"/>
                </a:ext>
              </a:extLst>
            </p:cNvPr>
            <p:cNvSpPr/>
            <p:nvPr/>
          </p:nvSpPr>
          <p:spPr>
            <a:xfrm>
              <a:off x="1021723" y="6362191"/>
              <a:ext cx="1774403" cy="2387603"/>
            </a:xfrm>
            <a:custGeom>
              <a:avLst/>
              <a:gdLst/>
              <a:ahLst/>
              <a:cxnLst/>
              <a:rect l="l" t="t" r="r" b="b"/>
              <a:pathLst>
                <a:path w="14561" h="19593" extrusionOk="0">
                  <a:moveTo>
                    <a:pt x="2673" y="1"/>
                  </a:moveTo>
                  <a:cubicBezTo>
                    <a:pt x="2495" y="1"/>
                    <a:pt x="2257" y="18"/>
                    <a:pt x="2079" y="42"/>
                  </a:cubicBezTo>
                  <a:cubicBezTo>
                    <a:pt x="1883" y="60"/>
                    <a:pt x="1634" y="108"/>
                    <a:pt x="1438" y="149"/>
                  </a:cubicBezTo>
                  <a:cubicBezTo>
                    <a:pt x="1366" y="167"/>
                    <a:pt x="1277" y="197"/>
                    <a:pt x="1188" y="226"/>
                  </a:cubicBezTo>
                  <a:cubicBezTo>
                    <a:pt x="422" y="1265"/>
                    <a:pt x="1" y="2714"/>
                    <a:pt x="24" y="4531"/>
                  </a:cubicBezTo>
                  <a:cubicBezTo>
                    <a:pt x="90" y="9757"/>
                    <a:pt x="3795" y="16039"/>
                    <a:pt x="8308" y="18551"/>
                  </a:cubicBezTo>
                  <a:cubicBezTo>
                    <a:pt x="9576" y="19255"/>
                    <a:pt x="10772" y="19593"/>
                    <a:pt x="11835" y="19593"/>
                  </a:cubicBezTo>
                  <a:cubicBezTo>
                    <a:pt x="12295" y="19593"/>
                    <a:pt x="12730" y="19530"/>
                    <a:pt x="13135" y="19406"/>
                  </a:cubicBezTo>
                  <a:cubicBezTo>
                    <a:pt x="13165" y="19364"/>
                    <a:pt x="13207" y="19323"/>
                    <a:pt x="13236" y="19287"/>
                  </a:cubicBezTo>
                  <a:cubicBezTo>
                    <a:pt x="13367" y="19127"/>
                    <a:pt x="13515" y="18877"/>
                    <a:pt x="13610" y="18693"/>
                  </a:cubicBezTo>
                  <a:cubicBezTo>
                    <a:pt x="13759" y="18414"/>
                    <a:pt x="13961" y="18028"/>
                    <a:pt x="14163" y="17387"/>
                  </a:cubicBezTo>
                  <a:cubicBezTo>
                    <a:pt x="14370" y="16704"/>
                    <a:pt x="14442" y="16140"/>
                    <a:pt x="14483" y="15873"/>
                  </a:cubicBezTo>
                  <a:cubicBezTo>
                    <a:pt x="14513" y="15653"/>
                    <a:pt x="14531" y="15362"/>
                    <a:pt x="14549" y="15136"/>
                  </a:cubicBezTo>
                  <a:cubicBezTo>
                    <a:pt x="14560" y="14863"/>
                    <a:pt x="14560" y="14501"/>
                    <a:pt x="14560" y="14228"/>
                  </a:cubicBezTo>
                  <a:cubicBezTo>
                    <a:pt x="14555" y="13996"/>
                    <a:pt x="14543" y="13682"/>
                    <a:pt x="14519" y="13444"/>
                  </a:cubicBezTo>
                  <a:cubicBezTo>
                    <a:pt x="14495" y="13177"/>
                    <a:pt x="14460" y="12833"/>
                    <a:pt x="14412" y="12571"/>
                  </a:cubicBezTo>
                  <a:cubicBezTo>
                    <a:pt x="14376" y="12340"/>
                    <a:pt x="14323" y="12037"/>
                    <a:pt x="14281" y="11805"/>
                  </a:cubicBezTo>
                  <a:cubicBezTo>
                    <a:pt x="14228" y="11562"/>
                    <a:pt x="14163" y="11241"/>
                    <a:pt x="14097" y="10998"/>
                  </a:cubicBezTo>
                  <a:cubicBezTo>
                    <a:pt x="14026" y="10772"/>
                    <a:pt x="13955" y="10475"/>
                    <a:pt x="13878" y="10261"/>
                  </a:cubicBezTo>
                  <a:cubicBezTo>
                    <a:pt x="13806" y="10048"/>
                    <a:pt x="13717" y="9757"/>
                    <a:pt x="13634" y="9543"/>
                  </a:cubicBezTo>
                  <a:cubicBezTo>
                    <a:pt x="13551" y="9323"/>
                    <a:pt x="13438" y="9038"/>
                    <a:pt x="13349" y="8824"/>
                  </a:cubicBezTo>
                  <a:cubicBezTo>
                    <a:pt x="13135" y="8302"/>
                    <a:pt x="12809" y="7649"/>
                    <a:pt x="12708" y="7465"/>
                  </a:cubicBezTo>
                  <a:cubicBezTo>
                    <a:pt x="12595" y="7269"/>
                    <a:pt x="12453" y="7001"/>
                    <a:pt x="12340" y="6811"/>
                  </a:cubicBezTo>
                  <a:cubicBezTo>
                    <a:pt x="12102" y="6431"/>
                    <a:pt x="11776" y="5927"/>
                    <a:pt x="11526" y="5553"/>
                  </a:cubicBezTo>
                  <a:cubicBezTo>
                    <a:pt x="11390" y="5363"/>
                    <a:pt x="11206" y="5119"/>
                    <a:pt x="11057" y="4929"/>
                  </a:cubicBezTo>
                  <a:cubicBezTo>
                    <a:pt x="10915" y="4751"/>
                    <a:pt x="10719" y="4525"/>
                    <a:pt x="10576" y="4347"/>
                  </a:cubicBezTo>
                  <a:cubicBezTo>
                    <a:pt x="10422" y="4151"/>
                    <a:pt x="10190" y="3920"/>
                    <a:pt x="10018" y="3736"/>
                  </a:cubicBezTo>
                  <a:cubicBezTo>
                    <a:pt x="9840" y="3546"/>
                    <a:pt x="9579" y="3296"/>
                    <a:pt x="9389" y="3118"/>
                  </a:cubicBezTo>
                  <a:cubicBezTo>
                    <a:pt x="9216" y="2964"/>
                    <a:pt x="8979" y="2762"/>
                    <a:pt x="8807" y="2607"/>
                  </a:cubicBezTo>
                  <a:cubicBezTo>
                    <a:pt x="8599" y="2423"/>
                    <a:pt x="8296" y="2198"/>
                    <a:pt x="8076" y="2037"/>
                  </a:cubicBezTo>
                  <a:cubicBezTo>
                    <a:pt x="7886" y="1895"/>
                    <a:pt x="7631" y="1723"/>
                    <a:pt x="7435" y="1598"/>
                  </a:cubicBezTo>
                  <a:cubicBezTo>
                    <a:pt x="7073" y="1360"/>
                    <a:pt x="6568" y="1081"/>
                    <a:pt x="6176" y="885"/>
                  </a:cubicBezTo>
                  <a:cubicBezTo>
                    <a:pt x="5974" y="790"/>
                    <a:pt x="5707" y="672"/>
                    <a:pt x="5499" y="588"/>
                  </a:cubicBezTo>
                  <a:cubicBezTo>
                    <a:pt x="5262" y="499"/>
                    <a:pt x="4941" y="381"/>
                    <a:pt x="4698" y="309"/>
                  </a:cubicBezTo>
                  <a:cubicBezTo>
                    <a:pt x="4318" y="191"/>
                    <a:pt x="3801" y="84"/>
                    <a:pt x="3397" y="42"/>
                  </a:cubicBezTo>
                  <a:cubicBezTo>
                    <a:pt x="3183" y="18"/>
                    <a:pt x="2892" y="1"/>
                    <a:pt x="2673" y="1"/>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872;p75">
              <a:extLst>
                <a:ext uri="{FF2B5EF4-FFF2-40B4-BE49-F238E27FC236}">
                  <a16:creationId xmlns:a16="http://schemas.microsoft.com/office/drawing/2014/main" id="{CA1CCE8B-FCA7-4C1D-8152-941E22574E99}"/>
                </a:ext>
              </a:extLst>
            </p:cNvPr>
            <p:cNvSpPr/>
            <p:nvPr/>
          </p:nvSpPr>
          <p:spPr>
            <a:xfrm>
              <a:off x="1110073" y="6320149"/>
              <a:ext cx="1753322" cy="2536394"/>
            </a:xfrm>
            <a:custGeom>
              <a:avLst/>
              <a:gdLst/>
              <a:ahLst/>
              <a:cxnLst/>
              <a:rect l="l" t="t" r="r" b="b"/>
              <a:pathLst>
                <a:path w="14388" h="20814" extrusionOk="0">
                  <a:moveTo>
                    <a:pt x="258" y="275"/>
                  </a:moveTo>
                  <a:cubicBezTo>
                    <a:pt x="171" y="302"/>
                    <a:pt x="85" y="331"/>
                    <a:pt x="0" y="363"/>
                  </a:cubicBezTo>
                  <a:cubicBezTo>
                    <a:pt x="80" y="339"/>
                    <a:pt x="168" y="306"/>
                    <a:pt x="258" y="275"/>
                  </a:cubicBezTo>
                  <a:close/>
                  <a:moveTo>
                    <a:pt x="1931" y="0"/>
                  </a:moveTo>
                  <a:cubicBezTo>
                    <a:pt x="1757" y="0"/>
                    <a:pt x="1544" y="16"/>
                    <a:pt x="1384" y="37"/>
                  </a:cubicBezTo>
                  <a:cubicBezTo>
                    <a:pt x="1134" y="61"/>
                    <a:pt x="814" y="126"/>
                    <a:pt x="564" y="185"/>
                  </a:cubicBezTo>
                  <a:cubicBezTo>
                    <a:pt x="469" y="204"/>
                    <a:pt x="363" y="239"/>
                    <a:pt x="258" y="275"/>
                  </a:cubicBezTo>
                  <a:lnTo>
                    <a:pt x="258" y="275"/>
                  </a:lnTo>
                  <a:cubicBezTo>
                    <a:pt x="682" y="145"/>
                    <a:pt x="1139" y="79"/>
                    <a:pt x="1622" y="79"/>
                  </a:cubicBezTo>
                  <a:cubicBezTo>
                    <a:pt x="2716" y="79"/>
                    <a:pt x="3949" y="420"/>
                    <a:pt x="5255" y="1141"/>
                  </a:cubicBezTo>
                  <a:cubicBezTo>
                    <a:pt x="9911" y="3742"/>
                    <a:pt x="13735" y="10214"/>
                    <a:pt x="13800" y="15606"/>
                  </a:cubicBezTo>
                  <a:cubicBezTo>
                    <a:pt x="13828" y="17876"/>
                    <a:pt x="13196" y="19585"/>
                    <a:pt x="12105" y="20621"/>
                  </a:cubicBezTo>
                  <a:lnTo>
                    <a:pt x="12105" y="20621"/>
                  </a:lnTo>
                  <a:cubicBezTo>
                    <a:pt x="12254" y="20487"/>
                    <a:pt x="12407" y="20339"/>
                    <a:pt x="12517" y="20202"/>
                  </a:cubicBezTo>
                  <a:cubicBezTo>
                    <a:pt x="12630" y="20060"/>
                    <a:pt x="12790" y="19876"/>
                    <a:pt x="12897" y="19727"/>
                  </a:cubicBezTo>
                  <a:cubicBezTo>
                    <a:pt x="13052" y="19495"/>
                    <a:pt x="13254" y="19187"/>
                    <a:pt x="13378" y="18943"/>
                  </a:cubicBezTo>
                  <a:cubicBezTo>
                    <a:pt x="13556" y="18587"/>
                    <a:pt x="13770" y="18094"/>
                    <a:pt x="13889" y="17714"/>
                  </a:cubicBezTo>
                  <a:cubicBezTo>
                    <a:pt x="13978" y="17429"/>
                    <a:pt x="14085" y="17043"/>
                    <a:pt x="14150" y="16746"/>
                  </a:cubicBezTo>
                  <a:cubicBezTo>
                    <a:pt x="14198" y="16527"/>
                    <a:pt x="14245" y="16247"/>
                    <a:pt x="14275" y="16034"/>
                  </a:cubicBezTo>
                  <a:cubicBezTo>
                    <a:pt x="14322" y="15737"/>
                    <a:pt x="14358" y="15333"/>
                    <a:pt x="14370" y="15030"/>
                  </a:cubicBezTo>
                  <a:cubicBezTo>
                    <a:pt x="14388" y="14799"/>
                    <a:pt x="14388" y="14490"/>
                    <a:pt x="14388" y="14258"/>
                  </a:cubicBezTo>
                  <a:cubicBezTo>
                    <a:pt x="14382" y="13670"/>
                    <a:pt x="14328" y="13059"/>
                    <a:pt x="14239" y="12441"/>
                  </a:cubicBezTo>
                  <a:cubicBezTo>
                    <a:pt x="14109" y="11604"/>
                    <a:pt x="13919" y="10909"/>
                    <a:pt x="13919" y="10903"/>
                  </a:cubicBezTo>
                  <a:cubicBezTo>
                    <a:pt x="13859" y="10690"/>
                    <a:pt x="13782" y="10399"/>
                    <a:pt x="13711" y="10185"/>
                  </a:cubicBezTo>
                  <a:cubicBezTo>
                    <a:pt x="13645" y="9977"/>
                    <a:pt x="13545" y="9686"/>
                    <a:pt x="13473" y="9478"/>
                  </a:cubicBezTo>
                  <a:cubicBezTo>
                    <a:pt x="13396" y="9270"/>
                    <a:pt x="13289" y="8991"/>
                    <a:pt x="13200" y="8783"/>
                  </a:cubicBezTo>
                  <a:cubicBezTo>
                    <a:pt x="13111" y="8582"/>
                    <a:pt x="12992" y="8314"/>
                    <a:pt x="12897" y="8112"/>
                  </a:cubicBezTo>
                  <a:cubicBezTo>
                    <a:pt x="12701" y="7726"/>
                    <a:pt x="12428" y="7204"/>
                    <a:pt x="12214" y="6830"/>
                  </a:cubicBezTo>
                  <a:cubicBezTo>
                    <a:pt x="12203" y="6824"/>
                    <a:pt x="11876" y="6248"/>
                    <a:pt x="11401" y="5589"/>
                  </a:cubicBezTo>
                  <a:cubicBezTo>
                    <a:pt x="11146" y="5227"/>
                    <a:pt x="10772" y="4775"/>
                    <a:pt x="10486" y="4431"/>
                  </a:cubicBezTo>
                  <a:cubicBezTo>
                    <a:pt x="10338" y="4247"/>
                    <a:pt x="10118" y="4021"/>
                    <a:pt x="9958" y="3843"/>
                  </a:cubicBezTo>
                  <a:cubicBezTo>
                    <a:pt x="9548" y="3410"/>
                    <a:pt x="8984" y="2923"/>
                    <a:pt x="8770" y="2739"/>
                  </a:cubicBezTo>
                  <a:cubicBezTo>
                    <a:pt x="8545" y="2555"/>
                    <a:pt x="8242" y="2323"/>
                    <a:pt x="8010" y="2151"/>
                  </a:cubicBezTo>
                  <a:cubicBezTo>
                    <a:pt x="7826" y="2008"/>
                    <a:pt x="7565" y="1842"/>
                    <a:pt x="7375" y="1711"/>
                  </a:cubicBezTo>
                  <a:cubicBezTo>
                    <a:pt x="6668" y="1254"/>
                    <a:pt x="6039" y="963"/>
                    <a:pt x="5968" y="933"/>
                  </a:cubicBezTo>
                  <a:cubicBezTo>
                    <a:pt x="5570" y="755"/>
                    <a:pt x="5018" y="524"/>
                    <a:pt x="4596" y="399"/>
                  </a:cubicBezTo>
                  <a:cubicBezTo>
                    <a:pt x="4305" y="310"/>
                    <a:pt x="3907" y="215"/>
                    <a:pt x="3610" y="150"/>
                  </a:cubicBezTo>
                  <a:cubicBezTo>
                    <a:pt x="3408" y="102"/>
                    <a:pt x="3141" y="67"/>
                    <a:pt x="2939" y="43"/>
                  </a:cubicBezTo>
                  <a:cubicBezTo>
                    <a:pt x="2666" y="13"/>
                    <a:pt x="2286" y="1"/>
                    <a:pt x="2007" y="1"/>
                  </a:cubicBezTo>
                  <a:cubicBezTo>
                    <a:pt x="1983" y="0"/>
                    <a:pt x="1957" y="0"/>
                    <a:pt x="1931" y="0"/>
                  </a:cubicBezTo>
                  <a:close/>
                  <a:moveTo>
                    <a:pt x="12105" y="20621"/>
                  </a:moveTo>
                  <a:cubicBezTo>
                    <a:pt x="12029" y="20690"/>
                    <a:pt x="11954" y="20755"/>
                    <a:pt x="11888" y="20814"/>
                  </a:cubicBezTo>
                  <a:cubicBezTo>
                    <a:pt x="11962" y="20752"/>
                    <a:pt x="12035" y="20688"/>
                    <a:pt x="12105" y="206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873;p75">
              <a:extLst>
                <a:ext uri="{FF2B5EF4-FFF2-40B4-BE49-F238E27FC236}">
                  <a16:creationId xmlns:a16="http://schemas.microsoft.com/office/drawing/2014/main" id="{976B3A67-644B-4366-9896-743DA9DBFA4A}"/>
                </a:ext>
              </a:extLst>
            </p:cNvPr>
            <p:cNvSpPr/>
            <p:nvPr/>
          </p:nvSpPr>
          <p:spPr>
            <a:xfrm>
              <a:off x="1236746" y="6325736"/>
              <a:ext cx="575143" cy="196430"/>
            </a:xfrm>
            <a:custGeom>
              <a:avLst/>
              <a:gdLst/>
              <a:ahLst/>
              <a:cxnLst/>
              <a:rect l="l" t="t" r="r" b="b"/>
              <a:pathLst>
                <a:path w="15407" h="5262" extrusionOk="0">
                  <a:moveTo>
                    <a:pt x="14859" y="3262"/>
                  </a:moveTo>
                  <a:lnTo>
                    <a:pt x="10168" y="1357"/>
                  </a:lnTo>
                  <a:lnTo>
                    <a:pt x="6168" y="333"/>
                  </a:lnTo>
                  <a:lnTo>
                    <a:pt x="3834" y="95"/>
                  </a:lnTo>
                  <a:lnTo>
                    <a:pt x="2096" y="0"/>
                  </a:lnTo>
                  <a:lnTo>
                    <a:pt x="953" y="47"/>
                  </a:lnTo>
                  <a:lnTo>
                    <a:pt x="0" y="690"/>
                  </a:lnTo>
                  <a:lnTo>
                    <a:pt x="3215" y="785"/>
                  </a:lnTo>
                  <a:lnTo>
                    <a:pt x="6549" y="1571"/>
                  </a:lnTo>
                  <a:lnTo>
                    <a:pt x="10359" y="2857"/>
                  </a:lnTo>
                  <a:lnTo>
                    <a:pt x="13121" y="3762"/>
                  </a:lnTo>
                  <a:lnTo>
                    <a:pt x="15407" y="5262"/>
                  </a:lnTo>
                  <a:close/>
                </a:path>
              </a:pathLst>
            </a:custGeom>
            <a:solidFill>
              <a:schemeClr val="lt1"/>
            </a:solidFill>
            <a:ln>
              <a:noFill/>
            </a:ln>
          </p:spPr>
        </p:sp>
        <p:sp>
          <p:nvSpPr>
            <p:cNvPr id="131" name="Google Shape;2874;p75">
              <a:extLst>
                <a:ext uri="{FF2B5EF4-FFF2-40B4-BE49-F238E27FC236}">
                  <a16:creationId xmlns:a16="http://schemas.microsoft.com/office/drawing/2014/main" id="{E2E0C9C8-9F17-4C93-8105-0C9F611F4269}"/>
                </a:ext>
              </a:extLst>
            </p:cNvPr>
            <p:cNvSpPr/>
            <p:nvPr/>
          </p:nvSpPr>
          <p:spPr>
            <a:xfrm>
              <a:off x="1783133" y="6452543"/>
              <a:ext cx="576935" cy="539866"/>
            </a:xfrm>
            <a:custGeom>
              <a:avLst/>
              <a:gdLst/>
              <a:ahLst/>
              <a:cxnLst/>
              <a:rect l="l" t="t" r="r" b="b"/>
              <a:pathLst>
                <a:path w="15455" h="14462" extrusionOk="0">
                  <a:moveTo>
                    <a:pt x="596" y="0"/>
                  </a:moveTo>
                  <a:lnTo>
                    <a:pt x="10454" y="6096"/>
                  </a:lnTo>
                  <a:lnTo>
                    <a:pt x="14192" y="11620"/>
                  </a:lnTo>
                  <a:lnTo>
                    <a:pt x="15455" y="14462"/>
                  </a:lnTo>
                  <a:lnTo>
                    <a:pt x="13526" y="13771"/>
                  </a:lnTo>
                  <a:lnTo>
                    <a:pt x="9049" y="8144"/>
                  </a:lnTo>
                  <a:lnTo>
                    <a:pt x="5168" y="4953"/>
                  </a:lnTo>
                  <a:lnTo>
                    <a:pt x="0" y="1262"/>
                  </a:lnTo>
                  <a:close/>
                </a:path>
              </a:pathLst>
            </a:custGeom>
            <a:solidFill>
              <a:schemeClr val="lt1"/>
            </a:solidFill>
            <a:ln>
              <a:noFill/>
            </a:ln>
          </p:spPr>
        </p:sp>
        <p:sp>
          <p:nvSpPr>
            <p:cNvPr id="132" name="Google Shape;2875;p75">
              <a:extLst>
                <a:ext uri="{FF2B5EF4-FFF2-40B4-BE49-F238E27FC236}">
                  <a16:creationId xmlns:a16="http://schemas.microsoft.com/office/drawing/2014/main" id="{EE6ABCFC-8EC9-4326-827E-99377E16E2C9}"/>
                </a:ext>
              </a:extLst>
            </p:cNvPr>
            <p:cNvSpPr/>
            <p:nvPr/>
          </p:nvSpPr>
          <p:spPr>
            <a:xfrm>
              <a:off x="731692" y="6329411"/>
              <a:ext cx="2065040" cy="2642656"/>
            </a:xfrm>
            <a:custGeom>
              <a:avLst/>
              <a:gdLst/>
              <a:ahLst/>
              <a:cxnLst/>
              <a:rect l="l" t="t" r="r" b="b"/>
              <a:pathLst>
                <a:path w="16946" h="21686" extrusionOk="0">
                  <a:moveTo>
                    <a:pt x="4832" y="337"/>
                  </a:moveTo>
                  <a:cubicBezTo>
                    <a:pt x="5895" y="337"/>
                    <a:pt x="7092" y="672"/>
                    <a:pt x="8360" y="1380"/>
                  </a:cubicBezTo>
                  <a:cubicBezTo>
                    <a:pt x="12873" y="3898"/>
                    <a:pt x="16578" y="10174"/>
                    <a:pt x="16644" y="15400"/>
                  </a:cubicBezTo>
                  <a:cubicBezTo>
                    <a:pt x="16691" y="19159"/>
                    <a:pt x="14838" y="21354"/>
                    <a:pt x="12114" y="21354"/>
                  </a:cubicBezTo>
                  <a:cubicBezTo>
                    <a:pt x="11052" y="21354"/>
                    <a:pt x="9858" y="21021"/>
                    <a:pt x="8592" y="20316"/>
                  </a:cubicBezTo>
                  <a:cubicBezTo>
                    <a:pt x="4079" y="17798"/>
                    <a:pt x="374" y="11516"/>
                    <a:pt x="308" y="6291"/>
                  </a:cubicBezTo>
                  <a:cubicBezTo>
                    <a:pt x="266" y="2530"/>
                    <a:pt x="2113" y="337"/>
                    <a:pt x="4832" y="337"/>
                  </a:cubicBezTo>
                  <a:close/>
                  <a:moveTo>
                    <a:pt x="4715" y="1"/>
                  </a:moveTo>
                  <a:cubicBezTo>
                    <a:pt x="1909" y="1"/>
                    <a:pt x="0" y="2266"/>
                    <a:pt x="47" y="6142"/>
                  </a:cubicBezTo>
                  <a:cubicBezTo>
                    <a:pt x="118" y="11540"/>
                    <a:pt x="3942" y="18018"/>
                    <a:pt x="8592" y="20613"/>
                  </a:cubicBezTo>
                  <a:cubicBezTo>
                    <a:pt x="9898" y="21341"/>
                    <a:pt x="11131" y="21686"/>
                    <a:pt x="12227" y="21686"/>
                  </a:cubicBezTo>
                  <a:cubicBezTo>
                    <a:pt x="15035" y="21686"/>
                    <a:pt x="16946" y="19421"/>
                    <a:pt x="16899" y="15542"/>
                  </a:cubicBezTo>
                  <a:cubicBezTo>
                    <a:pt x="16840" y="10144"/>
                    <a:pt x="13010" y="3666"/>
                    <a:pt x="8354" y="1077"/>
                  </a:cubicBezTo>
                  <a:cubicBezTo>
                    <a:pt x="7046" y="346"/>
                    <a:pt x="5812" y="1"/>
                    <a:pt x="4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876;p75">
              <a:extLst>
                <a:ext uri="{FF2B5EF4-FFF2-40B4-BE49-F238E27FC236}">
                  <a16:creationId xmlns:a16="http://schemas.microsoft.com/office/drawing/2014/main" id="{6AD265B9-91BC-4CE8-BFEA-DAED7B19F055}"/>
                </a:ext>
              </a:extLst>
            </p:cNvPr>
            <p:cNvSpPr/>
            <p:nvPr/>
          </p:nvSpPr>
          <p:spPr>
            <a:xfrm>
              <a:off x="1829302" y="7753732"/>
              <a:ext cx="122347" cy="144770"/>
            </a:xfrm>
            <a:custGeom>
              <a:avLst/>
              <a:gdLst/>
              <a:ahLst/>
              <a:cxnLst/>
              <a:rect l="l" t="t" r="r" b="b"/>
              <a:pathLst>
                <a:path w="1004" h="1188" extrusionOk="0">
                  <a:moveTo>
                    <a:pt x="1004" y="0"/>
                  </a:moveTo>
                  <a:lnTo>
                    <a:pt x="743" y="149"/>
                  </a:lnTo>
                  <a:lnTo>
                    <a:pt x="0" y="1188"/>
                  </a:lnTo>
                  <a:lnTo>
                    <a:pt x="262" y="1033"/>
                  </a:lnTo>
                  <a:lnTo>
                    <a:pt x="10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877;p75">
              <a:extLst>
                <a:ext uri="{FF2B5EF4-FFF2-40B4-BE49-F238E27FC236}">
                  <a16:creationId xmlns:a16="http://schemas.microsoft.com/office/drawing/2014/main" id="{EF20B2E8-1C55-4179-9E9D-41A1925C2085}"/>
                </a:ext>
              </a:extLst>
            </p:cNvPr>
            <p:cNvSpPr/>
            <p:nvPr/>
          </p:nvSpPr>
          <p:spPr>
            <a:xfrm>
              <a:off x="1830033" y="7524998"/>
              <a:ext cx="121616" cy="246888"/>
            </a:xfrm>
            <a:custGeom>
              <a:avLst/>
              <a:gdLst/>
              <a:ahLst/>
              <a:cxnLst/>
              <a:rect l="l" t="t" r="r" b="b"/>
              <a:pathLst>
                <a:path w="998" h="2026" extrusionOk="0">
                  <a:moveTo>
                    <a:pt x="262" y="1"/>
                  </a:moveTo>
                  <a:lnTo>
                    <a:pt x="0" y="149"/>
                  </a:lnTo>
                  <a:lnTo>
                    <a:pt x="737" y="2026"/>
                  </a:lnTo>
                  <a:lnTo>
                    <a:pt x="998" y="1877"/>
                  </a:lnTo>
                  <a:lnTo>
                    <a:pt x="2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878;p75">
              <a:extLst>
                <a:ext uri="{FF2B5EF4-FFF2-40B4-BE49-F238E27FC236}">
                  <a16:creationId xmlns:a16="http://schemas.microsoft.com/office/drawing/2014/main" id="{FD12EA4F-3AE6-43E6-9EB0-C230BC16AF91}"/>
                </a:ext>
              </a:extLst>
            </p:cNvPr>
            <p:cNvSpPr/>
            <p:nvPr/>
          </p:nvSpPr>
          <p:spPr>
            <a:xfrm>
              <a:off x="1651993" y="7421537"/>
              <a:ext cx="209965" cy="121738"/>
            </a:xfrm>
            <a:custGeom>
              <a:avLst/>
              <a:gdLst/>
              <a:ahLst/>
              <a:cxnLst/>
              <a:rect l="l" t="t" r="r" b="b"/>
              <a:pathLst>
                <a:path w="1723" h="999" extrusionOk="0">
                  <a:moveTo>
                    <a:pt x="262" y="1"/>
                  </a:moveTo>
                  <a:lnTo>
                    <a:pt x="1" y="149"/>
                  </a:lnTo>
                  <a:lnTo>
                    <a:pt x="1461" y="998"/>
                  </a:lnTo>
                  <a:lnTo>
                    <a:pt x="1723" y="850"/>
                  </a:lnTo>
                  <a:lnTo>
                    <a:pt x="2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879;p75">
              <a:extLst>
                <a:ext uri="{FF2B5EF4-FFF2-40B4-BE49-F238E27FC236}">
                  <a16:creationId xmlns:a16="http://schemas.microsoft.com/office/drawing/2014/main" id="{13F108F5-10AC-4356-9221-44E22EC847CC}"/>
                </a:ext>
              </a:extLst>
            </p:cNvPr>
            <p:cNvSpPr/>
            <p:nvPr/>
          </p:nvSpPr>
          <p:spPr>
            <a:xfrm>
              <a:off x="1562302" y="7439694"/>
              <a:ext cx="357537" cy="458803"/>
            </a:xfrm>
            <a:custGeom>
              <a:avLst/>
              <a:gdLst/>
              <a:ahLst/>
              <a:cxnLst/>
              <a:rect l="l" t="t" r="r" b="b"/>
              <a:pathLst>
                <a:path w="2934" h="3765" extrusionOk="0">
                  <a:moveTo>
                    <a:pt x="737" y="0"/>
                  </a:moveTo>
                  <a:lnTo>
                    <a:pt x="0" y="1033"/>
                  </a:lnTo>
                  <a:lnTo>
                    <a:pt x="731" y="2916"/>
                  </a:lnTo>
                  <a:lnTo>
                    <a:pt x="2191" y="3765"/>
                  </a:lnTo>
                  <a:lnTo>
                    <a:pt x="2934" y="2726"/>
                  </a:lnTo>
                  <a:lnTo>
                    <a:pt x="2197" y="849"/>
                  </a:lnTo>
                  <a:lnTo>
                    <a:pt x="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880;p75">
              <a:extLst>
                <a:ext uri="{FF2B5EF4-FFF2-40B4-BE49-F238E27FC236}">
                  <a16:creationId xmlns:a16="http://schemas.microsoft.com/office/drawing/2014/main" id="{45C4C45A-F629-4280-A17F-3CAC32DC12D7}"/>
                </a:ext>
              </a:extLst>
            </p:cNvPr>
            <p:cNvSpPr/>
            <p:nvPr/>
          </p:nvSpPr>
          <p:spPr>
            <a:xfrm>
              <a:off x="1528303" y="7728385"/>
              <a:ext cx="304772" cy="217886"/>
            </a:xfrm>
            <a:custGeom>
              <a:avLst/>
              <a:gdLst/>
              <a:ahLst/>
              <a:cxnLst/>
              <a:rect l="l" t="t" r="r" b="b"/>
              <a:pathLst>
                <a:path w="2501" h="1788" extrusionOk="0">
                  <a:moveTo>
                    <a:pt x="2500" y="0"/>
                  </a:moveTo>
                  <a:lnTo>
                    <a:pt x="410" y="1218"/>
                  </a:lnTo>
                  <a:lnTo>
                    <a:pt x="0" y="1788"/>
                  </a:lnTo>
                  <a:lnTo>
                    <a:pt x="2102" y="571"/>
                  </a:lnTo>
                  <a:lnTo>
                    <a:pt x="25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881;p75">
              <a:extLst>
                <a:ext uri="{FF2B5EF4-FFF2-40B4-BE49-F238E27FC236}">
                  <a16:creationId xmlns:a16="http://schemas.microsoft.com/office/drawing/2014/main" id="{26440463-D524-4E55-A437-D4F725AC5FF4}"/>
                </a:ext>
              </a:extLst>
            </p:cNvPr>
            <p:cNvSpPr/>
            <p:nvPr/>
          </p:nvSpPr>
          <p:spPr>
            <a:xfrm>
              <a:off x="1529034" y="7602502"/>
              <a:ext cx="304041" cy="274307"/>
            </a:xfrm>
            <a:custGeom>
              <a:avLst/>
              <a:gdLst/>
              <a:ahLst/>
              <a:cxnLst/>
              <a:rect l="l" t="t" r="r" b="b"/>
              <a:pathLst>
                <a:path w="2495" h="2251" extrusionOk="0">
                  <a:moveTo>
                    <a:pt x="2096" y="0"/>
                  </a:moveTo>
                  <a:lnTo>
                    <a:pt x="0" y="1218"/>
                  </a:lnTo>
                  <a:lnTo>
                    <a:pt x="404" y="2251"/>
                  </a:lnTo>
                  <a:lnTo>
                    <a:pt x="2494" y="1033"/>
                  </a:lnTo>
                  <a:lnTo>
                    <a:pt x="20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882;p75">
              <a:extLst>
                <a:ext uri="{FF2B5EF4-FFF2-40B4-BE49-F238E27FC236}">
                  <a16:creationId xmlns:a16="http://schemas.microsoft.com/office/drawing/2014/main" id="{7D446E74-5C99-4C7B-9778-8374FCCFF9D0}"/>
                </a:ext>
              </a:extLst>
            </p:cNvPr>
            <p:cNvSpPr/>
            <p:nvPr/>
          </p:nvSpPr>
          <p:spPr>
            <a:xfrm>
              <a:off x="1430569" y="7546080"/>
              <a:ext cx="354003" cy="204847"/>
            </a:xfrm>
            <a:custGeom>
              <a:avLst/>
              <a:gdLst/>
              <a:ahLst/>
              <a:cxnLst/>
              <a:rect l="l" t="t" r="r" b="b"/>
              <a:pathLst>
                <a:path w="2905" h="1681" extrusionOk="0">
                  <a:moveTo>
                    <a:pt x="2103" y="0"/>
                  </a:moveTo>
                  <a:lnTo>
                    <a:pt x="1" y="1223"/>
                  </a:lnTo>
                  <a:lnTo>
                    <a:pt x="808" y="1681"/>
                  </a:lnTo>
                  <a:lnTo>
                    <a:pt x="2904" y="463"/>
                  </a:lnTo>
                  <a:lnTo>
                    <a:pt x="21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883;p75">
              <a:extLst>
                <a:ext uri="{FF2B5EF4-FFF2-40B4-BE49-F238E27FC236}">
                  <a16:creationId xmlns:a16="http://schemas.microsoft.com/office/drawing/2014/main" id="{375DB54C-C55D-4123-A1DA-6C0342391A9D}"/>
                </a:ext>
              </a:extLst>
            </p:cNvPr>
            <p:cNvSpPr/>
            <p:nvPr/>
          </p:nvSpPr>
          <p:spPr>
            <a:xfrm>
              <a:off x="1381337" y="7695117"/>
              <a:ext cx="196926" cy="251153"/>
            </a:xfrm>
            <a:custGeom>
              <a:avLst/>
              <a:gdLst/>
              <a:ahLst/>
              <a:cxnLst/>
              <a:rect l="l" t="t" r="r" b="b"/>
              <a:pathLst>
                <a:path w="1616" h="2061" extrusionOk="0">
                  <a:moveTo>
                    <a:pt x="405" y="0"/>
                  </a:moveTo>
                  <a:lnTo>
                    <a:pt x="1" y="564"/>
                  </a:lnTo>
                  <a:lnTo>
                    <a:pt x="405" y="1598"/>
                  </a:lnTo>
                  <a:lnTo>
                    <a:pt x="1206" y="2061"/>
                  </a:lnTo>
                  <a:lnTo>
                    <a:pt x="1616" y="1491"/>
                  </a:lnTo>
                  <a:lnTo>
                    <a:pt x="1212" y="458"/>
                  </a:lnTo>
                  <a:lnTo>
                    <a:pt x="4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884;p75">
              <a:extLst>
                <a:ext uri="{FF2B5EF4-FFF2-40B4-BE49-F238E27FC236}">
                  <a16:creationId xmlns:a16="http://schemas.microsoft.com/office/drawing/2014/main" id="{6EC883C1-C8A0-4862-8F12-A3DF4CFF16D0}"/>
                </a:ext>
              </a:extLst>
            </p:cNvPr>
            <p:cNvSpPr/>
            <p:nvPr/>
          </p:nvSpPr>
          <p:spPr>
            <a:xfrm>
              <a:off x="1035493" y="7852075"/>
              <a:ext cx="484150" cy="302578"/>
            </a:xfrm>
            <a:custGeom>
              <a:avLst/>
              <a:gdLst/>
              <a:ahLst/>
              <a:cxnLst/>
              <a:rect l="l" t="t" r="r" b="b"/>
              <a:pathLst>
                <a:path w="3973" h="2483" extrusionOk="0">
                  <a:moveTo>
                    <a:pt x="3973" y="1"/>
                  </a:moveTo>
                  <a:lnTo>
                    <a:pt x="208" y="2198"/>
                  </a:lnTo>
                  <a:lnTo>
                    <a:pt x="0" y="2483"/>
                  </a:lnTo>
                  <a:lnTo>
                    <a:pt x="3777" y="286"/>
                  </a:lnTo>
                  <a:lnTo>
                    <a:pt x="39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885;p75">
              <a:extLst>
                <a:ext uri="{FF2B5EF4-FFF2-40B4-BE49-F238E27FC236}">
                  <a16:creationId xmlns:a16="http://schemas.microsoft.com/office/drawing/2014/main" id="{B695DE54-7B54-4035-A616-62CF21F1C3D4}"/>
                </a:ext>
              </a:extLst>
            </p:cNvPr>
            <p:cNvSpPr/>
            <p:nvPr/>
          </p:nvSpPr>
          <p:spPr>
            <a:xfrm>
              <a:off x="1036224" y="7789925"/>
              <a:ext cx="483419" cy="329997"/>
            </a:xfrm>
            <a:custGeom>
              <a:avLst/>
              <a:gdLst/>
              <a:ahLst/>
              <a:cxnLst/>
              <a:rect l="l" t="t" r="r" b="b"/>
              <a:pathLst>
                <a:path w="3967" h="2708" extrusionOk="0">
                  <a:moveTo>
                    <a:pt x="3771" y="0"/>
                  </a:moveTo>
                  <a:lnTo>
                    <a:pt x="0" y="2197"/>
                  </a:lnTo>
                  <a:lnTo>
                    <a:pt x="202" y="2708"/>
                  </a:lnTo>
                  <a:lnTo>
                    <a:pt x="3967" y="511"/>
                  </a:lnTo>
                  <a:lnTo>
                    <a:pt x="37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886;p75">
              <a:extLst>
                <a:ext uri="{FF2B5EF4-FFF2-40B4-BE49-F238E27FC236}">
                  <a16:creationId xmlns:a16="http://schemas.microsoft.com/office/drawing/2014/main" id="{792A42AC-869D-4481-A91F-EEF3682B739B}"/>
                </a:ext>
              </a:extLst>
            </p:cNvPr>
            <p:cNvSpPr/>
            <p:nvPr/>
          </p:nvSpPr>
          <p:spPr>
            <a:xfrm>
              <a:off x="986992" y="7761654"/>
              <a:ext cx="508887" cy="296120"/>
            </a:xfrm>
            <a:custGeom>
              <a:avLst/>
              <a:gdLst/>
              <a:ahLst/>
              <a:cxnLst/>
              <a:rect l="l" t="t" r="r" b="b"/>
              <a:pathLst>
                <a:path w="4176" h="2430" extrusionOk="0">
                  <a:moveTo>
                    <a:pt x="3771" y="1"/>
                  </a:moveTo>
                  <a:lnTo>
                    <a:pt x="1" y="2198"/>
                  </a:lnTo>
                  <a:lnTo>
                    <a:pt x="404" y="2429"/>
                  </a:lnTo>
                  <a:lnTo>
                    <a:pt x="4175" y="232"/>
                  </a:lnTo>
                  <a:lnTo>
                    <a:pt x="37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887;p75">
              <a:extLst>
                <a:ext uri="{FF2B5EF4-FFF2-40B4-BE49-F238E27FC236}">
                  <a16:creationId xmlns:a16="http://schemas.microsoft.com/office/drawing/2014/main" id="{FAF5277F-38A5-402F-8BD9-0CE29F1C9217}"/>
                </a:ext>
              </a:extLst>
            </p:cNvPr>
            <p:cNvSpPr/>
            <p:nvPr/>
          </p:nvSpPr>
          <p:spPr>
            <a:xfrm>
              <a:off x="963107" y="8029384"/>
              <a:ext cx="97854" cy="125272"/>
            </a:xfrm>
            <a:custGeom>
              <a:avLst/>
              <a:gdLst/>
              <a:ahLst/>
              <a:cxnLst/>
              <a:rect l="l" t="t" r="r" b="b"/>
              <a:pathLst>
                <a:path w="803" h="1028" extrusionOk="0">
                  <a:moveTo>
                    <a:pt x="197" y="1"/>
                  </a:moveTo>
                  <a:lnTo>
                    <a:pt x="1" y="286"/>
                  </a:lnTo>
                  <a:lnTo>
                    <a:pt x="197" y="796"/>
                  </a:lnTo>
                  <a:lnTo>
                    <a:pt x="594" y="1028"/>
                  </a:lnTo>
                  <a:lnTo>
                    <a:pt x="802" y="743"/>
                  </a:lnTo>
                  <a:lnTo>
                    <a:pt x="600" y="232"/>
                  </a:lnTo>
                  <a:lnTo>
                    <a:pt x="1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888;p75">
              <a:extLst>
                <a:ext uri="{FF2B5EF4-FFF2-40B4-BE49-F238E27FC236}">
                  <a16:creationId xmlns:a16="http://schemas.microsoft.com/office/drawing/2014/main" id="{23700789-FFB1-46A1-A9E2-8F57882EA79B}"/>
                </a:ext>
              </a:extLst>
            </p:cNvPr>
            <p:cNvSpPr/>
            <p:nvPr/>
          </p:nvSpPr>
          <p:spPr>
            <a:xfrm>
              <a:off x="442879" y="8060459"/>
              <a:ext cx="586878" cy="371795"/>
            </a:xfrm>
            <a:custGeom>
              <a:avLst/>
              <a:gdLst/>
              <a:ahLst/>
              <a:cxnLst/>
              <a:rect l="l" t="t" r="r" b="b"/>
              <a:pathLst>
                <a:path w="4816" h="3051" extrusionOk="0">
                  <a:moveTo>
                    <a:pt x="4454" y="1"/>
                  </a:moveTo>
                  <a:cubicBezTo>
                    <a:pt x="4448" y="1"/>
                    <a:pt x="4436" y="7"/>
                    <a:pt x="4436" y="7"/>
                  </a:cubicBezTo>
                  <a:lnTo>
                    <a:pt x="60" y="2519"/>
                  </a:lnTo>
                  <a:cubicBezTo>
                    <a:pt x="24" y="2536"/>
                    <a:pt x="0" y="2584"/>
                    <a:pt x="0" y="2649"/>
                  </a:cubicBezTo>
                  <a:cubicBezTo>
                    <a:pt x="0" y="2786"/>
                    <a:pt x="95" y="2952"/>
                    <a:pt x="214" y="3023"/>
                  </a:cubicBezTo>
                  <a:cubicBezTo>
                    <a:pt x="248" y="3042"/>
                    <a:pt x="279" y="3051"/>
                    <a:pt x="308" y="3051"/>
                  </a:cubicBezTo>
                  <a:cubicBezTo>
                    <a:pt x="334" y="3051"/>
                    <a:pt x="358" y="3043"/>
                    <a:pt x="380" y="3029"/>
                  </a:cubicBezTo>
                  <a:lnTo>
                    <a:pt x="380" y="3029"/>
                  </a:lnTo>
                  <a:lnTo>
                    <a:pt x="368" y="3035"/>
                  </a:lnTo>
                  <a:lnTo>
                    <a:pt x="368" y="3035"/>
                  </a:lnTo>
                  <a:lnTo>
                    <a:pt x="4751" y="529"/>
                  </a:lnTo>
                  <a:cubicBezTo>
                    <a:pt x="4757" y="529"/>
                    <a:pt x="4757" y="518"/>
                    <a:pt x="4763" y="518"/>
                  </a:cubicBezTo>
                  <a:lnTo>
                    <a:pt x="4774" y="518"/>
                  </a:lnTo>
                  <a:lnTo>
                    <a:pt x="4780" y="512"/>
                  </a:lnTo>
                  <a:lnTo>
                    <a:pt x="4786" y="506"/>
                  </a:lnTo>
                  <a:cubicBezTo>
                    <a:pt x="4792" y="482"/>
                    <a:pt x="4792" y="482"/>
                    <a:pt x="4804" y="476"/>
                  </a:cubicBezTo>
                  <a:cubicBezTo>
                    <a:pt x="4804" y="470"/>
                    <a:pt x="4810" y="470"/>
                    <a:pt x="4810" y="458"/>
                  </a:cubicBezTo>
                  <a:cubicBezTo>
                    <a:pt x="4810" y="452"/>
                    <a:pt x="4816" y="452"/>
                    <a:pt x="4816" y="446"/>
                  </a:cubicBezTo>
                  <a:lnTo>
                    <a:pt x="4816" y="440"/>
                  </a:lnTo>
                  <a:lnTo>
                    <a:pt x="4816" y="423"/>
                  </a:lnTo>
                  <a:lnTo>
                    <a:pt x="4816" y="417"/>
                  </a:lnTo>
                  <a:lnTo>
                    <a:pt x="4816" y="411"/>
                  </a:lnTo>
                  <a:lnTo>
                    <a:pt x="4816" y="399"/>
                  </a:lnTo>
                  <a:lnTo>
                    <a:pt x="4816" y="393"/>
                  </a:lnTo>
                  <a:lnTo>
                    <a:pt x="4816" y="369"/>
                  </a:lnTo>
                  <a:lnTo>
                    <a:pt x="4816" y="351"/>
                  </a:lnTo>
                  <a:cubicBezTo>
                    <a:pt x="4816" y="339"/>
                    <a:pt x="4816" y="328"/>
                    <a:pt x="4810" y="322"/>
                  </a:cubicBezTo>
                  <a:lnTo>
                    <a:pt x="4810" y="310"/>
                  </a:lnTo>
                  <a:cubicBezTo>
                    <a:pt x="4810" y="304"/>
                    <a:pt x="4810" y="298"/>
                    <a:pt x="4804" y="292"/>
                  </a:cubicBezTo>
                  <a:lnTo>
                    <a:pt x="4804" y="280"/>
                  </a:lnTo>
                  <a:lnTo>
                    <a:pt x="4804" y="274"/>
                  </a:lnTo>
                  <a:cubicBezTo>
                    <a:pt x="4804" y="268"/>
                    <a:pt x="4792" y="250"/>
                    <a:pt x="4792" y="244"/>
                  </a:cubicBezTo>
                  <a:cubicBezTo>
                    <a:pt x="4786" y="238"/>
                    <a:pt x="4786" y="221"/>
                    <a:pt x="4780" y="215"/>
                  </a:cubicBezTo>
                  <a:cubicBezTo>
                    <a:pt x="4780" y="215"/>
                    <a:pt x="4780" y="209"/>
                    <a:pt x="4774" y="209"/>
                  </a:cubicBezTo>
                  <a:cubicBezTo>
                    <a:pt x="4774" y="203"/>
                    <a:pt x="4763" y="191"/>
                    <a:pt x="4757" y="185"/>
                  </a:cubicBezTo>
                  <a:cubicBezTo>
                    <a:pt x="4757" y="185"/>
                    <a:pt x="4757" y="179"/>
                    <a:pt x="4751" y="179"/>
                  </a:cubicBezTo>
                  <a:cubicBezTo>
                    <a:pt x="4745" y="173"/>
                    <a:pt x="4745" y="161"/>
                    <a:pt x="4733" y="155"/>
                  </a:cubicBezTo>
                  <a:lnTo>
                    <a:pt x="4733" y="149"/>
                  </a:lnTo>
                  <a:cubicBezTo>
                    <a:pt x="4727" y="143"/>
                    <a:pt x="4721" y="132"/>
                    <a:pt x="4715" y="120"/>
                  </a:cubicBezTo>
                  <a:lnTo>
                    <a:pt x="4703" y="114"/>
                  </a:lnTo>
                  <a:cubicBezTo>
                    <a:pt x="4697" y="102"/>
                    <a:pt x="4697" y="96"/>
                    <a:pt x="4691" y="96"/>
                  </a:cubicBezTo>
                  <a:lnTo>
                    <a:pt x="4685" y="90"/>
                  </a:lnTo>
                  <a:lnTo>
                    <a:pt x="4668" y="72"/>
                  </a:lnTo>
                  <a:lnTo>
                    <a:pt x="4662" y="66"/>
                  </a:lnTo>
                  <a:lnTo>
                    <a:pt x="4638" y="43"/>
                  </a:lnTo>
                  <a:cubicBezTo>
                    <a:pt x="4632" y="43"/>
                    <a:pt x="4632" y="37"/>
                    <a:pt x="4626" y="37"/>
                  </a:cubicBezTo>
                  <a:cubicBezTo>
                    <a:pt x="4614" y="31"/>
                    <a:pt x="4608" y="31"/>
                    <a:pt x="4602" y="25"/>
                  </a:cubicBezTo>
                  <a:cubicBezTo>
                    <a:pt x="4596" y="13"/>
                    <a:pt x="4584" y="13"/>
                    <a:pt x="4578" y="13"/>
                  </a:cubicBezTo>
                  <a:cubicBezTo>
                    <a:pt x="4573" y="7"/>
                    <a:pt x="4567" y="7"/>
                    <a:pt x="4555" y="7"/>
                  </a:cubicBezTo>
                  <a:lnTo>
                    <a:pt x="4549" y="7"/>
                  </a:lnTo>
                  <a:cubicBezTo>
                    <a:pt x="4543" y="7"/>
                    <a:pt x="4537" y="7"/>
                    <a:pt x="4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889;p75">
              <a:extLst>
                <a:ext uri="{FF2B5EF4-FFF2-40B4-BE49-F238E27FC236}">
                  <a16:creationId xmlns:a16="http://schemas.microsoft.com/office/drawing/2014/main" id="{D2D6C995-CD30-4A9E-B268-E5A5B02A0F88}"/>
                </a:ext>
              </a:extLst>
            </p:cNvPr>
            <p:cNvSpPr/>
            <p:nvPr/>
          </p:nvSpPr>
          <p:spPr>
            <a:xfrm>
              <a:off x="527573" y="8469306"/>
              <a:ext cx="93467" cy="111624"/>
            </a:xfrm>
            <a:custGeom>
              <a:avLst/>
              <a:gdLst/>
              <a:ahLst/>
              <a:cxnLst/>
              <a:rect l="l" t="t" r="r" b="b"/>
              <a:pathLst>
                <a:path w="767" h="916" extrusionOk="0">
                  <a:moveTo>
                    <a:pt x="766" y="1"/>
                  </a:moveTo>
                  <a:lnTo>
                    <a:pt x="564" y="108"/>
                  </a:lnTo>
                  <a:lnTo>
                    <a:pt x="0" y="915"/>
                  </a:lnTo>
                  <a:lnTo>
                    <a:pt x="202" y="803"/>
                  </a:lnTo>
                  <a:lnTo>
                    <a:pt x="7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890;p75">
              <a:extLst>
                <a:ext uri="{FF2B5EF4-FFF2-40B4-BE49-F238E27FC236}">
                  <a16:creationId xmlns:a16="http://schemas.microsoft.com/office/drawing/2014/main" id="{21CA760E-505F-40C2-9239-A4E424DBE1D5}"/>
                </a:ext>
              </a:extLst>
            </p:cNvPr>
            <p:cNvSpPr/>
            <p:nvPr/>
          </p:nvSpPr>
          <p:spPr>
            <a:xfrm>
              <a:off x="528913" y="8292118"/>
              <a:ext cx="92126" cy="190345"/>
            </a:xfrm>
            <a:custGeom>
              <a:avLst/>
              <a:gdLst/>
              <a:ahLst/>
              <a:cxnLst/>
              <a:rect l="l" t="t" r="r" b="b"/>
              <a:pathLst>
                <a:path w="756" h="1562" extrusionOk="0">
                  <a:moveTo>
                    <a:pt x="197" y="0"/>
                  </a:moveTo>
                  <a:lnTo>
                    <a:pt x="1" y="113"/>
                  </a:lnTo>
                  <a:lnTo>
                    <a:pt x="553" y="1562"/>
                  </a:lnTo>
                  <a:lnTo>
                    <a:pt x="755" y="1455"/>
                  </a:lnTo>
                  <a:lnTo>
                    <a:pt x="1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891;p75">
              <a:extLst>
                <a:ext uri="{FF2B5EF4-FFF2-40B4-BE49-F238E27FC236}">
                  <a16:creationId xmlns:a16="http://schemas.microsoft.com/office/drawing/2014/main" id="{1B0A6E80-686A-4EF9-9D64-9B7E324A0CD2}"/>
                </a:ext>
              </a:extLst>
            </p:cNvPr>
            <p:cNvSpPr/>
            <p:nvPr/>
          </p:nvSpPr>
          <p:spPr>
            <a:xfrm>
              <a:off x="389991" y="8212421"/>
              <a:ext cx="162927" cy="93467"/>
            </a:xfrm>
            <a:custGeom>
              <a:avLst/>
              <a:gdLst/>
              <a:ahLst/>
              <a:cxnLst/>
              <a:rect l="l" t="t" r="r" b="b"/>
              <a:pathLst>
                <a:path w="1337" h="767" extrusionOk="0">
                  <a:moveTo>
                    <a:pt x="203" y="1"/>
                  </a:moveTo>
                  <a:lnTo>
                    <a:pt x="1" y="114"/>
                  </a:lnTo>
                  <a:lnTo>
                    <a:pt x="1141" y="767"/>
                  </a:lnTo>
                  <a:lnTo>
                    <a:pt x="1337" y="654"/>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892;p75">
              <a:extLst>
                <a:ext uri="{FF2B5EF4-FFF2-40B4-BE49-F238E27FC236}">
                  <a16:creationId xmlns:a16="http://schemas.microsoft.com/office/drawing/2014/main" id="{5AB96F17-4B2B-4D9E-8D37-3D1E5DE9D781}"/>
                </a:ext>
              </a:extLst>
            </p:cNvPr>
            <p:cNvSpPr/>
            <p:nvPr/>
          </p:nvSpPr>
          <p:spPr>
            <a:xfrm>
              <a:off x="320530" y="8226191"/>
              <a:ext cx="275891" cy="354734"/>
            </a:xfrm>
            <a:custGeom>
              <a:avLst/>
              <a:gdLst/>
              <a:ahLst/>
              <a:cxnLst/>
              <a:rect l="l" t="t" r="r" b="b"/>
              <a:pathLst>
                <a:path w="2264" h="2911" extrusionOk="0">
                  <a:moveTo>
                    <a:pt x="571" y="1"/>
                  </a:moveTo>
                  <a:lnTo>
                    <a:pt x="1" y="802"/>
                  </a:lnTo>
                  <a:lnTo>
                    <a:pt x="565" y="2251"/>
                  </a:lnTo>
                  <a:lnTo>
                    <a:pt x="1699" y="2910"/>
                  </a:lnTo>
                  <a:lnTo>
                    <a:pt x="2263" y="2103"/>
                  </a:lnTo>
                  <a:lnTo>
                    <a:pt x="1711" y="654"/>
                  </a:lnTo>
                  <a:lnTo>
                    <a:pt x="5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893;p75">
              <a:extLst>
                <a:ext uri="{FF2B5EF4-FFF2-40B4-BE49-F238E27FC236}">
                  <a16:creationId xmlns:a16="http://schemas.microsoft.com/office/drawing/2014/main" id="{5656DE5D-104D-4C31-B362-CAF3768B7B33}"/>
                </a:ext>
              </a:extLst>
            </p:cNvPr>
            <p:cNvSpPr/>
            <p:nvPr/>
          </p:nvSpPr>
          <p:spPr>
            <a:xfrm>
              <a:off x="5016721" y="4570578"/>
              <a:ext cx="359853" cy="531188"/>
            </a:xfrm>
            <a:custGeom>
              <a:avLst/>
              <a:gdLst/>
              <a:ahLst/>
              <a:cxnLst/>
              <a:rect l="l" t="t" r="r" b="b"/>
              <a:pathLst>
                <a:path w="2953" h="4359" extrusionOk="0">
                  <a:moveTo>
                    <a:pt x="2952" y="12"/>
                  </a:moveTo>
                  <a:lnTo>
                    <a:pt x="2952" y="68"/>
                  </a:lnTo>
                  <a:lnTo>
                    <a:pt x="2952" y="68"/>
                  </a:lnTo>
                  <a:cubicBezTo>
                    <a:pt x="2952" y="64"/>
                    <a:pt x="2952" y="59"/>
                    <a:pt x="2952" y="54"/>
                  </a:cubicBezTo>
                  <a:lnTo>
                    <a:pt x="2952" y="48"/>
                  </a:lnTo>
                  <a:lnTo>
                    <a:pt x="2952" y="12"/>
                  </a:lnTo>
                  <a:close/>
                  <a:moveTo>
                    <a:pt x="13" y="0"/>
                  </a:moveTo>
                  <a:lnTo>
                    <a:pt x="1" y="3521"/>
                  </a:lnTo>
                  <a:cubicBezTo>
                    <a:pt x="1" y="3735"/>
                    <a:pt x="143" y="3961"/>
                    <a:pt x="434" y="4121"/>
                  </a:cubicBezTo>
                  <a:cubicBezTo>
                    <a:pt x="446" y="4127"/>
                    <a:pt x="470" y="4145"/>
                    <a:pt x="482" y="4151"/>
                  </a:cubicBezTo>
                  <a:cubicBezTo>
                    <a:pt x="488" y="4151"/>
                    <a:pt x="488" y="4157"/>
                    <a:pt x="500" y="4157"/>
                  </a:cubicBezTo>
                  <a:cubicBezTo>
                    <a:pt x="512" y="4169"/>
                    <a:pt x="529" y="4175"/>
                    <a:pt x="535" y="4181"/>
                  </a:cubicBezTo>
                  <a:cubicBezTo>
                    <a:pt x="541" y="4181"/>
                    <a:pt x="547" y="4187"/>
                    <a:pt x="559" y="4187"/>
                  </a:cubicBezTo>
                  <a:cubicBezTo>
                    <a:pt x="571" y="4198"/>
                    <a:pt x="583" y="4204"/>
                    <a:pt x="595" y="4204"/>
                  </a:cubicBezTo>
                  <a:cubicBezTo>
                    <a:pt x="601" y="4204"/>
                    <a:pt x="607" y="4210"/>
                    <a:pt x="619" y="4210"/>
                  </a:cubicBezTo>
                  <a:cubicBezTo>
                    <a:pt x="624" y="4210"/>
                    <a:pt x="630" y="4216"/>
                    <a:pt x="642" y="4216"/>
                  </a:cubicBezTo>
                  <a:cubicBezTo>
                    <a:pt x="642" y="4216"/>
                    <a:pt x="648" y="4216"/>
                    <a:pt x="648" y="4228"/>
                  </a:cubicBezTo>
                  <a:lnTo>
                    <a:pt x="714" y="4246"/>
                  </a:lnTo>
                  <a:lnTo>
                    <a:pt x="719" y="4246"/>
                  </a:lnTo>
                  <a:cubicBezTo>
                    <a:pt x="743" y="4258"/>
                    <a:pt x="773" y="4264"/>
                    <a:pt x="797" y="4270"/>
                  </a:cubicBezTo>
                  <a:cubicBezTo>
                    <a:pt x="803" y="4270"/>
                    <a:pt x="809" y="4276"/>
                    <a:pt x="820" y="4276"/>
                  </a:cubicBezTo>
                  <a:cubicBezTo>
                    <a:pt x="838" y="4287"/>
                    <a:pt x="856" y="4287"/>
                    <a:pt x="880" y="4293"/>
                  </a:cubicBezTo>
                  <a:cubicBezTo>
                    <a:pt x="886" y="4293"/>
                    <a:pt x="892" y="4299"/>
                    <a:pt x="898" y="4299"/>
                  </a:cubicBezTo>
                  <a:cubicBezTo>
                    <a:pt x="927" y="4305"/>
                    <a:pt x="951" y="4317"/>
                    <a:pt x="981" y="4317"/>
                  </a:cubicBezTo>
                  <a:lnTo>
                    <a:pt x="999" y="4317"/>
                  </a:lnTo>
                  <a:cubicBezTo>
                    <a:pt x="1016" y="4323"/>
                    <a:pt x="1040" y="4323"/>
                    <a:pt x="1064" y="4329"/>
                  </a:cubicBezTo>
                  <a:cubicBezTo>
                    <a:pt x="1070" y="4329"/>
                    <a:pt x="1076" y="4329"/>
                    <a:pt x="1088" y="4335"/>
                  </a:cubicBezTo>
                  <a:cubicBezTo>
                    <a:pt x="1105" y="4335"/>
                    <a:pt x="1129" y="4347"/>
                    <a:pt x="1153" y="4347"/>
                  </a:cubicBezTo>
                  <a:lnTo>
                    <a:pt x="1165" y="4347"/>
                  </a:lnTo>
                  <a:cubicBezTo>
                    <a:pt x="1195" y="4347"/>
                    <a:pt x="1224" y="4353"/>
                    <a:pt x="1248" y="4353"/>
                  </a:cubicBezTo>
                  <a:lnTo>
                    <a:pt x="1272" y="4353"/>
                  </a:lnTo>
                  <a:cubicBezTo>
                    <a:pt x="1295" y="4353"/>
                    <a:pt x="1313" y="4353"/>
                    <a:pt x="1337" y="4359"/>
                  </a:cubicBezTo>
                  <a:lnTo>
                    <a:pt x="1569" y="4359"/>
                  </a:lnTo>
                  <a:cubicBezTo>
                    <a:pt x="1598" y="4359"/>
                    <a:pt x="1628" y="4359"/>
                    <a:pt x="1658" y="4353"/>
                  </a:cubicBezTo>
                  <a:lnTo>
                    <a:pt x="1664" y="4353"/>
                  </a:lnTo>
                  <a:cubicBezTo>
                    <a:pt x="1693" y="4353"/>
                    <a:pt x="1723" y="4347"/>
                    <a:pt x="1747" y="4347"/>
                  </a:cubicBezTo>
                  <a:lnTo>
                    <a:pt x="1770" y="4347"/>
                  </a:lnTo>
                  <a:cubicBezTo>
                    <a:pt x="1800" y="4335"/>
                    <a:pt x="1830" y="4335"/>
                    <a:pt x="1860" y="4329"/>
                  </a:cubicBezTo>
                  <a:cubicBezTo>
                    <a:pt x="1889" y="4323"/>
                    <a:pt x="1919" y="4323"/>
                    <a:pt x="1943" y="4317"/>
                  </a:cubicBezTo>
                  <a:cubicBezTo>
                    <a:pt x="1955" y="4317"/>
                    <a:pt x="1960" y="4317"/>
                    <a:pt x="1960" y="4305"/>
                  </a:cubicBezTo>
                  <a:lnTo>
                    <a:pt x="2139" y="4264"/>
                  </a:lnTo>
                  <a:lnTo>
                    <a:pt x="2151" y="4264"/>
                  </a:lnTo>
                  <a:cubicBezTo>
                    <a:pt x="2174" y="4258"/>
                    <a:pt x="2198" y="4246"/>
                    <a:pt x="2228" y="4240"/>
                  </a:cubicBezTo>
                  <a:lnTo>
                    <a:pt x="2234" y="4240"/>
                  </a:lnTo>
                  <a:cubicBezTo>
                    <a:pt x="2257" y="4234"/>
                    <a:pt x="2287" y="4216"/>
                    <a:pt x="2311" y="4210"/>
                  </a:cubicBezTo>
                  <a:cubicBezTo>
                    <a:pt x="2317" y="4210"/>
                    <a:pt x="2317" y="4204"/>
                    <a:pt x="2323" y="4204"/>
                  </a:cubicBezTo>
                  <a:cubicBezTo>
                    <a:pt x="2346" y="4198"/>
                    <a:pt x="2358" y="4187"/>
                    <a:pt x="2382" y="4175"/>
                  </a:cubicBezTo>
                  <a:cubicBezTo>
                    <a:pt x="2388" y="4175"/>
                    <a:pt x="2400" y="4169"/>
                    <a:pt x="2406" y="4169"/>
                  </a:cubicBezTo>
                  <a:cubicBezTo>
                    <a:pt x="2430" y="4151"/>
                    <a:pt x="2447" y="4145"/>
                    <a:pt x="2471" y="4127"/>
                  </a:cubicBezTo>
                  <a:cubicBezTo>
                    <a:pt x="2489" y="4121"/>
                    <a:pt x="2501" y="4115"/>
                    <a:pt x="2519" y="4097"/>
                  </a:cubicBezTo>
                  <a:cubicBezTo>
                    <a:pt x="2525" y="4097"/>
                    <a:pt x="2525" y="4092"/>
                    <a:pt x="2531" y="4092"/>
                  </a:cubicBezTo>
                  <a:cubicBezTo>
                    <a:pt x="2548" y="4086"/>
                    <a:pt x="2560" y="4068"/>
                    <a:pt x="2578" y="4062"/>
                  </a:cubicBezTo>
                  <a:cubicBezTo>
                    <a:pt x="2590" y="4056"/>
                    <a:pt x="2596" y="4050"/>
                    <a:pt x="2614" y="4032"/>
                  </a:cubicBezTo>
                  <a:lnTo>
                    <a:pt x="2620" y="4026"/>
                  </a:lnTo>
                  <a:cubicBezTo>
                    <a:pt x="2637" y="4020"/>
                    <a:pt x="2643" y="4002"/>
                    <a:pt x="2655" y="3997"/>
                  </a:cubicBezTo>
                  <a:lnTo>
                    <a:pt x="2667" y="3991"/>
                  </a:lnTo>
                  <a:cubicBezTo>
                    <a:pt x="2673" y="3979"/>
                    <a:pt x="2685" y="3973"/>
                    <a:pt x="2697" y="3961"/>
                  </a:cubicBezTo>
                  <a:lnTo>
                    <a:pt x="2703" y="3949"/>
                  </a:lnTo>
                  <a:lnTo>
                    <a:pt x="2709" y="3943"/>
                  </a:lnTo>
                  <a:lnTo>
                    <a:pt x="2732" y="3919"/>
                  </a:lnTo>
                  <a:lnTo>
                    <a:pt x="2738" y="3913"/>
                  </a:lnTo>
                  <a:cubicBezTo>
                    <a:pt x="2792" y="3907"/>
                    <a:pt x="2798" y="3896"/>
                    <a:pt x="2810" y="3884"/>
                  </a:cubicBezTo>
                  <a:lnTo>
                    <a:pt x="2816" y="3878"/>
                  </a:lnTo>
                  <a:cubicBezTo>
                    <a:pt x="2821" y="3872"/>
                    <a:pt x="2827" y="3854"/>
                    <a:pt x="2839" y="3848"/>
                  </a:cubicBezTo>
                  <a:cubicBezTo>
                    <a:pt x="2845" y="3842"/>
                    <a:pt x="2851" y="3824"/>
                    <a:pt x="2857" y="3818"/>
                  </a:cubicBezTo>
                  <a:cubicBezTo>
                    <a:pt x="2857" y="3818"/>
                    <a:pt x="2857" y="3812"/>
                    <a:pt x="2869" y="3812"/>
                  </a:cubicBezTo>
                  <a:cubicBezTo>
                    <a:pt x="2875" y="3795"/>
                    <a:pt x="2881" y="3789"/>
                    <a:pt x="2887" y="3771"/>
                  </a:cubicBezTo>
                  <a:cubicBezTo>
                    <a:pt x="2899" y="3759"/>
                    <a:pt x="2899" y="3747"/>
                    <a:pt x="2905" y="3735"/>
                  </a:cubicBezTo>
                  <a:lnTo>
                    <a:pt x="2905" y="3729"/>
                  </a:lnTo>
                  <a:cubicBezTo>
                    <a:pt x="2911" y="3711"/>
                    <a:pt x="2911" y="3706"/>
                    <a:pt x="2917" y="3694"/>
                  </a:cubicBezTo>
                  <a:cubicBezTo>
                    <a:pt x="2928" y="3676"/>
                    <a:pt x="2928" y="3670"/>
                    <a:pt x="2928" y="3652"/>
                  </a:cubicBezTo>
                  <a:lnTo>
                    <a:pt x="2928" y="3646"/>
                  </a:lnTo>
                  <a:cubicBezTo>
                    <a:pt x="2928" y="3634"/>
                    <a:pt x="2934" y="3622"/>
                    <a:pt x="2934" y="3611"/>
                  </a:cubicBezTo>
                  <a:cubicBezTo>
                    <a:pt x="2934" y="3593"/>
                    <a:pt x="2934" y="3587"/>
                    <a:pt x="2940" y="3575"/>
                  </a:cubicBezTo>
                  <a:lnTo>
                    <a:pt x="2940" y="3563"/>
                  </a:lnTo>
                  <a:lnTo>
                    <a:pt x="2940" y="3527"/>
                  </a:lnTo>
                  <a:lnTo>
                    <a:pt x="2952" y="68"/>
                  </a:lnTo>
                  <a:lnTo>
                    <a:pt x="2952" y="68"/>
                  </a:lnTo>
                  <a:cubicBezTo>
                    <a:pt x="2952" y="76"/>
                    <a:pt x="2950" y="81"/>
                    <a:pt x="2946" y="89"/>
                  </a:cubicBezTo>
                  <a:cubicBezTo>
                    <a:pt x="2946" y="107"/>
                    <a:pt x="2940" y="113"/>
                    <a:pt x="2940" y="131"/>
                  </a:cubicBezTo>
                  <a:lnTo>
                    <a:pt x="2940" y="137"/>
                  </a:lnTo>
                  <a:cubicBezTo>
                    <a:pt x="2940" y="149"/>
                    <a:pt x="2934" y="161"/>
                    <a:pt x="2934" y="172"/>
                  </a:cubicBezTo>
                  <a:cubicBezTo>
                    <a:pt x="2928" y="184"/>
                    <a:pt x="2928" y="196"/>
                    <a:pt x="2917" y="208"/>
                  </a:cubicBezTo>
                  <a:lnTo>
                    <a:pt x="2917" y="220"/>
                  </a:lnTo>
                  <a:cubicBezTo>
                    <a:pt x="2911" y="232"/>
                    <a:pt x="2911" y="238"/>
                    <a:pt x="2905" y="256"/>
                  </a:cubicBezTo>
                  <a:cubicBezTo>
                    <a:pt x="2899" y="267"/>
                    <a:pt x="2887" y="279"/>
                    <a:pt x="2881" y="291"/>
                  </a:cubicBezTo>
                  <a:cubicBezTo>
                    <a:pt x="2881" y="291"/>
                    <a:pt x="2881" y="297"/>
                    <a:pt x="2875" y="297"/>
                  </a:cubicBezTo>
                  <a:cubicBezTo>
                    <a:pt x="2869" y="303"/>
                    <a:pt x="2857" y="321"/>
                    <a:pt x="2851" y="327"/>
                  </a:cubicBezTo>
                  <a:cubicBezTo>
                    <a:pt x="2845" y="345"/>
                    <a:pt x="2839" y="351"/>
                    <a:pt x="2827" y="368"/>
                  </a:cubicBezTo>
                  <a:lnTo>
                    <a:pt x="2821" y="374"/>
                  </a:lnTo>
                  <a:cubicBezTo>
                    <a:pt x="2816" y="380"/>
                    <a:pt x="2810" y="398"/>
                    <a:pt x="2792" y="404"/>
                  </a:cubicBezTo>
                  <a:cubicBezTo>
                    <a:pt x="2786" y="416"/>
                    <a:pt x="2768" y="428"/>
                    <a:pt x="2762" y="434"/>
                  </a:cubicBezTo>
                  <a:lnTo>
                    <a:pt x="2756" y="440"/>
                  </a:lnTo>
                  <a:cubicBezTo>
                    <a:pt x="2750" y="446"/>
                    <a:pt x="2732" y="463"/>
                    <a:pt x="2715" y="469"/>
                  </a:cubicBezTo>
                  <a:cubicBezTo>
                    <a:pt x="2703" y="475"/>
                    <a:pt x="2697" y="493"/>
                    <a:pt x="2679" y="499"/>
                  </a:cubicBezTo>
                  <a:lnTo>
                    <a:pt x="2673" y="505"/>
                  </a:lnTo>
                  <a:cubicBezTo>
                    <a:pt x="2661" y="517"/>
                    <a:pt x="2649" y="529"/>
                    <a:pt x="2637" y="535"/>
                  </a:cubicBezTo>
                  <a:cubicBezTo>
                    <a:pt x="2620" y="547"/>
                    <a:pt x="2608" y="558"/>
                    <a:pt x="2590" y="564"/>
                  </a:cubicBezTo>
                  <a:lnTo>
                    <a:pt x="2584" y="576"/>
                  </a:lnTo>
                  <a:cubicBezTo>
                    <a:pt x="2572" y="582"/>
                    <a:pt x="2554" y="594"/>
                    <a:pt x="2542" y="606"/>
                  </a:cubicBezTo>
                  <a:cubicBezTo>
                    <a:pt x="2519" y="618"/>
                    <a:pt x="2495" y="624"/>
                    <a:pt x="2471" y="642"/>
                  </a:cubicBezTo>
                  <a:cubicBezTo>
                    <a:pt x="2465" y="642"/>
                    <a:pt x="2459" y="648"/>
                    <a:pt x="2453" y="648"/>
                  </a:cubicBezTo>
                  <a:cubicBezTo>
                    <a:pt x="2436" y="653"/>
                    <a:pt x="2412" y="665"/>
                    <a:pt x="2400" y="677"/>
                  </a:cubicBezTo>
                  <a:cubicBezTo>
                    <a:pt x="2394" y="677"/>
                    <a:pt x="2382" y="683"/>
                    <a:pt x="2382" y="683"/>
                  </a:cubicBezTo>
                  <a:cubicBezTo>
                    <a:pt x="2364" y="695"/>
                    <a:pt x="2335" y="707"/>
                    <a:pt x="2311" y="713"/>
                  </a:cubicBezTo>
                  <a:cubicBezTo>
                    <a:pt x="2311" y="713"/>
                    <a:pt x="2305" y="713"/>
                    <a:pt x="2293" y="725"/>
                  </a:cubicBezTo>
                  <a:lnTo>
                    <a:pt x="2228" y="743"/>
                  </a:lnTo>
                  <a:cubicBezTo>
                    <a:pt x="2222" y="743"/>
                    <a:pt x="2216" y="754"/>
                    <a:pt x="2204" y="754"/>
                  </a:cubicBezTo>
                  <a:cubicBezTo>
                    <a:pt x="2174" y="760"/>
                    <a:pt x="2156" y="766"/>
                    <a:pt x="2127" y="772"/>
                  </a:cubicBezTo>
                  <a:lnTo>
                    <a:pt x="2115" y="772"/>
                  </a:lnTo>
                  <a:lnTo>
                    <a:pt x="2026" y="796"/>
                  </a:lnTo>
                  <a:cubicBezTo>
                    <a:pt x="2020" y="796"/>
                    <a:pt x="2014" y="796"/>
                    <a:pt x="2008" y="802"/>
                  </a:cubicBezTo>
                  <a:cubicBezTo>
                    <a:pt x="1978" y="814"/>
                    <a:pt x="1955" y="820"/>
                    <a:pt x="1925" y="820"/>
                  </a:cubicBezTo>
                  <a:lnTo>
                    <a:pt x="1919" y="820"/>
                  </a:lnTo>
                  <a:cubicBezTo>
                    <a:pt x="1889" y="826"/>
                    <a:pt x="1860" y="826"/>
                    <a:pt x="1830" y="832"/>
                  </a:cubicBezTo>
                  <a:lnTo>
                    <a:pt x="1806" y="832"/>
                  </a:lnTo>
                  <a:cubicBezTo>
                    <a:pt x="1776" y="832"/>
                    <a:pt x="1747" y="843"/>
                    <a:pt x="1723" y="843"/>
                  </a:cubicBezTo>
                  <a:lnTo>
                    <a:pt x="1717" y="843"/>
                  </a:lnTo>
                  <a:cubicBezTo>
                    <a:pt x="1687" y="843"/>
                    <a:pt x="1658" y="849"/>
                    <a:pt x="1622" y="849"/>
                  </a:cubicBezTo>
                  <a:lnTo>
                    <a:pt x="1385" y="849"/>
                  </a:lnTo>
                  <a:cubicBezTo>
                    <a:pt x="1361" y="849"/>
                    <a:pt x="1331" y="849"/>
                    <a:pt x="1307" y="843"/>
                  </a:cubicBezTo>
                  <a:lnTo>
                    <a:pt x="1295" y="843"/>
                  </a:lnTo>
                  <a:cubicBezTo>
                    <a:pt x="1266" y="843"/>
                    <a:pt x="1236" y="832"/>
                    <a:pt x="1206" y="832"/>
                  </a:cubicBezTo>
                  <a:lnTo>
                    <a:pt x="1189" y="832"/>
                  </a:lnTo>
                  <a:cubicBezTo>
                    <a:pt x="1165" y="832"/>
                    <a:pt x="1135" y="826"/>
                    <a:pt x="1117" y="826"/>
                  </a:cubicBezTo>
                  <a:lnTo>
                    <a:pt x="1094" y="826"/>
                  </a:lnTo>
                  <a:cubicBezTo>
                    <a:pt x="1070" y="820"/>
                    <a:pt x="1040" y="820"/>
                    <a:pt x="1016" y="814"/>
                  </a:cubicBezTo>
                  <a:lnTo>
                    <a:pt x="1010" y="814"/>
                  </a:lnTo>
                  <a:cubicBezTo>
                    <a:pt x="981" y="802"/>
                    <a:pt x="957" y="796"/>
                    <a:pt x="927" y="796"/>
                  </a:cubicBezTo>
                  <a:cubicBezTo>
                    <a:pt x="921" y="796"/>
                    <a:pt x="915" y="796"/>
                    <a:pt x="909" y="790"/>
                  </a:cubicBezTo>
                  <a:cubicBezTo>
                    <a:pt x="886" y="784"/>
                    <a:pt x="862" y="772"/>
                    <a:pt x="838" y="772"/>
                  </a:cubicBezTo>
                  <a:cubicBezTo>
                    <a:pt x="832" y="772"/>
                    <a:pt x="826" y="766"/>
                    <a:pt x="820" y="766"/>
                  </a:cubicBezTo>
                  <a:cubicBezTo>
                    <a:pt x="791" y="760"/>
                    <a:pt x="767" y="754"/>
                    <a:pt x="737" y="743"/>
                  </a:cubicBezTo>
                  <a:cubicBezTo>
                    <a:pt x="714" y="737"/>
                    <a:pt x="684" y="731"/>
                    <a:pt x="660" y="713"/>
                  </a:cubicBezTo>
                  <a:cubicBezTo>
                    <a:pt x="654" y="713"/>
                    <a:pt x="648" y="707"/>
                    <a:pt x="642" y="707"/>
                  </a:cubicBezTo>
                  <a:cubicBezTo>
                    <a:pt x="630" y="701"/>
                    <a:pt x="619" y="701"/>
                    <a:pt x="613" y="695"/>
                  </a:cubicBezTo>
                  <a:cubicBezTo>
                    <a:pt x="601" y="683"/>
                    <a:pt x="589" y="683"/>
                    <a:pt x="583" y="677"/>
                  </a:cubicBezTo>
                  <a:cubicBezTo>
                    <a:pt x="571" y="671"/>
                    <a:pt x="565" y="671"/>
                    <a:pt x="553" y="665"/>
                  </a:cubicBezTo>
                  <a:cubicBezTo>
                    <a:pt x="541" y="653"/>
                    <a:pt x="529" y="653"/>
                    <a:pt x="524" y="648"/>
                  </a:cubicBezTo>
                  <a:cubicBezTo>
                    <a:pt x="512" y="642"/>
                    <a:pt x="506" y="642"/>
                    <a:pt x="500" y="636"/>
                  </a:cubicBezTo>
                  <a:cubicBezTo>
                    <a:pt x="482" y="624"/>
                    <a:pt x="458" y="612"/>
                    <a:pt x="446" y="606"/>
                  </a:cubicBezTo>
                  <a:cubicBezTo>
                    <a:pt x="155" y="440"/>
                    <a:pt x="13" y="220"/>
                    <a:pt x="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894;p75">
              <a:extLst>
                <a:ext uri="{FF2B5EF4-FFF2-40B4-BE49-F238E27FC236}">
                  <a16:creationId xmlns:a16="http://schemas.microsoft.com/office/drawing/2014/main" id="{E50F9C7B-2A66-418A-B02F-1AB3FF3192C3}"/>
                </a:ext>
              </a:extLst>
            </p:cNvPr>
            <p:cNvSpPr/>
            <p:nvPr/>
          </p:nvSpPr>
          <p:spPr>
            <a:xfrm>
              <a:off x="5002308" y="4467851"/>
              <a:ext cx="392999" cy="217876"/>
            </a:xfrm>
            <a:custGeom>
              <a:avLst/>
              <a:gdLst/>
              <a:ahLst/>
              <a:cxnLst/>
              <a:rect l="l" t="t" r="r" b="b"/>
              <a:pathLst>
                <a:path w="3225" h="1693" extrusionOk="0">
                  <a:moveTo>
                    <a:pt x="1609" y="0"/>
                  </a:moveTo>
                  <a:cubicBezTo>
                    <a:pt x="1234" y="0"/>
                    <a:pt x="858" y="83"/>
                    <a:pt x="570" y="249"/>
                  </a:cubicBezTo>
                  <a:cubicBezTo>
                    <a:pt x="0" y="576"/>
                    <a:pt x="6" y="1110"/>
                    <a:pt x="582" y="1443"/>
                  </a:cubicBezTo>
                  <a:cubicBezTo>
                    <a:pt x="865" y="1611"/>
                    <a:pt x="1235" y="1692"/>
                    <a:pt x="1605" y="1692"/>
                  </a:cubicBezTo>
                  <a:cubicBezTo>
                    <a:pt x="1983" y="1692"/>
                    <a:pt x="2361" y="1608"/>
                    <a:pt x="2649" y="1443"/>
                  </a:cubicBezTo>
                  <a:cubicBezTo>
                    <a:pt x="3225" y="1116"/>
                    <a:pt x="3213" y="582"/>
                    <a:pt x="2643" y="249"/>
                  </a:cubicBezTo>
                  <a:cubicBezTo>
                    <a:pt x="2358" y="83"/>
                    <a:pt x="1983" y="0"/>
                    <a:pt x="16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895;p75">
              <a:extLst>
                <a:ext uri="{FF2B5EF4-FFF2-40B4-BE49-F238E27FC236}">
                  <a16:creationId xmlns:a16="http://schemas.microsoft.com/office/drawing/2014/main" id="{2CAF85CF-2A50-42A3-BEB1-6DD0F47E2868}"/>
                </a:ext>
              </a:extLst>
            </p:cNvPr>
            <p:cNvSpPr/>
            <p:nvPr/>
          </p:nvSpPr>
          <p:spPr>
            <a:xfrm>
              <a:off x="5056570" y="3662463"/>
              <a:ext cx="286005" cy="989259"/>
            </a:xfrm>
            <a:custGeom>
              <a:avLst/>
              <a:gdLst/>
              <a:ahLst/>
              <a:cxnLst/>
              <a:rect l="l" t="t" r="r" b="b"/>
              <a:pathLst>
                <a:path w="2347" h="8118" extrusionOk="0">
                  <a:moveTo>
                    <a:pt x="2346" y="0"/>
                  </a:moveTo>
                  <a:lnTo>
                    <a:pt x="2346" y="61"/>
                  </a:lnTo>
                  <a:lnTo>
                    <a:pt x="2346" y="61"/>
                  </a:lnTo>
                  <a:cubicBezTo>
                    <a:pt x="2346" y="58"/>
                    <a:pt x="2346" y="55"/>
                    <a:pt x="2346" y="54"/>
                  </a:cubicBezTo>
                  <a:lnTo>
                    <a:pt x="2346" y="42"/>
                  </a:lnTo>
                  <a:lnTo>
                    <a:pt x="2346" y="0"/>
                  </a:lnTo>
                  <a:close/>
                  <a:moveTo>
                    <a:pt x="18" y="0"/>
                  </a:moveTo>
                  <a:lnTo>
                    <a:pt x="1" y="7440"/>
                  </a:lnTo>
                  <a:cubicBezTo>
                    <a:pt x="1" y="7619"/>
                    <a:pt x="119" y="7797"/>
                    <a:pt x="351" y="7927"/>
                  </a:cubicBezTo>
                  <a:cubicBezTo>
                    <a:pt x="375" y="7945"/>
                    <a:pt x="404" y="7957"/>
                    <a:pt x="422" y="7969"/>
                  </a:cubicBezTo>
                  <a:cubicBezTo>
                    <a:pt x="422" y="7969"/>
                    <a:pt x="434" y="7969"/>
                    <a:pt x="434" y="7975"/>
                  </a:cubicBezTo>
                  <a:cubicBezTo>
                    <a:pt x="452" y="7987"/>
                    <a:pt x="482" y="7999"/>
                    <a:pt x="505" y="8005"/>
                  </a:cubicBezTo>
                  <a:lnTo>
                    <a:pt x="523" y="8005"/>
                  </a:lnTo>
                  <a:cubicBezTo>
                    <a:pt x="541" y="8010"/>
                    <a:pt x="559" y="8016"/>
                    <a:pt x="582" y="8028"/>
                  </a:cubicBezTo>
                  <a:lnTo>
                    <a:pt x="648" y="8046"/>
                  </a:lnTo>
                  <a:cubicBezTo>
                    <a:pt x="654" y="8046"/>
                    <a:pt x="660" y="8046"/>
                    <a:pt x="660" y="8058"/>
                  </a:cubicBezTo>
                  <a:cubicBezTo>
                    <a:pt x="677" y="8064"/>
                    <a:pt x="701" y="8064"/>
                    <a:pt x="713" y="8070"/>
                  </a:cubicBezTo>
                  <a:cubicBezTo>
                    <a:pt x="719" y="8070"/>
                    <a:pt x="719" y="8070"/>
                    <a:pt x="731" y="8076"/>
                  </a:cubicBezTo>
                  <a:cubicBezTo>
                    <a:pt x="749" y="8088"/>
                    <a:pt x="772" y="8088"/>
                    <a:pt x="796" y="8094"/>
                  </a:cubicBezTo>
                  <a:lnTo>
                    <a:pt x="802" y="8094"/>
                  </a:lnTo>
                  <a:cubicBezTo>
                    <a:pt x="826" y="8100"/>
                    <a:pt x="838" y="8100"/>
                    <a:pt x="862" y="8100"/>
                  </a:cubicBezTo>
                  <a:lnTo>
                    <a:pt x="879" y="8100"/>
                  </a:lnTo>
                  <a:cubicBezTo>
                    <a:pt x="897" y="8100"/>
                    <a:pt x="915" y="8105"/>
                    <a:pt x="939" y="8105"/>
                  </a:cubicBezTo>
                  <a:lnTo>
                    <a:pt x="945" y="8105"/>
                  </a:lnTo>
                  <a:cubicBezTo>
                    <a:pt x="968" y="8105"/>
                    <a:pt x="986" y="8117"/>
                    <a:pt x="1010" y="8117"/>
                  </a:cubicBezTo>
                  <a:lnTo>
                    <a:pt x="1271" y="8117"/>
                  </a:lnTo>
                  <a:cubicBezTo>
                    <a:pt x="1295" y="8117"/>
                    <a:pt x="1325" y="8117"/>
                    <a:pt x="1343" y="8105"/>
                  </a:cubicBezTo>
                  <a:lnTo>
                    <a:pt x="1354" y="8105"/>
                  </a:lnTo>
                  <a:cubicBezTo>
                    <a:pt x="1372" y="8105"/>
                    <a:pt x="1396" y="8100"/>
                    <a:pt x="1420" y="8100"/>
                  </a:cubicBezTo>
                  <a:lnTo>
                    <a:pt x="1443" y="8100"/>
                  </a:lnTo>
                  <a:cubicBezTo>
                    <a:pt x="1461" y="8100"/>
                    <a:pt x="1485" y="8094"/>
                    <a:pt x="1515" y="8094"/>
                  </a:cubicBezTo>
                  <a:lnTo>
                    <a:pt x="1521" y="8094"/>
                  </a:lnTo>
                  <a:cubicBezTo>
                    <a:pt x="1544" y="8088"/>
                    <a:pt x="1568" y="8088"/>
                    <a:pt x="1592" y="8076"/>
                  </a:cubicBezTo>
                  <a:cubicBezTo>
                    <a:pt x="1598" y="8076"/>
                    <a:pt x="1604" y="8076"/>
                    <a:pt x="1610" y="8070"/>
                  </a:cubicBezTo>
                  <a:cubicBezTo>
                    <a:pt x="1633" y="8064"/>
                    <a:pt x="1657" y="8064"/>
                    <a:pt x="1681" y="8058"/>
                  </a:cubicBezTo>
                  <a:lnTo>
                    <a:pt x="1687" y="8058"/>
                  </a:lnTo>
                  <a:lnTo>
                    <a:pt x="1752" y="8034"/>
                  </a:lnTo>
                  <a:lnTo>
                    <a:pt x="1770" y="8034"/>
                  </a:lnTo>
                  <a:cubicBezTo>
                    <a:pt x="1782" y="8028"/>
                    <a:pt x="1806" y="8016"/>
                    <a:pt x="1818" y="8016"/>
                  </a:cubicBezTo>
                  <a:cubicBezTo>
                    <a:pt x="1818" y="8016"/>
                    <a:pt x="1829" y="8016"/>
                    <a:pt x="1829" y="8010"/>
                  </a:cubicBezTo>
                  <a:cubicBezTo>
                    <a:pt x="1847" y="8005"/>
                    <a:pt x="1865" y="7999"/>
                    <a:pt x="1889" y="7987"/>
                  </a:cubicBezTo>
                  <a:cubicBezTo>
                    <a:pt x="1895" y="7987"/>
                    <a:pt x="1895" y="7981"/>
                    <a:pt x="1901" y="7981"/>
                  </a:cubicBezTo>
                  <a:lnTo>
                    <a:pt x="1948" y="7957"/>
                  </a:lnTo>
                  <a:cubicBezTo>
                    <a:pt x="1954" y="7957"/>
                    <a:pt x="1954" y="7951"/>
                    <a:pt x="1960" y="7951"/>
                  </a:cubicBezTo>
                  <a:cubicBezTo>
                    <a:pt x="1978" y="7945"/>
                    <a:pt x="1996" y="7927"/>
                    <a:pt x="2014" y="7921"/>
                  </a:cubicBezTo>
                  <a:cubicBezTo>
                    <a:pt x="2025" y="7915"/>
                    <a:pt x="2043" y="7898"/>
                    <a:pt x="2067" y="7892"/>
                  </a:cubicBezTo>
                  <a:cubicBezTo>
                    <a:pt x="2073" y="7892"/>
                    <a:pt x="2073" y="7886"/>
                    <a:pt x="2079" y="7886"/>
                  </a:cubicBezTo>
                  <a:cubicBezTo>
                    <a:pt x="2097" y="7880"/>
                    <a:pt x="2103" y="7868"/>
                    <a:pt x="2109" y="7862"/>
                  </a:cubicBezTo>
                  <a:cubicBezTo>
                    <a:pt x="2114" y="7862"/>
                    <a:pt x="2114" y="7856"/>
                    <a:pt x="2126" y="7856"/>
                  </a:cubicBezTo>
                  <a:cubicBezTo>
                    <a:pt x="2138" y="7850"/>
                    <a:pt x="2144" y="7832"/>
                    <a:pt x="2162" y="7826"/>
                  </a:cubicBezTo>
                  <a:lnTo>
                    <a:pt x="2198" y="7791"/>
                  </a:lnTo>
                  <a:lnTo>
                    <a:pt x="2204" y="7779"/>
                  </a:lnTo>
                  <a:cubicBezTo>
                    <a:pt x="2215" y="7773"/>
                    <a:pt x="2221" y="7767"/>
                    <a:pt x="2227" y="7749"/>
                  </a:cubicBezTo>
                  <a:cubicBezTo>
                    <a:pt x="2221" y="7737"/>
                    <a:pt x="2221" y="7731"/>
                    <a:pt x="2227" y="7731"/>
                  </a:cubicBezTo>
                  <a:cubicBezTo>
                    <a:pt x="2233" y="7719"/>
                    <a:pt x="2239" y="7708"/>
                    <a:pt x="2251" y="7690"/>
                  </a:cubicBezTo>
                  <a:cubicBezTo>
                    <a:pt x="2257" y="7678"/>
                    <a:pt x="2263" y="7672"/>
                    <a:pt x="2275" y="7654"/>
                  </a:cubicBezTo>
                  <a:lnTo>
                    <a:pt x="2281" y="7648"/>
                  </a:lnTo>
                  <a:cubicBezTo>
                    <a:pt x="2287" y="7642"/>
                    <a:pt x="2287" y="7624"/>
                    <a:pt x="2293" y="7619"/>
                  </a:cubicBezTo>
                  <a:cubicBezTo>
                    <a:pt x="2293" y="7619"/>
                    <a:pt x="2293" y="7613"/>
                    <a:pt x="2304" y="7613"/>
                  </a:cubicBezTo>
                  <a:cubicBezTo>
                    <a:pt x="2310" y="7595"/>
                    <a:pt x="2310" y="7589"/>
                    <a:pt x="2316" y="7571"/>
                  </a:cubicBezTo>
                  <a:cubicBezTo>
                    <a:pt x="2322" y="7559"/>
                    <a:pt x="2322" y="7541"/>
                    <a:pt x="2322" y="7535"/>
                  </a:cubicBezTo>
                  <a:lnTo>
                    <a:pt x="2322" y="7524"/>
                  </a:lnTo>
                  <a:cubicBezTo>
                    <a:pt x="2322" y="7512"/>
                    <a:pt x="2322" y="7500"/>
                    <a:pt x="2328" y="7494"/>
                  </a:cubicBezTo>
                  <a:lnTo>
                    <a:pt x="2328" y="7476"/>
                  </a:lnTo>
                  <a:lnTo>
                    <a:pt x="2328" y="7440"/>
                  </a:lnTo>
                  <a:lnTo>
                    <a:pt x="2346" y="61"/>
                  </a:lnTo>
                  <a:lnTo>
                    <a:pt x="2346" y="61"/>
                  </a:lnTo>
                  <a:cubicBezTo>
                    <a:pt x="2346" y="69"/>
                    <a:pt x="2344" y="79"/>
                    <a:pt x="2340" y="83"/>
                  </a:cubicBezTo>
                  <a:lnTo>
                    <a:pt x="2340" y="101"/>
                  </a:lnTo>
                  <a:cubicBezTo>
                    <a:pt x="2340" y="113"/>
                    <a:pt x="2328" y="119"/>
                    <a:pt x="2328" y="137"/>
                  </a:cubicBezTo>
                  <a:cubicBezTo>
                    <a:pt x="2322" y="149"/>
                    <a:pt x="2322" y="160"/>
                    <a:pt x="2316" y="172"/>
                  </a:cubicBezTo>
                  <a:cubicBezTo>
                    <a:pt x="2316" y="178"/>
                    <a:pt x="2310" y="178"/>
                    <a:pt x="2310" y="190"/>
                  </a:cubicBezTo>
                  <a:cubicBezTo>
                    <a:pt x="2304" y="196"/>
                    <a:pt x="2304" y="202"/>
                    <a:pt x="2293" y="220"/>
                  </a:cubicBezTo>
                  <a:cubicBezTo>
                    <a:pt x="2293" y="226"/>
                    <a:pt x="2287" y="226"/>
                    <a:pt x="2287" y="232"/>
                  </a:cubicBezTo>
                  <a:cubicBezTo>
                    <a:pt x="2281" y="250"/>
                    <a:pt x="2275" y="255"/>
                    <a:pt x="2263" y="267"/>
                  </a:cubicBezTo>
                  <a:lnTo>
                    <a:pt x="2263" y="279"/>
                  </a:lnTo>
                  <a:cubicBezTo>
                    <a:pt x="2257" y="285"/>
                    <a:pt x="2251" y="297"/>
                    <a:pt x="2239" y="309"/>
                  </a:cubicBezTo>
                  <a:lnTo>
                    <a:pt x="2233" y="315"/>
                  </a:lnTo>
                  <a:cubicBezTo>
                    <a:pt x="2227" y="321"/>
                    <a:pt x="2221" y="339"/>
                    <a:pt x="2204" y="345"/>
                  </a:cubicBezTo>
                  <a:lnTo>
                    <a:pt x="2198" y="351"/>
                  </a:lnTo>
                  <a:lnTo>
                    <a:pt x="2162" y="386"/>
                  </a:lnTo>
                  <a:cubicBezTo>
                    <a:pt x="2144" y="398"/>
                    <a:pt x="2138" y="410"/>
                    <a:pt x="2126" y="416"/>
                  </a:cubicBezTo>
                  <a:cubicBezTo>
                    <a:pt x="2114" y="416"/>
                    <a:pt x="2114" y="428"/>
                    <a:pt x="2109" y="428"/>
                  </a:cubicBezTo>
                  <a:cubicBezTo>
                    <a:pt x="2103" y="434"/>
                    <a:pt x="2085" y="440"/>
                    <a:pt x="2073" y="446"/>
                  </a:cubicBezTo>
                  <a:cubicBezTo>
                    <a:pt x="2067" y="446"/>
                    <a:pt x="2067" y="457"/>
                    <a:pt x="2055" y="457"/>
                  </a:cubicBezTo>
                  <a:cubicBezTo>
                    <a:pt x="2043" y="463"/>
                    <a:pt x="2025" y="475"/>
                    <a:pt x="2008" y="487"/>
                  </a:cubicBezTo>
                  <a:cubicBezTo>
                    <a:pt x="1990" y="493"/>
                    <a:pt x="1966" y="505"/>
                    <a:pt x="1954" y="517"/>
                  </a:cubicBezTo>
                  <a:cubicBezTo>
                    <a:pt x="1948" y="517"/>
                    <a:pt x="1948" y="523"/>
                    <a:pt x="1936" y="523"/>
                  </a:cubicBezTo>
                  <a:lnTo>
                    <a:pt x="1895" y="546"/>
                  </a:lnTo>
                  <a:cubicBezTo>
                    <a:pt x="1889" y="546"/>
                    <a:pt x="1889" y="546"/>
                    <a:pt x="1877" y="552"/>
                  </a:cubicBezTo>
                  <a:cubicBezTo>
                    <a:pt x="1859" y="558"/>
                    <a:pt x="1841" y="564"/>
                    <a:pt x="1818" y="576"/>
                  </a:cubicBezTo>
                  <a:lnTo>
                    <a:pt x="1812" y="576"/>
                  </a:lnTo>
                  <a:cubicBezTo>
                    <a:pt x="1800" y="582"/>
                    <a:pt x="1776" y="588"/>
                    <a:pt x="1758" y="594"/>
                  </a:cubicBezTo>
                  <a:cubicBezTo>
                    <a:pt x="1752" y="594"/>
                    <a:pt x="1746" y="606"/>
                    <a:pt x="1746" y="606"/>
                  </a:cubicBezTo>
                  <a:lnTo>
                    <a:pt x="1681" y="624"/>
                  </a:lnTo>
                  <a:cubicBezTo>
                    <a:pt x="1657" y="636"/>
                    <a:pt x="1633" y="641"/>
                    <a:pt x="1610" y="641"/>
                  </a:cubicBezTo>
                  <a:cubicBezTo>
                    <a:pt x="1604" y="641"/>
                    <a:pt x="1598" y="641"/>
                    <a:pt x="1598" y="647"/>
                  </a:cubicBezTo>
                  <a:cubicBezTo>
                    <a:pt x="1574" y="653"/>
                    <a:pt x="1550" y="653"/>
                    <a:pt x="1533" y="665"/>
                  </a:cubicBezTo>
                  <a:lnTo>
                    <a:pt x="1521" y="665"/>
                  </a:lnTo>
                  <a:cubicBezTo>
                    <a:pt x="1503" y="671"/>
                    <a:pt x="1473" y="671"/>
                    <a:pt x="1449" y="671"/>
                  </a:cubicBezTo>
                  <a:lnTo>
                    <a:pt x="1432" y="671"/>
                  </a:lnTo>
                  <a:cubicBezTo>
                    <a:pt x="1414" y="671"/>
                    <a:pt x="1390" y="677"/>
                    <a:pt x="1366" y="677"/>
                  </a:cubicBezTo>
                  <a:lnTo>
                    <a:pt x="1360" y="677"/>
                  </a:lnTo>
                  <a:cubicBezTo>
                    <a:pt x="1337" y="677"/>
                    <a:pt x="1307" y="677"/>
                    <a:pt x="1283" y="683"/>
                  </a:cubicBezTo>
                  <a:lnTo>
                    <a:pt x="1040" y="683"/>
                  </a:lnTo>
                  <a:cubicBezTo>
                    <a:pt x="1016" y="683"/>
                    <a:pt x="998" y="677"/>
                    <a:pt x="974" y="677"/>
                  </a:cubicBezTo>
                  <a:lnTo>
                    <a:pt x="957" y="677"/>
                  </a:lnTo>
                  <a:cubicBezTo>
                    <a:pt x="945" y="677"/>
                    <a:pt x="921" y="671"/>
                    <a:pt x="909" y="671"/>
                  </a:cubicBezTo>
                  <a:lnTo>
                    <a:pt x="885" y="671"/>
                  </a:lnTo>
                  <a:cubicBezTo>
                    <a:pt x="868" y="671"/>
                    <a:pt x="850" y="665"/>
                    <a:pt x="832" y="665"/>
                  </a:cubicBezTo>
                  <a:lnTo>
                    <a:pt x="820" y="665"/>
                  </a:lnTo>
                  <a:cubicBezTo>
                    <a:pt x="796" y="653"/>
                    <a:pt x="772" y="653"/>
                    <a:pt x="749" y="647"/>
                  </a:cubicBezTo>
                  <a:cubicBezTo>
                    <a:pt x="743" y="647"/>
                    <a:pt x="737" y="647"/>
                    <a:pt x="731" y="641"/>
                  </a:cubicBezTo>
                  <a:cubicBezTo>
                    <a:pt x="713" y="636"/>
                    <a:pt x="701" y="636"/>
                    <a:pt x="683" y="624"/>
                  </a:cubicBezTo>
                  <a:cubicBezTo>
                    <a:pt x="677" y="624"/>
                    <a:pt x="672" y="624"/>
                    <a:pt x="660" y="618"/>
                  </a:cubicBezTo>
                  <a:cubicBezTo>
                    <a:pt x="642" y="612"/>
                    <a:pt x="618" y="606"/>
                    <a:pt x="600" y="594"/>
                  </a:cubicBezTo>
                  <a:lnTo>
                    <a:pt x="594" y="594"/>
                  </a:lnTo>
                  <a:cubicBezTo>
                    <a:pt x="571" y="588"/>
                    <a:pt x="559" y="582"/>
                    <a:pt x="535" y="576"/>
                  </a:cubicBezTo>
                  <a:cubicBezTo>
                    <a:pt x="529" y="576"/>
                    <a:pt x="529" y="564"/>
                    <a:pt x="523" y="564"/>
                  </a:cubicBezTo>
                  <a:cubicBezTo>
                    <a:pt x="499" y="558"/>
                    <a:pt x="470" y="546"/>
                    <a:pt x="446" y="535"/>
                  </a:cubicBezTo>
                  <a:cubicBezTo>
                    <a:pt x="446" y="535"/>
                    <a:pt x="440" y="535"/>
                    <a:pt x="440" y="529"/>
                  </a:cubicBezTo>
                  <a:cubicBezTo>
                    <a:pt x="416" y="517"/>
                    <a:pt x="387" y="505"/>
                    <a:pt x="363" y="493"/>
                  </a:cubicBezTo>
                  <a:cubicBezTo>
                    <a:pt x="137" y="356"/>
                    <a:pt x="18" y="178"/>
                    <a:pt x="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896;p75">
              <a:extLst>
                <a:ext uri="{FF2B5EF4-FFF2-40B4-BE49-F238E27FC236}">
                  <a16:creationId xmlns:a16="http://schemas.microsoft.com/office/drawing/2014/main" id="{75375120-12CE-498A-8432-973B15BBDE80}"/>
                </a:ext>
              </a:extLst>
            </p:cNvPr>
            <p:cNvSpPr/>
            <p:nvPr/>
          </p:nvSpPr>
          <p:spPr>
            <a:xfrm>
              <a:off x="5039281" y="3578128"/>
              <a:ext cx="317624" cy="175205"/>
            </a:xfrm>
            <a:custGeom>
              <a:avLst/>
              <a:gdLst/>
              <a:ahLst/>
              <a:cxnLst/>
              <a:rect l="l" t="t" r="r" b="b"/>
              <a:pathLst>
                <a:path w="2607" h="1380" extrusionOk="0">
                  <a:moveTo>
                    <a:pt x="1305" y="0"/>
                  </a:moveTo>
                  <a:cubicBezTo>
                    <a:pt x="1002" y="0"/>
                    <a:pt x="698" y="69"/>
                    <a:pt x="463" y="205"/>
                  </a:cubicBezTo>
                  <a:cubicBezTo>
                    <a:pt x="0" y="472"/>
                    <a:pt x="0" y="912"/>
                    <a:pt x="469" y="1179"/>
                  </a:cubicBezTo>
                  <a:cubicBezTo>
                    <a:pt x="704" y="1313"/>
                    <a:pt x="1008" y="1379"/>
                    <a:pt x="1312" y="1379"/>
                  </a:cubicBezTo>
                  <a:cubicBezTo>
                    <a:pt x="1615" y="1379"/>
                    <a:pt x="1918" y="1313"/>
                    <a:pt x="2150" y="1179"/>
                  </a:cubicBezTo>
                  <a:cubicBezTo>
                    <a:pt x="2607" y="912"/>
                    <a:pt x="2607" y="472"/>
                    <a:pt x="2138" y="205"/>
                  </a:cubicBezTo>
                  <a:cubicBezTo>
                    <a:pt x="1909" y="69"/>
                    <a:pt x="1608" y="0"/>
                    <a:pt x="1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897;p75">
              <a:extLst>
                <a:ext uri="{FF2B5EF4-FFF2-40B4-BE49-F238E27FC236}">
                  <a16:creationId xmlns:a16="http://schemas.microsoft.com/office/drawing/2014/main" id="{1F704FDF-8311-4A58-9967-8131738776DB}"/>
                </a:ext>
              </a:extLst>
            </p:cNvPr>
            <p:cNvSpPr/>
            <p:nvPr/>
          </p:nvSpPr>
          <p:spPr>
            <a:xfrm>
              <a:off x="3672675" y="1651800"/>
              <a:ext cx="3283750" cy="1705775"/>
            </a:xfrm>
            <a:custGeom>
              <a:avLst/>
              <a:gdLst/>
              <a:ahLst/>
              <a:cxnLst/>
              <a:rect l="l" t="t" r="r" b="b"/>
              <a:pathLst>
                <a:path w="131350" h="68231" extrusionOk="0">
                  <a:moveTo>
                    <a:pt x="1429" y="43974"/>
                  </a:moveTo>
                  <a:lnTo>
                    <a:pt x="15145" y="52165"/>
                  </a:lnTo>
                  <a:lnTo>
                    <a:pt x="52102" y="61214"/>
                  </a:lnTo>
                  <a:lnTo>
                    <a:pt x="76200" y="59785"/>
                  </a:lnTo>
                  <a:lnTo>
                    <a:pt x="96679" y="53499"/>
                  </a:lnTo>
                  <a:lnTo>
                    <a:pt x="112300" y="44545"/>
                  </a:lnTo>
                  <a:lnTo>
                    <a:pt x="122968" y="35401"/>
                  </a:lnTo>
                  <a:lnTo>
                    <a:pt x="127540" y="26067"/>
                  </a:lnTo>
                  <a:lnTo>
                    <a:pt x="124873" y="15621"/>
                  </a:lnTo>
                  <a:lnTo>
                    <a:pt x="121825" y="6953"/>
                  </a:lnTo>
                  <a:lnTo>
                    <a:pt x="118872" y="3334"/>
                  </a:lnTo>
                  <a:lnTo>
                    <a:pt x="117348" y="1238"/>
                  </a:lnTo>
                  <a:lnTo>
                    <a:pt x="116872" y="0"/>
                  </a:lnTo>
                  <a:lnTo>
                    <a:pt x="124302" y="6953"/>
                  </a:lnTo>
                  <a:lnTo>
                    <a:pt x="128397" y="13240"/>
                  </a:lnTo>
                  <a:lnTo>
                    <a:pt x="131350" y="20860"/>
                  </a:lnTo>
                  <a:lnTo>
                    <a:pt x="131160" y="29813"/>
                  </a:lnTo>
                  <a:lnTo>
                    <a:pt x="129255" y="34957"/>
                  </a:lnTo>
                  <a:lnTo>
                    <a:pt x="125445" y="41148"/>
                  </a:lnTo>
                  <a:lnTo>
                    <a:pt x="119349" y="47276"/>
                  </a:lnTo>
                  <a:lnTo>
                    <a:pt x="108204" y="57944"/>
                  </a:lnTo>
                  <a:lnTo>
                    <a:pt x="77248" y="68231"/>
                  </a:lnTo>
                  <a:lnTo>
                    <a:pt x="51721" y="68040"/>
                  </a:lnTo>
                  <a:lnTo>
                    <a:pt x="29623" y="62516"/>
                  </a:lnTo>
                  <a:lnTo>
                    <a:pt x="13716" y="56515"/>
                  </a:lnTo>
                  <a:lnTo>
                    <a:pt x="4096" y="49276"/>
                  </a:lnTo>
                  <a:lnTo>
                    <a:pt x="0" y="44704"/>
                  </a:lnTo>
                  <a:close/>
                </a:path>
              </a:pathLst>
            </a:custGeom>
            <a:solidFill>
              <a:schemeClr val="dk1"/>
            </a:solidFill>
            <a:ln>
              <a:noFill/>
            </a:ln>
          </p:spPr>
        </p:sp>
        <p:sp>
          <p:nvSpPr>
            <p:cNvPr id="155" name="Google Shape;2898;p75">
              <a:extLst>
                <a:ext uri="{FF2B5EF4-FFF2-40B4-BE49-F238E27FC236}">
                  <a16:creationId xmlns:a16="http://schemas.microsoft.com/office/drawing/2014/main" id="{27EDDC02-2296-4DE7-9CEF-0A357428DC2A}"/>
                </a:ext>
              </a:extLst>
            </p:cNvPr>
            <p:cNvSpPr/>
            <p:nvPr/>
          </p:nvSpPr>
          <p:spPr>
            <a:xfrm>
              <a:off x="5087644" y="2882912"/>
              <a:ext cx="223735" cy="830232"/>
            </a:xfrm>
            <a:custGeom>
              <a:avLst/>
              <a:gdLst/>
              <a:ahLst/>
              <a:cxnLst/>
              <a:rect l="l" t="t" r="r" b="b"/>
              <a:pathLst>
                <a:path w="1836" h="6813" extrusionOk="0">
                  <a:moveTo>
                    <a:pt x="1836" y="536"/>
                  </a:moveTo>
                  <a:lnTo>
                    <a:pt x="1836" y="541"/>
                  </a:lnTo>
                  <a:lnTo>
                    <a:pt x="1836" y="541"/>
                  </a:lnTo>
                  <a:cubicBezTo>
                    <a:pt x="1836" y="541"/>
                    <a:pt x="1836" y="542"/>
                    <a:pt x="1836" y="542"/>
                  </a:cubicBezTo>
                  <a:lnTo>
                    <a:pt x="1836" y="536"/>
                  </a:lnTo>
                  <a:close/>
                  <a:moveTo>
                    <a:pt x="1" y="578"/>
                  </a:moveTo>
                  <a:lnTo>
                    <a:pt x="1" y="596"/>
                  </a:lnTo>
                  <a:cubicBezTo>
                    <a:pt x="7" y="596"/>
                    <a:pt x="1" y="590"/>
                    <a:pt x="1" y="578"/>
                  </a:cubicBezTo>
                  <a:close/>
                  <a:moveTo>
                    <a:pt x="1800" y="655"/>
                  </a:moveTo>
                  <a:lnTo>
                    <a:pt x="1794" y="661"/>
                  </a:lnTo>
                  <a:cubicBezTo>
                    <a:pt x="1794" y="661"/>
                    <a:pt x="1794" y="655"/>
                    <a:pt x="1800" y="655"/>
                  </a:cubicBezTo>
                  <a:close/>
                  <a:moveTo>
                    <a:pt x="42" y="685"/>
                  </a:moveTo>
                  <a:cubicBezTo>
                    <a:pt x="42" y="685"/>
                    <a:pt x="43" y="691"/>
                    <a:pt x="48" y="691"/>
                  </a:cubicBezTo>
                  <a:cubicBezTo>
                    <a:pt x="42" y="691"/>
                    <a:pt x="42" y="691"/>
                    <a:pt x="42" y="685"/>
                  </a:cubicBezTo>
                  <a:close/>
                  <a:moveTo>
                    <a:pt x="60" y="715"/>
                  </a:moveTo>
                  <a:lnTo>
                    <a:pt x="66" y="720"/>
                  </a:lnTo>
                  <a:cubicBezTo>
                    <a:pt x="60" y="720"/>
                    <a:pt x="60" y="715"/>
                    <a:pt x="60" y="715"/>
                  </a:cubicBezTo>
                  <a:close/>
                  <a:moveTo>
                    <a:pt x="96" y="756"/>
                  </a:moveTo>
                  <a:lnTo>
                    <a:pt x="102" y="768"/>
                  </a:lnTo>
                  <a:cubicBezTo>
                    <a:pt x="96" y="768"/>
                    <a:pt x="96" y="768"/>
                    <a:pt x="96" y="756"/>
                  </a:cubicBezTo>
                  <a:close/>
                  <a:moveTo>
                    <a:pt x="120" y="780"/>
                  </a:moveTo>
                  <a:lnTo>
                    <a:pt x="126" y="786"/>
                  </a:lnTo>
                  <a:cubicBezTo>
                    <a:pt x="120" y="786"/>
                    <a:pt x="120" y="786"/>
                    <a:pt x="120" y="780"/>
                  </a:cubicBezTo>
                  <a:close/>
                  <a:moveTo>
                    <a:pt x="922" y="1"/>
                  </a:moveTo>
                  <a:cubicBezTo>
                    <a:pt x="687" y="1"/>
                    <a:pt x="452" y="52"/>
                    <a:pt x="274" y="156"/>
                  </a:cubicBezTo>
                  <a:cubicBezTo>
                    <a:pt x="96" y="263"/>
                    <a:pt x="7" y="394"/>
                    <a:pt x="7" y="530"/>
                  </a:cubicBezTo>
                  <a:lnTo>
                    <a:pt x="1" y="6278"/>
                  </a:lnTo>
                  <a:cubicBezTo>
                    <a:pt x="1" y="6415"/>
                    <a:pt x="90" y="6557"/>
                    <a:pt x="268" y="6658"/>
                  </a:cubicBezTo>
                  <a:cubicBezTo>
                    <a:pt x="286" y="6676"/>
                    <a:pt x="310" y="6682"/>
                    <a:pt x="333" y="6694"/>
                  </a:cubicBezTo>
                  <a:cubicBezTo>
                    <a:pt x="339" y="6694"/>
                    <a:pt x="345" y="6706"/>
                    <a:pt x="357" y="6706"/>
                  </a:cubicBezTo>
                  <a:cubicBezTo>
                    <a:pt x="369" y="6712"/>
                    <a:pt x="387" y="6718"/>
                    <a:pt x="399" y="6718"/>
                  </a:cubicBezTo>
                  <a:cubicBezTo>
                    <a:pt x="399" y="6718"/>
                    <a:pt x="405" y="6718"/>
                    <a:pt x="405" y="6724"/>
                  </a:cubicBezTo>
                  <a:cubicBezTo>
                    <a:pt x="417" y="6724"/>
                    <a:pt x="417" y="6724"/>
                    <a:pt x="422" y="6730"/>
                  </a:cubicBezTo>
                  <a:cubicBezTo>
                    <a:pt x="446" y="6742"/>
                    <a:pt x="458" y="6748"/>
                    <a:pt x="482" y="6753"/>
                  </a:cubicBezTo>
                  <a:cubicBezTo>
                    <a:pt x="488" y="6753"/>
                    <a:pt x="488" y="6753"/>
                    <a:pt x="494" y="6759"/>
                  </a:cubicBezTo>
                  <a:cubicBezTo>
                    <a:pt x="517" y="6771"/>
                    <a:pt x="541" y="6777"/>
                    <a:pt x="571" y="6783"/>
                  </a:cubicBezTo>
                  <a:lnTo>
                    <a:pt x="583" y="6783"/>
                  </a:lnTo>
                  <a:cubicBezTo>
                    <a:pt x="607" y="6789"/>
                    <a:pt x="630" y="6789"/>
                    <a:pt x="642" y="6801"/>
                  </a:cubicBezTo>
                  <a:lnTo>
                    <a:pt x="666" y="6801"/>
                  </a:lnTo>
                  <a:cubicBezTo>
                    <a:pt x="690" y="6807"/>
                    <a:pt x="719" y="6807"/>
                    <a:pt x="743" y="6807"/>
                  </a:cubicBezTo>
                  <a:lnTo>
                    <a:pt x="749" y="6807"/>
                  </a:lnTo>
                  <a:cubicBezTo>
                    <a:pt x="773" y="6807"/>
                    <a:pt x="791" y="6813"/>
                    <a:pt x="814" y="6813"/>
                  </a:cubicBezTo>
                  <a:lnTo>
                    <a:pt x="1016" y="6813"/>
                  </a:lnTo>
                  <a:cubicBezTo>
                    <a:pt x="1040" y="6813"/>
                    <a:pt x="1052" y="6813"/>
                    <a:pt x="1076" y="6807"/>
                  </a:cubicBezTo>
                  <a:lnTo>
                    <a:pt x="1099" y="6807"/>
                  </a:lnTo>
                  <a:cubicBezTo>
                    <a:pt x="1117" y="6807"/>
                    <a:pt x="1141" y="6801"/>
                    <a:pt x="1171" y="6801"/>
                  </a:cubicBezTo>
                  <a:lnTo>
                    <a:pt x="1177" y="6801"/>
                  </a:lnTo>
                  <a:cubicBezTo>
                    <a:pt x="1200" y="6789"/>
                    <a:pt x="1230" y="6789"/>
                    <a:pt x="1254" y="6783"/>
                  </a:cubicBezTo>
                  <a:cubicBezTo>
                    <a:pt x="1260" y="6783"/>
                    <a:pt x="1266" y="6783"/>
                    <a:pt x="1278" y="6777"/>
                  </a:cubicBezTo>
                  <a:cubicBezTo>
                    <a:pt x="1295" y="6771"/>
                    <a:pt x="1313" y="6771"/>
                    <a:pt x="1325" y="6759"/>
                  </a:cubicBezTo>
                  <a:cubicBezTo>
                    <a:pt x="1337" y="6759"/>
                    <a:pt x="1343" y="6753"/>
                    <a:pt x="1349" y="6753"/>
                  </a:cubicBezTo>
                  <a:cubicBezTo>
                    <a:pt x="1355" y="6753"/>
                    <a:pt x="1355" y="6753"/>
                    <a:pt x="1367" y="6748"/>
                  </a:cubicBezTo>
                  <a:cubicBezTo>
                    <a:pt x="1384" y="6742"/>
                    <a:pt x="1402" y="6730"/>
                    <a:pt x="1414" y="6724"/>
                  </a:cubicBezTo>
                  <a:lnTo>
                    <a:pt x="1426" y="6724"/>
                  </a:lnTo>
                  <a:cubicBezTo>
                    <a:pt x="1444" y="6718"/>
                    <a:pt x="1462" y="6712"/>
                    <a:pt x="1485" y="6706"/>
                  </a:cubicBezTo>
                  <a:cubicBezTo>
                    <a:pt x="1491" y="6706"/>
                    <a:pt x="1497" y="6694"/>
                    <a:pt x="1497" y="6694"/>
                  </a:cubicBezTo>
                  <a:cubicBezTo>
                    <a:pt x="1521" y="6688"/>
                    <a:pt x="1539" y="6676"/>
                    <a:pt x="1557" y="6664"/>
                  </a:cubicBezTo>
                  <a:cubicBezTo>
                    <a:pt x="1574" y="6658"/>
                    <a:pt x="1580" y="6652"/>
                    <a:pt x="1592" y="6647"/>
                  </a:cubicBezTo>
                  <a:lnTo>
                    <a:pt x="1604" y="6635"/>
                  </a:lnTo>
                  <a:cubicBezTo>
                    <a:pt x="1610" y="6629"/>
                    <a:pt x="1616" y="6623"/>
                    <a:pt x="1622" y="6623"/>
                  </a:cubicBezTo>
                  <a:lnTo>
                    <a:pt x="1634" y="6617"/>
                  </a:lnTo>
                  <a:cubicBezTo>
                    <a:pt x="1640" y="6605"/>
                    <a:pt x="1652" y="6599"/>
                    <a:pt x="1664" y="6593"/>
                  </a:cubicBezTo>
                  <a:cubicBezTo>
                    <a:pt x="1669" y="6587"/>
                    <a:pt x="1681" y="6575"/>
                    <a:pt x="1693" y="6563"/>
                  </a:cubicBezTo>
                  <a:lnTo>
                    <a:pt x="1699" y="6557"/>
                  </a:lnTo>
                  <a:lnTo>
                    <a:pt x="1723" y="6534"/>
                  </a:lnTo>
                  <a:cubicBezTo>
                    <a:pt x="1723" y="6510"/>
                    <a:pt x="1729" y="6504"/>
                    <a:pt x="1729" y="6504"/>
                  </a:cubicBezTo>
                  <a:lnTo>
                    <a:pt x="1753" y="6480"/>
                  </a:lnTo>
                  <a:cubicBezTo>
                    <a:pt x="1759" y="6474"/>
                    <a:pt x="1764" y="6457"/>
                    <a:pt x="1770" y="6451"/>
                  </a:cubicBezTo>
                  <a:cubicBezTo>
                    <a:pt x="1770" y="6451"/>
                    <a:pt x="1770" y="6445"/>
                    <a:pt x="1782" y="6445"/>
                  </a:cubicBezTo>
                  <a:cubicBezTo>
                    <a:pt x="1788" y="6439"/>
                    <a:pt x="1788" y="6427"/>
                    <a:pt x="1794" y="6421"/>
                  </a:cubicBezTo>
                  <a:cubicBezTo>
                    <a:pt x="1794" y="6421"/>
                    <a:pt x="1794" y="6415"/>
                    <a:pt x="1800" y="6415"/>
                  </a:cubicBezTo>
                  <a:cubicBezTo>
                    <a:pt x="1812" y="6409"/>
                    <a:pt x="1812" y="6391"/>
                    <a:pt x="1818" y="6385"/>
                  </a:cubicBezTo>
                  <a:cubicBezTo>
                    <a:pt x="1818" y="6379"/>
                    <a:pt x="1824" y="6362"/>
                    <a:pt x="1824" y="6356"/>
                  </a:cubicBezTo>
                  <a:lnTo>
                    <a:pt x="1824" y="6350"/>
                  </a:lnTo>
                  <a:cubicBezTo>
                    <a:pt x="1824" y="6338"/>
                    <a:pt x="1824" y="6332"/>
                    <a:pt x="1830" y="6326"/>
                  </a:cubicBezTo>
                  <a:lnTo>
                    <a:pt x="1830" y="6320"/>
                  </a:lnTo>
                  <a:lnTo>
                    <a:pt x="1830" y="6290"/>
                  </a:lnTo>
                  <a:lnTo>
                    <a:pt x="1836" y="541"/>
                  </a:lnTo>
                  <a:lnTo>
                    <a:pt x="1836" y="541"/>
                  </a:lnTo>
                  <a:cubicBezTo>
                    <a:pt x="1835" y="399"/>
                    <a:pt x="1752" y="269"/>
                    <a:pt x="1574" y="156"/>
                  </a:cubicBezTo>
                  <a:cubicBezTo>
                    <a:pt x="1393" y="52"/>
                    <a:pt x="1157" y="1"/>
                    <a:pt x="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899;p75">
              <a:extLst>
                <a:ext uri="{FF2B5EF4-FFF2-40B4-BE49-F238E27FC236}">
                  <a16:creationId xmlns:a16="http://schemas.microsoft.com/office/drawing/2014/main" id="{F47AFD95-38B4-464D-8F69-2A333DA9B30D}"/>
                </a:ext>
              </a:extLst>
            </p:cNvPr>
            <p:cNvSpPr/>
            <p:nvPr/>
          </p:nvSpPr>
          <p:spPr>
            <a:xfrm>
              <a:off x="3351722" y="1268607"/>
              <a:ext cx="3757066" cy="1993630"/>
            </a:xfrm>
            <a:custGeom>
              <a:avLst/>
              <a:gdLst/>
              <a:ahLst/>
              <a:cxnLst/>
              <a:rect l="l" t="t" r="r" b="b"/>
              <a:pathLst>
                <a:path w="30831" h="16360" extrusionOk="0">
                  <a:moveTo>
                    <a:pt x="15265" y="1"/>
                  </a:moveTo>
                  <a:cubicBezTo>
                    <a:pt x="11733" y="1"/>
                    <a:pt x="8200" y="765"/>
                    <a:pt x="5470" y="2299"/>
                  </a:cubicBezTo>
                  <a:cubicBezTo>
                    <a:pt x="957" y="4829"/>
                    <a:pt x="1" y="8701"/>
                    <a:pt x="2667" y="11800"/>
                  </a:cubicBezTo>
                  <a:cubicBezTo>
                    <a:pt x="3302" y="12542"/>
                    <a:pt x="4140" y="13237"/>
                    <a:pt x="5191" y="13867"/>
                  </a:cubicBezTo>
                  <a:cubicBezTo>
                    <a:pt x="7972" y="15525"/>
                    <a:pt x="11668" y="16359"/>
                    <a:pt x="15364" y="16359"/>
                  </a:cubicBezTo>
                  <a:cubicBezTo>
                    <a:pt x="18894" y="16359"/>
                    <a:pt x="22424" y="15597"/>
                    <a:pt x="25154" y="14062"/>
                  </a:cubicBezTo>
                  <a:cubicBezTo>
                    <a:pt x="30385" y="11123"/>
                    <a:pt x="30831" y="6403"/>
                    <a:pt x="26407" y="3149"/>
                  </a:cubicBezTo>
                  <a:cubicBezTo>
                    <a:pt x="26104" y="2923"/>
                    <a:pt x="25783" y="2709"/>
                    <a:pt x="25439" y="2501"/>
                  </a:cubicBezTo>
                  <a:cubicBezTo>
                    <a:pt x="22660" y="837"/>
                    <a:pt x="18963" y="1"/>
                    <a:pt x="15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900;p75">
              <a:extLst>
                <a:ext uri="{FF2B5EF4-FFF2-40B4-BE49-F238E27FC236}">
                  <a16:creationId xmlns:a16="http://schemas.microsoft.com/office/drawing/2014/main" id="{AE3F0BBF-34A2-434D-8D7A-5E4ED4EE8ECB}"/>
                </a:ext>
              </a:extLst>
            </p:cNvPr>
            <p:cNvSpPr/>
            <p:nvPr/>
          </p:nvSpPr>
          <p:spPr>
            <a:xfrm>
              <a:off x="3617925" y="1255725"/>
              <a:ext cx="3150375" cy="890575"/>
            </a:xfrm>
            <a:custGeom>
              <a:avLst/>
              <a:gdLst/>
              <a:ahLst/>
              <a:cxnLst/>
              <a:rect l="l" t="t" r="r" b="b"/>
              <a:pathLst>
                <a:path w="126015" h="35623" extrusionOk="0">
                  <a:moveTo>
                    <a:pt x="85248" y="2095"/>
                  </a:moveTo>
                  <a:lnTo>
                    <a:pt x="96202" y="4667"/>
                  </a:lnTo>
                  <a:lnTo>
                    <a:pt x="106870" y="8858"/>
                  </a:lnTo>
                  <a:lnTo>
                    <a:pt x="115062" y="13049"/>
                  </a:lnTo>
                  <a:lnTo>
                    <a:pt x="121062" y="17526"/>
                  </a:lnTo>
                  <a:lnTo>
                    <a:pt x="126015" y="25241"/>
                  </a:lnTo>
                  <a:lnTo>
                    <a:pt x="112014" y="27527"/>
                  </a:lnTo>
                  <a:lnTo>
                    <a:pt x="76581" y="15716"/>
                  </a:lnTo>
                  <a:lnTo>
                    <a:pt x="36004" y="26098"/>
                  </a:lnTo>
                  <a:lnTo>
                    <a:pt x="10287" y="35623"/>
                  </a:lnTo>
                  <a:lnTo>
                    <a:pt x="3238" y="28384"/>
                  </a:lnTo>
                  <a:lnTo>
                    <a:pt x="0" y="23622"/>
                  </a:lnTo>
                  <a:lnTo>
                    <a:pt x="9429" y="15240"/>
                  </a:lnTo>
                  <a:lnTo>
                    <a:pt x="18478" y="9906"/>
                  </a:lnTo>
                  <a:lnTo>
                    <a:pt x="28003" y="5905"/>
                  </a:lnTo>
                  <a:lnTo>
                    <a:pt x="40767" y="2000"/>
                  </a:lnTo>
                  <a:lnTo>
                    <a:pt x="51625" y="571"/>
                  </a:lnTo>
                  <a:lnTo>
                    <a:pt x="67056" y="0"/>
                  </a:lnTo>
                  <a:lnTo>
                    <a:pt x="81724" y="1238"/>
                  </a:lnTo>
                  <a:close/>
                </a:path>
              </a:pathLst>
            </a:custGeom>
            <a:solidFill>
              <a:schemeClr val="dk1"/>
            </a:solidFill>
            <a:ln>
              <a:noFill/>
            </a:ln>
          </p:spPr>
        </p:sp>
        <p:sp>
          <p:nvSpPr>
            <p:cNvPr id="158" name="Google Shape;2901;p75">
              <a:extLst>
                <a:ext uri="{FF2B5EF4-FFF2-40B4-BE49-F238E27FC236}">
                  <a16:creationId xmlns:a16="http://schemas.microsoft.com/office/drawing/2014/main" id="{73D238EE-FCE1-45B9-8FEC-635AEBDE4A53}"/>
                </a:ext>
              </a:extLst>
            </p:cNvPr>
            <p:cNvSpPr/>
            <p:nvPr/>
          </p:nvSpPr>
          <p:spPr>
            <a:xfrm>
              <a:off x="3351722" y="1268608"/>
              <a:ext cx="3542836" cy="1820832"/>
            </a:xfrm>
            <a:custGeom>
              <a:avLst/>
              <a:gdLst/>
              <a:ahLst/>
              <a:cxnLst/>
              <a:rect l="l" t="t" r="r" b="b"/>
              <a:pathLst>
                <a:path w="29073" h="14942" extrusionOk="0">
                  <a:moveTo>
                    <a:pt x="15265" y="1"/>
                  </a:moveTo>
                  <a:cubicBezTo>
                    <a:pt x="11733" y="1"/>
                    <a:pt x="8200" y="765"/>
                    <a:pt x="5470" y="2299"/>
                  </a:cubicBezTo>
                  <a:cubicBezTo>
                    <a:pt x="957" y="4829"/>
                    <a:pt x="1" y="8701"/>
                    <a:pt x="2667" y="11800"/>
                  </a:cubicBezTo>
                  <a:cubicBezTo>
                    <a:pt x="2970" y="12026"/>
                    <a:pt x="3290" y="12240"/>
                    <a:pt x="3635" y="12447"/>
                  </a:cubicBezTo>
                  <a:cubicBezTo>
                    <a:pt x="6421" y="14106"/>
                    <a:pt x="10119" y="14941"/>
                    <a:pt x="13816" y="14941"/>
                  </a:cubicBezTo>
                  <a:cubicBezTo>
                    <a:pt x="17345" y="14941"/>
                    <a:pt x="20872" y="14180"/>
                    <a:pt x="23604" y="12649"/>
                  </a:cubicBezTo>
                  <a:cubicBezTo>
                    <a:pt x="28117" y="10114"/>
                    <a:pt x="29073" y="6248"/>
                    <a:pt x="26407" y="3149"/>
                  </a:cubicBezTo>
                  <a:cubicBezTo>
                    <a:pt x="26104" y="2923"/>
                    <a:pt x="25783" y="2709"/>
                    <a:pt x="25439" y="2501"/>
                  </a:cubicBezTo>
                  <a:cubicBezTo>
                    <a:pt x="22660" y="837"/>
                    <a:pt x="18963" y="1"/>
                    <a:pt x="15265" y="1"/>
                  </a:cubicBezTo>
                  <a:close/>
                </a:path>
              </a:pathLst>
            </a:custGeom>
            <a:solidFill>
              <a:srgbClr val="979797">
                <a:alpha val="4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902;p75">
              <a:extLst>
                <a:ext uri="{FF2B5EF4-FFF2-40B4-BE49-F238E27FC236}">
                  <a16:creationId xmlns:a16="http://schemas.microsoft.com/office/drawing/2014/main" id="{4DEDFA7E-CD72-40D0-B34D-CA290F6F52CB}"/>
                </a:ext>
              </a:extLst>
            </p:cNvPr>
            <p:cNvSpPr/>
            <p:nvPr/>
          </p:nvSpPr>
          <p:spPr>
            <a:xfrm>
              <a:off x="6969070" y="2270922"/>
              <a:ext cx="2193" cy="49353"/>
            </a:xfrm>
            <a:custGeom>
              <a:avLst/>
              <a:gdLst/>
              <a:ahLst/>
              <a:cxnLst/>
              <a:rect l="l" t="t" r="r" b="b"/>
              <a:pathLst>
                <a:path w="18" h="405" extrusionOk="0">
                  <a:moveTo>
                    <a:pt x="12" y="1"/>
                  </a:moveTo>
                  <a:cubicBezTo>
                    <a:pt x="12" y="121"/>
                    <a:pt x="12" y="251"/>
                    <a:pt x="3" y="373"/>
                  </a:cubicBezTo>
                  <a:lnTo>
                    <a:pt x="3" y="373"/>
                  </a:lnTo>
                  <a:cubicBezTo>
                    <a:pt x="13" y="246"/>
                    <a:pt x="18" y="116"/>
                    <a:pt x="12" y="1"/>
                  </a:cubicBezTo>
                  <a:close/>
                  <a:moveTo>
                    <a:pt x="3" y="373"/>
                  </a:moveTo>
                  <a:cubicBezTo>
                    <a:pt x="2" y="383"/>
                    <a:pt x="1" y="394"/>
                    <a:pt x="1" y="404"/>
                  </a:cubicBezTo>
                  <a:cubicBezTo>
                    <a:pt x="1" y="394"/>
                    <a:pt x="2" y="383"/>
                    <a:pt x="3" y="373"/>
                  </a:cubicBezTo>
                  <a:close/>
                </a:path>
              </a:pathLst>
            </a:custGeom>
            <a:solidFill>
              <a:srgbClr val="A4A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903;p75">
              <a:extLst>
                <a:ext uri="{FF2B5EF4-FFF2-40B4-BE49-F238E27FC236}">
                  <a16:creationId xmlns:a16="http://schemas.microsoft.com/office/drawing/2014/main" id="{2DFEA1BF-F8BE-4B1E-9A20-4DE254F4C49B}"/>
                </a:ext>
              </a:extLst>
            </p:cNvPr>
            <p:cNvSpPr/>
            <p:nvPr/>
          </p:nvSpPr>
          <p:spPr>
            <a:xfrm>
              <a:off x="3464688" y="2288957"/>
              <a:ext cx="3504450" cy="1199224"/>
            </a:xfrm>
            <a:custGeom>
              <a:avLst/>
              <a:gdLst/>
              <a:ahLst/>
              <a:cxnLst/>
              <a:rect l="l" t="t" r="r" b="b"/>
              <a:pathLst>
                <a:path w="28758" h="9841" extrusionOk="0">
                  <a:moveTo>
                    <a:pt x="0" y="1"/>
                  </a:moveTo>
                  <a:cubicBezTo>
                    <a:pt x="0" y="114"/>
                    <a:pt x="6" y="238"/>
                    <a:pt x="12" y="333"/>
                  </a:cubicBezTo>
                  <a:cubicBezTo>
                    <a:pt x="36" y="595"/>
                    <a:pt x="83" y="933"/>
                    <a:pt x="131" y="1189"/>
                  </a:cubicBezTo>
                  <a:cubicBezTo>
                    <a:pt x="172" y="1355"/>
                    <a:pt x="214" y="1580"/>
                    <a:pt x="267" y="1747"/>
                  </a:cubicBezTo>
                  <a:cubicBezTo>
                    <a:pt x="350" y="2008"/>
                    <a:pt x="457" y="2352"/>
                    <a:pt x="564" y="2602"/>
                  </a:cubicBezTo>
                  <a:cubicBezTo>
                    <a:pt x="635" y="2768"/>
                    <a:pt x="725" y="2988"/>
                    <a:pt x="814" y="3154"/>
                  </a:cubicBezTo>
                  <a:cubicBezTo>
                    <a:pt x="956" y="3415"/>
                    <a:pt x="1146" y="3754"/>
                    <a:pt x="1306" y="3997"/>
                  </a:cubicBezTo>
                  <a:cubicBezTo>
                    <a:pt x="1407" y="4163"/>
                    <a:pt x="1556" y="4371"/>
                    <a:pt x="1675" y="4526"/>
                  </a:cubicBezTo>
                  <a:cubicBezTo>
                    <a:pt x="1888" y="4787"/>
                    <a:pt x="2173" y="5119"/>
                    <a:pt x="2399" y="5363"/>
                  </a:cubicBezTo>
                  <a:cubicBezTo>
                    <a:pt x="2684" y="5678"/>
                    <a:pt x="3100" y="6064"/>
                    <a:pt x="3444" y="6325"/>
                  </a:cubicBezTo>
                  <a:cubicBezTo>
                    <a:pt x="3593" y="6432"/>
                    <a:pt x="3777" y="6598"/>
                    <a:pt x="3931" y="6699"/>
                  </a:cubicBezTo>
                  <a:cubicBezTo>
                    <a:pt x="4252" y="6925"/>
                    <a:pt x="4685" y="7221"/>
                    <a:pt x="5024" y="7423"/>
                  </a:cubicBezTo>
                  <a:cubicBezTo>
                    <a:pt x="5237" y="7548"/>
                    <a:pt x="5528" y="7708"/>
                    <a:pt x="5754" y="7827"/>
                  </a:cubicBezTo>
                  <a:cubicBezTo>
                    <a:pt x="6069" y="7993"/>
                    <a:pt x="6508" y="8201"/>
                    <a:pt x="6835" y="8350"/>
                  </a:cubicBezTo>
                  <a:cubicBezTo>
                    <a:pt x="7310" y="8558"/>
                    <a:pt x="7963" y="8789"/>
                    <a:pt x="8456" y="8949"/>
                  </a:cubicBezTo>
                  <a:cubicBezTo>
                    <a:pt x="8770" y="9056"/>
                    <a:pt x="9210" y="9169"/>
                    <a:pt x="9536" y="9252"/>
                  </a:cubicBezTo>
                  <a:cubicBezTo>
                    <a:pt x="9798" y="9318"/>
                    <a:pt x="10148" y="9395"/>
                    <a:pt x="10403" y="9448"/>
                  </a:cubicBezTo>
                  <a:cubicBezTo>
                    <a:pt x="11235" y="9614"/>
                    <a:pt x="11941" y="9692"/>
                    <a:pt x="12321" y="9733"/>
                  </a:cubicBezTo>
                  <a:cubicBezTo>
                    <a:pt x="12523" y="9757"/>
                    <a:pt x="13248" y="9834"/>
                    <a:pt x="14198" y="9840"/>
                  </a:cubicBezTo>
                  <a:cubicBezTo>
                    <a:pt x="14244" y="9840"/>
                    <a:pt x="14290" y="9841"/>
                    <a:pt x="14335" y="9841"/>
                  </a:cubicBezTo>
                  <a:cubicBezTo>
                    <a:pt x="15244" y="9841"/>
                    <a:pt x="15960" y="9786"/>
                    <a:pt x="16044" y="9781"/>
                  </a:cubicBezTo>
                  <a:cubicBezTo>
                    <a:pt x="16460" y="9745"/>
                    <a:pt x="17101" y="9692"/>
                    <a:pt x="17897" y="9549"/>
                  </a:cubicBezTo>
                  <a:cubicBezTo>
                    <a:pt x="18164" y="9508"/>
                    <a:pt x="18515" y="9442"/>
                    <a:pt x="18770" y="9383"/>
                  </a:cubicBezTo>
                  <a:cubicBezTo>
                    <a:pt x="19067" y="9312"/>
                    <a:pt x="19453" y="9223"/>
                    <a:pt x="19744" y="9134"/>
                  </a:cubicBezTo>
                  <a:cubicBezTo>
                    <a:pt x="19999" y="9062"/>
                    <a:pt x="20332" y="8967"/>
                    <a:pt x="20575" y="8884"/>
                  </a:cubicBezTo>
                  <a:cubicBezTo>
                    <a:pt x="20884" y="8777"/>
                    <a:pt x="21294" y="8629"/>
                    <a:pt x="21602" y="8510"/>
                  </a:cubicBezTo>
                  <a:cubicBezTo>
                    <a:pt x="21828" y="8415"/>
                    <a:pt x="22143" y="8290"/>
                    <a:pt x="22362" y="8177"/>
                  </a:cubicBezTo>
                  <a:cubicBezTo>
                    <a:pt x="22689" y="8023"/>
                    <a:pt x="23116" y="7809"/>
                    <a:pt x="23425" y="7637"/>
                  </a:cubicBezTo>
                  <a:cubicBezTo>
                    <a:pt x="23829" y="7394"/>
                    <a:pt x="24369" y="7073"/>
                    <a:pt x="24749" y="6800"/>
                  </a:cubicBezTo>
                  <a:cubicBezTo>
                    <a:pt x="25242" y="6444"/>
                    <a:pt x="25474" y="6236"/>
                    <a:pt x="25907" y="5856"/>
                  </a:cubicBezTo>
                  <a:cubicBezTo>
                    <a:pt x="26186" y="5600"/>
                    <a:pt x="26531" y="5232"/>
                    <a:pt x="26774" y="4947"/>
                  </a:cubicBezTo>
                  <a:cubicBezTo>
                    <a:pt x="26988" y="4704"/>
                    <a:pt x="27249" y="4348"/>
                    <a:pt x="27427" y="4080"/>
                  </a:cubicBezTo>
                  <a:cubicBezTo>
                    <a:pt x="27635" y="3777"/>
                    <a:pt x="27873" y="3344"/>
                    <a:pt x="28033" y="3017"/>
                  </a:cubicBezTo>
                  <a:cubicBezTo>
                    <a:pt x="28164" y="2768"/>
                    <a:pt x="28300" y="2412"/>
                    <a:pt x="28389" y="2145"/>
                  </a:cubicBezTo>
                  <a:cubicBezTo>
                    <a:pt x="28472" y="1889"/>
                    <a:pt x="28585" y="1545"/>
                    <a:pt x="28621" y="1284"/>
                  </a:cubicBezTo>
                  <a:cubicBezTo>
                    <a:pt x="28651" y="1111"/>
                    <a:pt x="28698" y="892"/>
                    <a:pt x="28716" y="719"/>
                  </a:cubicBezTo>
                  <a:cubicBezTo>
                    <a:pt x="28734" y="583"/>
                    <a:pt x="28746" y="423"/>
                    <a:pt x="28758" y="268"/>
                  </a:cubicBezTo>
                  <a:lnTo>
                    <a:pt x="28758" y="268"/>
                  </a:lnTo>
                  <a:cubicBezTo>
                    <a:pt x="28585" y="2287"/>
                    <a:pt x="27131" y="4282"/>
                    <a:pt x="24411" y="5802"/>
                  </a:cubicBezTo>
                  <a:cubicBezTo>
                    <a:pt x="21627" y="7365"/>
                    <a:pt x="18031" y="8142"/>
                    <a:pt x="14436" y="8142"/>
                  </a:cubicBezTo>
                  <a:cubicBezTo>
                    <a:pt x="10669" y="8142"/>
                    <a:pt x="6902" y="7290"/>
                    <a:pt x="4068" y="5594"/>
                  </a:cubicBezTo>
                  <a:cubicBezTo>
                    <a:pt x="1449" y="4027"/>
                    <a:pt x="95" y="2020"/>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904;p75">
              <a:extLst>
                <a:ext uri="{FF2B5EF4-FFF2-40B4-BE49-F238E27FC236}">
                  <a16:creationId xmlns:a16="http://schemas.microsoft.com/office/drawing/2014/main" id="{972EA9E2-50B4-4BFA-9CC9-2C7DF160C01C}"/>
                </a:ext>
              </a:extLst>
            </p:cNvPr>
            <p:cNvSpPr/>
            <p:nvPr/>
          </p:nvSpPr>
          <p:spPr>
            <a:xfrm>
              <a:off x="3463957" y="2260807"/>
              <a:ext cx="853" cy="29003"/>
            </a:xfrm>
            <a:custGeom>
              <a:avLst/>
              <a:gdLst/>
              <a:ahLst/>
              <a:cxnLst/>
              <a:rect l="l" t="t" r="r" b="b"/>
              <a:pathLst>
                <a:path w="7" h="238" extrusionOk="0">
                  <a:moveTo>
                    <a:pt x="0" y="0"/>
                  </a:moveTo>
                  <a:cubicBezTo>
                    <a:pt x="6" y="84"/>
                    <a:pt x="6" y="155"/>
                    <a:pt x="6" y="238"/>
                  </a:cubicBezTo>
                  <a:cubicBezTo>
                    <a:pt x="6" y="155"/>
                    <a:pt x="6" y="72"/>
                    <a:pt x="0" y="0"/>
                  </a:cubicBezTo>
                  <a:close/>
                </a:path>
              </a:pathLst>
            </a:custGeom>
            <a:solidFill>
              <a:srgbClr val="A4A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905;p75">
              <a:extLst>
                <a:ext uri="{FF2B5EF4-FFF2-40B4-BE49-F238E27FC236}">
                  <a16:creationId xmlns:a16="http://schemas.microsoft.com/office/drawing/2014/main" id="{53408EE0-60DD-4ABB-BE4D-C8C0AECCFA0A}"/>
                </a:ext>
              </a:extLst>
            </p:cNvPr>
            <p:cNvSpPr/>
            <p:nvPr/>
          </p:nvSpPr>
          <p:spPr>
            <a:xfrm>
              <a:off x="3285917" y="1249353"/>
              <a:ext cx="3864790" cy="2031894"/>
            </a:xfrm>
            <a:custGeom>
              <a:avLst/>
              <a:gdLst/>
              <a:ahLst/>
              <a:cxnLst/>
              <a:rect l="l" t="t" r="r" b="b"/>
              <a:pathLst>
                <a:path w="31715" h="16674" extrusionOk="0">
                  <a:moveTo>
                    <a:pt x="15810" y="159"/>
                  </a:moveTo>
                  <a:cubicBezTo>
                    <a:pt x="19506" y="159"/>
                    <a:pt x="23200" y="995"/>
                    <a:pt x="25979" y="2659"/>
                  </a:cubicBezTo>
                  <a:cubicBezTo>
                    <a:pt x="31412" y="5907"/>
                    <a:pt x="31281" y="11085"/>
                    <a:pt x="25694" y="14220"/>
                  </a:cubicBezTo>
                  <a:cubicBezTo>
                    <a:pt x="22962" y="15756"/>
                    <a:pt x="19429" y="16520"/>
                    <a:pt x="15896" y="16520"/>
                  </a:cubicBezTo>
                  <a:cubicBezTo>
                    <a:pt x="12202" y="16520"/>
                    <a:pt x="8508" y="15685"/>
                    <a:pt x="5731" y="14025"/>
                  </a:cubicBezTo>
                  <a:cubicBezTo>
                    <a:pt x="297" y="10771"/>
                    <a:pt x="422" y="5599"/>
                    <a:pt x="6010" y="2457"/>
                  </a:cubicBezTo>
                  <a:cubicBezTo>
                    <a:pt x="8746" y="923"/>
                    <a:pt x="12278" y="159"/>
                    <a:pt x="15810" y="159"/>
                  </a:cubicBezTo>
                  <a:close/>
                  <a:moveTo>
                    <a:pt x="15798" y="1"/>
                  </a:moveTo>
                  <a:cubicBezTo>
                    <a:pt x="12203" y="1"/>
                    <a:pt x="8608" y="776"/>
                    <a:pt x="5826" y="2339"/>
                  </a:cubicBezTo>
                  <a:cubicBezTo>
                    <a:pt x="125" y="5539"/>
                    <a:pt x="0" y="10818"/>
                    <a:pt x="5535" y="14125"/>
                  </a:cubicBezTo>
                  <a:cubicBezTo>
                    <a:pt x="8369" y="15821"/>
                    <a:pt x="12136" y="16673"/>
                    <a:pt x="15903" y="16673"/>
                  </a:cubicBezTo>
                  <a:cubicBezTo>
                    <a:pt x="19498" y="16673"/>
                    <a:pt x="23094" y="15896"/>
                    <a:pt x="25878" y="14333"/>
                  </a:cubicBezTo>
                  <a:cubicBezTo>
                    <a:pt x="31578" y="11145"/>
                    <a:pt x="31715" y="5866"/>
                    <a:pt x="26169" y="2547"/>
                  </a:cubicBezTo>
                  <a:cubicBezTo>
                    <a:pt x="23336" y="854"/>
                    <a:pt x="19567" y="1"/>
                    <a:pt x="157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906;p75">
              <a:extLst>
                <a:ext uri="{FF2B5EF4-FFF2-40B4-BE49-F238E27FC236}">
                  <a16:creationId xmlns:a16="http://schemas.microsoft.com/office/drawing/2014/main" id="{B41B3522-7781-4669-A677-FB449846F238}"/>
                </a:ext>
              </a:extLst>
            </p:cNvPr>
            <p:cNvSpPr/>
            <p:nvPr/>
          </p:nvSpPr>
          <p:spPr>
            <a:xfrm>
              <a:off x="3789572" y="1447866"/>
              <a:ext cx="1647182" cy="700208"/>
            </a:xfrm>
            <a:custGeom>
              <a:avLst/>
              <a:gdLst/>
              <a:ahLst/>
              <a:cxnLst/>
              <a:rect l="l" t="t" r="r" b="b"/>
              <a:pathLst>
                <a:path w="13517" h="5746" extrusionOk="0">
                  <a:moveTo>
                    <a:pt x="8157" y="1"/>
                  </a:moveTo>
                  <a:cubicBezTo>
                    <a:pt x="5303" y="1"/>
                    <a:pt x="1966" y="945"/>
                    <a:pt x="511" y="3465"/>
                  </a:cubicBezTo>
                  <a:cubicBezTo>
                    <a:pt x="416" y="3625"/>
                    <a:pt x="0" y="4445"/>
                    <a:pt x="802" y="5104"/>
                  </a:cubicBezTo>
                  <a:cubicBezTo>
                    <a:pt x="1342" y="5547"/>
                    <a:pt x="2431" y="5746"/>
                    <a:pt x="3745" y="5746"/>
                  </a:cubicBezTo>
                  <a:cubicBezTo>
                    <a:pt x="7642" y="5746"/>
                    <a:pt x="13516" y="3997"/>
                    <a:pt x="12939" y="1683"/>
                  </a:cubicBezTo>
                  <a:cubicBezTo>
                    <a:pt x="12692" y="694"/>
                    <a:pt x="10602" y="1"/>
                    <a:pt x="81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907;p75">
              <a:extLst>
                <a:ext uri="{FF2B5EF4-FFF2-40B4-BE49-F238E27FC236}">
                  <a16:creationId xmlns:a16="http://schemas.microsoft.com/office/drawing/2014/main" id="{FE08E53F-E226-420E-A876-55AAE9CBBD66}"/>
                </a:ext>
              </a:extLst>
            </p:cNvPr>
            <p:cNvSpPr/>
            <p:nvPr/>
          </p:nvSpPr>
          <p:spPr>
            <a:xfrm>
              <a:off x="4937145" y="2288835"/>
              <a:ext cx="565309" cy="301116"/>
            </a:xfrm>
            <a:custGeom>
              <a:avLst/>
              <a:gdLst/>
              <a:ahLst/>
              <a:cxnLst/>
              <a:rect l="l" t="t" r="r" b="b"/>
              <a:pathLst>
                <a:path w="4639" h="2471" extrusionOk="0">
                  <a:moveTo>
                    <a:pt x="2297" y="0"/>
                  </a:moveTo>
                  <a:cubicBezTo>
                    <a:pt x="1766" y="0"/>
                    <a:pt x="1234" y="115"/>
                    <a:pt x="826" y="346"/>
                  </a:cubicBezTo>
                  <a:cubicBezTo>
                    <a:pt x="143" y="732"/>
                    <a:pt x="1" y="1314"/>
                    <a:pt x="405" y="1783"/>
                  </a:cubicBezTo>
                  <a:cubicBezTo>
                    <a:pt x="500" y="1890"/>
                    <a:pt x="624" y="1997"/>
                    <a:pt x="779" y="2092"/>
                  </a:cubicBezTo>
                  <a:cubicBezTo>
                    <a:pt x="1197" y="2344"/>
                    <a:pt x="1754" y="2470"/>
                    <a:pt x="2310" y="2470"/>
                  </a:cubicBezTo>
                  <a:cubicBezTo>
                    <a:pt x="2843" y="2470"/>
                    <a:pt x="3377" y="2354"/>
                    <a:pt x="3789" y="2122"/>
                  </a:cubicBezTo>
                  <a:cubicBezTo>
                    <a:pt x="4573" y="1676"/>
                    <a:pt x="4638" y="964"/>
                    <a:pt x="3979" y="477"/>
                  </a:cubicBezTo>
                  <a:cubicBezTo>
                    <a:pt x="3938" y="447"/>
                    <a:pt x="3884" y="406"/>
                    <a:pt x="3831" y="376"/>
                  </a:cubicBezTo>
                  <a:cubicBezTo>
                    <a:pt x="3414" y="127"/>
                    <a:pt x="2855" y="0"/>
                    <a:pt x="2297" y="0"/>
                  </a:cubicBezTo>
                  <a:close/>
                </a:path>
              </a:pathLst>
            </a:custGeom>
            <a:solidFill>
              <a:srgbClr val="A4A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908;p75">
              <a:extLst>
                <a:ext uri="{FF2B5EF4-FFF2-40B4-BE49-F238E27FC236}">
                  <a16:creationId xmlns:a16="http://schemas.microsoft.com/office/drawing/2014/main" id="{1EE0F01C-C137-4007-BF1C-7D261F2AFD42}"/>
                </a:ext>
              </a:extLst>
            </p:cNvPr>
            <p:cNvSpPr/>
            <p:nvPr/>
          </p:nvSpPr>
          <p:spPr>
            <a:xfrm>
              <a:off x="5154303" y="292981"/>
              <a:ext cx="89811" cy="2192261"/>
            </a:xfrm>
            <a:custGeom>
              <a:avLst/>
              <a:gdLst/>
              <a:ahLst/>
              <a:cxnLst/>
              <a:rect l="l" t="t" r="r" b="b"/>
              <a:pathLst>
                <a:path w="737" h="17990" extrusionOk="0">
                  <a:moveTo>
                    <a:pt x="719" y="247"/>
                  </a:moveTo>
                  <a:cubicBezTo>
                    <a:pt x="719" y="247"/>
                    <a:pt x="719" y="252"/>
                    <a:pt x="713" y="252"/>
                  </a:cubicBezTo>
                  <a:lnTo>
                    <a:pt x="719" y="247"/>
                  </a:lnTo>
                  <a:close/>
                  <a:moveTo>
                    <a:pt x="365" y="0"/>
                  </a:moveTo>
                  <a:cubicBezTo>
                    <a:pt x="275" y="0"/>
                    <a:pt x="184" y="21"/>
                    <a:pt x="113" y="62"/>
                  </a:cubicBezTo>
                  <a:cubicBezTo>
                    <a:pt x="48" y="98"/>
                    <a:pt x="6" y="152"/>
                    <a:pt x="6" y="211"/>
                  </a:cubicBezTo>
                  <a:lnTo>
                    <a:pt x="0" y="17787"/>
                  </a:lnTo>
                  <a:cubicBezTo>
                    <a:pt x="0" y="17841"/>
                    <a:pt x="36" y="17894"/>
                    <a:pt x="107" y="17936"/>
                  </a:cubicBezTo>
                  <a:cubicBezTo>
                    <a:pt x="113" y="17942"/>
                    <a:pt x="119" y="17942"/>
                    <a:pt x="137" y="17954"/>
                  </a:cubicBezTo>
                  <a:lnTo>
                    <a:pt x="143" y="17954"/>
                  </a:lnTo>
                  <a:cubicBezTo>
                    <a:pt x="149" y="17954"/>
                    <a:pt x="149" y="17959"/>
                    <a:pt x="155" y="17959"/>
                  </a:cubicBezTo>
                  <a:cubicBezTo>
                    <a:pt x="172" y="17965"/>
                    <a:pt x="178" y="17965"/>
                    <a:pt x="196" y="17971"/>
                  </a:cubicBezTo>
                  <a:lnTo>
                    <a:pt x="202" y="17971"/>
                  </a:lnTo>
                  <a:cubicBezTo>
                    <a:pt x="208" y="17971"/>
                    <a:pt x="226" y="17977"/>
                    <a:pt x="232" y="17977"/>
                  </a:cubicBezTo>
                  <a:lnTo>
                    <a:pt x="244" y="17977"/>
                  </a:lnTo>
                  <a:cubicBezTo>
                    <a:pt x="250" y="17977"/>
                    <a:pt x="267" y="17989"/>
                    <a:pt x="285" y="17989"/>
                  </a:cubicBezTo>
                  <a:lnTo>
                    <a:pt x="392" y="17989"/>
                  </a:lnTo>
                  <a:cubicBezTo>
                    <a:pt x="410" y="17989"/>
                    <a:pt x="422" y="17989"/>
                    <a:pt x="440" y="17977"/>
                  </a:cubicBezTo>
                  <a:lnTo>
                    <a:pt x="446" y="17977"/>
                  </a:lnTo>
                  <a:cubicBezTo>
                    <a:pt x="457" y="17977"/>
                    <a:pt x="469" y="17971"/>
                    <a:pt x="481" y="17971"/>
                  </a:cubicBezTo>
                  <a:lnTo>
                    <a:pt x="487" y="17971"/>
                  </a:lnTo>
                  <a:cubicBezTo>
                    <a:pt x="505" y="17971"/>
                    <a:pt x="517" y="17965"/>
                    <a:pt x="535" y="17959"/>
                  </a:cubicBezTo>
                  <a:lnTo>
                    <a:pt x="541" y="17959"/>
                  </a:lnTo>
                  <a:cubicBezTo>
                    <a:pt x="546" y="17959"/>
                    <a:pt x="564" y="17954"/>
                    <a:pt x="570" y="17954"/>
                  </a:cubicBezTo>
                  <a:cubicBezTo>
                    <a:pt x="570" y="17954"/>
                    <a:pt x="576" y="17954"/>
                    <a:pt x="576" y="17942"/>
                  </a:cubicBezTo>
                  <a:cubicBezTo>
                    <a:pt x="594" y="17936"/>
                    <a:pt x="600" y="17936"/>
                    <a:pt x="606" y="17930"/>
                  </a:cubicBezTo>
                  <a:cubicBezTo>
                    <a:pt x="618" y="17924"/>
                    <a:pt x="624" y="17924"/>
                    <a:pt x="630" y="17912"/>
                  </a:cubicBezTo>
                  <a:lnTo>
                    <a:pt x="636" y="17912"/>
                  </a:lnTo>
                  <a:cubicBezTo>
                    <a:pt x="647" y="17906"/>
                    <a:pt x="653" y="17906"/>
                    <a:pt x="659" y="17900"/>
                  </a:cubicBezTo>
                  <a:cubicBezTo>
                    <a:pt x="665" y="17900"/>
                    <a:pt x="665" y="17894"/>
                    <a:pt x="677" y="17894"/>
                  </a:cubicBezTo>
                  <a:lnTo>
                    <a:pt x="683" y="17882"/>
                  </a:lnTo>
                  <a:lnTo>
                    <a:pt x="689" y="17876"/>
                  </a:lnTo>
                  <a:lnTo>
                    <a:pt x="707" y="17864"/>
                  </a:lnTo>
                  <a:cubicBezTo>
                    <a:pt x="707" y="17853"/>
                    <a:pt x="713" y="17853"/>
                    <a:pt x="713" y="17847"/>
                  </a:cubicBezTo>
                  <a:lnTo>
                    <a:pt x="713" y="17841"/>
                  </a:lnTo>
                  <a:cubicBezTo>
                    <a:pt x="713" y="17835"/>
                    <a:pt x="719" y="17823"/>
                    <a:pt x="719" y="17823"/>
                  </a:cubicBezTo>
                  <a:cubicBezTo>
                    <a:pt x="719" y="17817"/>
                    <a:pt x="719" y="17811"/>
                    <a:pt x="725" y="17811"/>
                  </a:cubicBezTo>
                  <a:lnTo>
                    <a:pt x="725" y="17805"/>
                  </a:lnTo>
                  <a:lnTo>
                    <a:pt x="725" y="17787"/>
                  </a:lnTo>
                  <a:lnTo>
                    <a:pt x="736" y="217"/>
                  </a:lnTo>
                  <a:lnTo>
                    <a:pt x="736" y="217"/>
                  </a:lnTo>
                  <a:cubicBezTo>
                    <a:pt x="736" y="217"/>
                    <a:pt x="736" y="217"/>
                    <a:pt x="736" y="217"/>
                  </a:cubicBezTo>
                  <a:lnTo>
                    <a:pt x="736" y="211"/>
                  </a:lnTo>
                  <a:lnTo>
                    <a:pt x="736" y="217"/>
                  </a:lnTo>
                  <a:lnTo>
                    <a:pt x="736" y="217"/>
                  </a:lnTo>
                  <a:cubicBezTo>
                    <a:pt x="731" y="157"/>
                    <a:pt x="689" y="110"/>
                    <a:pt x="618" y="62"/>
                  </a:cubicBezTo>
                  <a:cubicBezTo>
                    <a:pt x="546" y="21"/>
                    <a:pt x="456" y="0"/>
                    <a:pt x="3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909;p75">
              <a:extLst>
                <a:ext uri="{FF2B5EF4-FFF2-40B4-BE49-F238E27FC236}">
                  <a16:creationId xmlns:a16="http://schemas.microsoft.com/office/drawing/2014/main" id="{BC3B7DFD-765B-4DFB-B6B9-1772124A4483}"/>
                </a:ext>
              </a:extLst>
            </p:cNvPr>
            <p:cNvSpPr/>
            <p:nvPr/>
          </p:nvSpPr>
          <p:spPr>
            <a:xfrm>
              <a:off x="5077530" y="196345"/>
              <a:ext cx="242501" cy="242501"/>
            </a:xfrm>
            <a:custGeom>
              <a:avLst/>
              <a:gdLst/>
              <a:ahLst/>
              <a:cxnLst/>
              <a:rect l="l" t="t" r="r" b="b"/>
              <a:pathLst>
                <a:path w="1990" h="1990" extrusionOk="0">
                  <a:moveTo>
                    <a:pt x="992" y="0"/>
                  </a:moveTo>
                  <a:cubicBezTo>
                    <a:pt x="446" y="0"/>
                    <a:pt x="1" y="446"/>
                    <a:pt x="1" y="998"/>
                  </a:cubicBezTo>
                  <a:cubicBezTo>
                    <a:pt x="1" y="1544"/>
                    <a:pt x="446" y="1990"/>
                    <a:pt x="992" y="1990"/>
                  </a:cubicBezTo>
                  <a:cubicBezTo>
                    <a:pt x="999" y="1990"/>
                    <a:pt x="1006" y="1990"/>
                    <a:pt x="1013" y="1990"/>
                  </a:cubicBezTo>
                  <a:cubicBezTo>
                    <a:pt x="1556" y="1990"/>
                    <a:pt x="1990" y="1537"/>
                    <a:pt x="1990" y="998"/>
                  </a:cubicBezTo>
                  <a:cubicBezTo>
                    <a:pt x="1990" y="446"/>
                    <a:pt x="1545" y="0"/>
                    <a:pt x="9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910;p75">
              <a:extLst>
                <a:ext uri="{FF2B5EF4-FFF2-40B4-BE49-F238E27FC236}">
                  <a16:creationId xmlns:a16="http://schemas.microsoft.com/office/drawing/2014/main" id="{BADE071E-E004-4412-9389-E585E4BD6F02}"/>
                </a:ext>
              </a:extLst>
            </p:cNvPr>
            <p:cNvSpPr/>
            <p:nvPr/>
          </p:nvSpPr>
          <p:spPr>
            <a:xfrm>
              <a:off x="-1087584" y="4143574"/>
              <a:ext cx="1633290" cy="231778"/>
            </a:xfrm>
            <a:custGeom>
              <a:avLst/>
              <a:gdLst/>
              <a:ahLst/>
              <a:cxnLst/>
              <a:rect l="l" t="t" r="r" b="b"/>
              <a:pathLst>
                <a:path w="13403" h="1902" extrusionOk="0">
                  <a:moveTo>
                    <a:pt x="3284" y="1"/>
                  </a:moveTo>
                  <a:lnTo>
                    <a:pt x="1" y="1901"/>
                  </a:lnTo>
                  <a:lnTo>
                    <a:pt x="11437" y="1901"/>
                  </a:lnTo>
                  <a:lnTo>
                    <a:pt x="13403" y="767"/>
                  </a:lnTo>
                  <a:lnTo>
                    <a:pt x="12078"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911;p75">
              <a:extLst>
                <a:ext uri="{FF2B5EF4-FFF2-40B4-BE49-F238E27FC236}">
                  <a16:creationId xmlns:a16="http://schemas.microsoft.com/office/drawing/2014/main" id="{4FA76A99-634E-482C-B503-72EF59B0353E}"/>
                </a:ext>
              </a:extLst>
            </p:cNvPr>
            <p:cNvSpPr/>
            <p:nvPr/>
          </p:nvSpPr>
          <p:spPr>
            <a:xfrm>
              <a:off x="496376" y="4294073"/>
              <a:ext cx="280887" cy="81281"/>
            </a:xfrm>
            <a:custGeom>
              <a:avLst/>
              <a:gdLst/>
              <a:ahLst/>
              <a:cxnLst/>
              <a:rect l="l" t="t" r="r" b="b"/>
              <a:pathLst>
                <a:path w="2305" h="667" extrusionOk="0">
                  <a:moveTo>
                    <a:pt x="1159" y="1"/>
                  </a:moveTo>
                  <a:lnTo>
                    <a:pt x="1" y="666"/>
                  </a:lnTo>
                  <a:lnTo>
                    <a:pt x="2305" y="666"/>
                  </a:lnTo>
                  <a:lnTo>
                    <a:pt x="1159"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912;p75">
              <a:extLst>
                <a:ext uri="{FF2B5EF4-FFF2-40B4-BE49-F238E27FC236}">
                  <a16:creationId xmlns:a16="http://schemas.microsoft.com/office/drawing/2014/main" id="{C2B1DB26-AFD0-4507-B790-8E17204D9DB6}"/>
                </a:ext>
              </a:extLst>
            </p:cNvPr>
            <p:cNvSpPr/>
            <p:nvPr/>
          </p:nvSpPr>
          <p:spPr>
            <a:xfrm>
              <a:off x="-1531893" y="4624075"/>
              <a:ext cx="1407483" cy="409693"/>
            </a:xfrm>
            <a:custGeom>
              <a:avLst/>
              <a:gdLst/>
              <a:ahLst/>
              <a:cxnLst/>
              <a:rect l="l" t="t" r="r" b="b"/>
              <a:pathLst>
                <a:path w="11550" h="3362" extrusionOk="0">
                  <a:moveTo>
                    <a:pt x="108" y="1"/>
                  </a:moveTo>
                  <a:lnTo>
                    <a:pt x="1" y="60"/>
                  </a:lnTo>
                  <a:lnTo>
                    <a:pt x="5725" y="3362"/>
                  </a:lnTo>
                  <a:lnTo>
                    <a:pt x="11550"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913;p75">
              <a:extLst>
                <a:ext uri="{FF2B5EF4-FFF2-40B4-BE49-F238E27FC236}">
                  <a16:creationId xmlns:a16="http://schemas.microsoft.com/office/drawing/2014/main" id="{3ED522CD-3516-432A-A2CF-E6EF7B291DEB}"/>
                </a:ext>
              </a:extLst>
            </p:cNvPr>
            <p:cNvSpPr/>
            <p:nvPr/>
          </p:nvSpPr>
          <p:spPr>
            <a:xfrm>
              <a:off x="-693239" y="4624075"/>
              <a:ext cx="2026897" cy="437965"/>
            </a:xfrm>
            <a:custGeom>
              <a:avLst/>
              <a:gdLst/>
              <a:ahLst/>
              <a:cxnLst/>
              <a:rect l="l" t="t" r="r" b="b"/>
              <a:pathLst>
                <a:path w="16633" h="3594" extrusionOk="0">
                  <a:moveTo>
                    <a:pt x="6218" y="1"/>
                  </a:moveTo>
                  <a:lnTo>
                    <a:pt x="1" y="3593"/>
                  </a:lnTo>
                  <a:lnTo>
                    <a:pt x="11443" y="3593"/>
                  </a:lnTo>
                  <a:lnTo>
                    <a:pt x="16633" y="594"/>
                  </a:lnTo>
                  <a:lnTo>
                    <a:pt x="15612"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914;p75">
              <a:extLst>
                <a:ext uri="{FF2B5EF4-FFF2-40B4-BE49-F238E27FC236}">
                  <a16:creationId xmlns:a16="http://schemas.microsoft.com/office/drawing/2014/main" id="{5539AD57-A057-46ED-B813-5660E9AC668D}"/>
                </a:ext>
              </a:extLst>
            </p:cNvPr>
            <p:cNvSpPr/>
            <p:nvPr/>
          </p:nvSpPr>
          <p:spPr>
            <a:xfrm>
              <a:off x="887919" y="4749227"/>
              <a:ext cx="1086138" cy="312815"/>
            </a:xfrm>
            <a:custGeom>
              <a:avLst/>
              <a:gdLst/>
              <a:ahLst/>
              <a:cxnLst/>
              <a:rect l="l" t="t" r="r" b="b"/>
              <a:pathLst>
                <a:path w="8913" h="2567" extrusionOk="0">
                  <a:moveTo>
                    <a:pt x="4460" y="1"/>
                  </a:moveTo>
                  <a:lnTo>
                    <a:pt x="0" y="2566"/>
                  </a:lnTo>
                  <a:lnTo>
                    <a:pt x="8913" y="2566"/>
                  </a:lnTo>
                  <a:lnTo>
                    <a:pt x="4460"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915;p75">
              <a:extLst>
                <a:ext uri="{FF2B5EF4-FFF2-40B4-BE49-F238E27FC236}">
                  <a16:creationId xmlns:a16="http://schemas.microsoft.com/office/drawing/2014/main" id="{6DFDDD2B-D99E-4EDE-8E96-78C9497EBCBB}"/>
                </a:ext>
              </a:extLst>
            </p:cNvPr>
            <p:cNvSpPr/>
            <p:nvPr/>
          </p:nvSpPr>
          <p:spPr>
            <a:xfrm>
              <a:off x="4278725" y="7412885"/>
              <a:ext cx="1762827" cy="231656"/>
            </a:xfrm>
            <a:custGeom>
              <a:avLst/>
              <a:gdLst/>
              <a:ahLst/>
              <a:cxnLst/>
              <a:rect l="l" t="t" r="r" b="b"/>
              <a:pathLst>
                <a:path w="14466" h="1901" extrusionOk="0">
                  <a:moveTo>
                    <a:pt x="3296" y="1"/>
                  </a:moveTo>
                  <a:lnTo>
                    <a:pt x="0" y="1901"/>
                  </a:lnTo>
                  <a:lnTo>
                    <a:pt x="11449" y="1901"/>
                  </a:lnTo>
                  <a:lnTo>
                    <a:pt x="14465" y="155"/>
                  </a:lnTo>
                  <a:lnTo>
                    <a:pt x="14198"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916;p75">
              <a:extLst>
                <a:ext uri="{FF2B5EF4-FFF2-40B4-BE49-F238E27FC236}">
                  <a16:creationId xmlns:a16="http://schemas.microsoft.com/office/drawing/2014/main" id="{15FE2AFA-8EFC-44FA-B978-675D0794A1E0}"/>
                </a:ext>
              </a:extLst>
            </p:cNvPr>
            <p:cNvSpPr/>
            <p:nvPr/>
          </p:nvSpPr>
          <p:spPr>
            <a:xfrm>
              <a:off x="5863417" y="7488927"/>
              <a:ext cx="539231" cy="155615"/>
            </a:xfrm>
            <a:custGeom>
              <a:avLst/>
              <a:gdLst/>
              <a:ahLst/>
              <a:cxnLst/>
              <a:rect l="l" t="t" r="r" b="b"/>
              <a:pathLst>
                <a:path w="4425" h="1277" extrusionOk="0">
                  <a:moveTo>
                    <a:pt x="2215" y="0"/>
                  </a:moveTo>
                  <a:lnTo>
                    <a:pt x="0" y="1277"/>
                  </a:lnTo>
                  <a:lnTo>
                    <a:pt x="4424" y="1277"/>
                  </a:lnTo>
                  <a:lnTo>
                    <a:pt x="2215"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917;p75">
              <a:extLst>
                <a:ext uri="{FF2B5EF4-FFF2-40B4-BE49-F238E27FC236}">
                  <a16:creationId xmlns:a16="http://schemas.microsoft.com/office/drawing/2014/main" id="{48E0BAA2-21AE-48A1-8D1F-A3BBD2DF63BF}"/>
                </a:ext>
              </a:extLst>
            </p:cNvPr>
            <p:cNvSpPr/>
            <p:nvPr/>
          </p:nvSpPr>
          <p:spPr>
            <a:xfrm>
              <a:off x="4081918" y="7893386"/>
              <a:ext cx="1159985" cy="335115"/>
            </a:xfrm>
            <a:custGeom>
              <a:avLst/>
              <a:gdLst/>
              <a:ahLst/>
              <a:cxnLst/>
              <a:rect l="l" t="t" r="r" b="b"/>
              <a:pathLst>
                <a:path w="9519" h="2750" extrusionOk="0">
                  <a:moveTo>
                    <a:pt x="0" y="0"/>
                  </a:moveTo>
                  <a:lnTo>
                    <a:pt x="4762" y="2750"/>
                  </a:lnTo>
                  <a:lnTo>
                    <a:pt x="9519"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918;p75">
              <a:extLst>
                <a:ext uri="{FF2B5EF4-FFF2-40B4-BE49-F238E27FC236}">
                  <a16:creationId xmlns:a16="http://schemas.microsoft.com/office/drawing/2014/main" id="{15F876CE-0A8F-49B6-989B-32EC96FE190E}"/>
                </a:ext>
              </a:extLst>
            </p:cNvPr>
            <p:cNvSpPr/>
            <p:nvPr/>
          </p:nvSpPr>
          <p:spPr>
            <a:xfrm>
              <a:off x="4752646" y="7893386"/>
              <a:ext cx="2073935" cy="437843"/>
            </a:xfrm>
            <a:custGeom>
              <a:avLst/>
              <a:gdLst/>
              <a:ahLst/>
              <a:cxnLst/>
              <a:rect l="l" t="t" r="r" b="b"/>
              <a:pathLst>
                <a:path w="17019" h="3593" extrusionOk="0">
                  <a:moveTo>
                    <a:pt x="5576" y="0"/>
                  </a:moveTo>
                  <a:lnTo>
                    <a:pt x="1" y="3219"/>
                  </a:lnTo>
                  <a:lnTo>
                    <a:pt x="648" y="3593"/>
                  </a:lnTo>
                  <a:lnTo>
                    <a:pt x="10796" y="3593"/>
                  </a:lnTo>
                  <a:lnTo>
                    <a:pt x="17019"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919;p75">
              <a:extLst>
                <a:ext uri="{FF2B5EF4-FFF2-40B4-BE49-F238E27FC236}">
                  <a16:creationId xmlns:a16="http://schemas.microsoft.com/office/drawing/2014/main" id="{48682612-0F18-4D50-BFA7-C1E193B658FD}"/>
                </a:ext>
              </a:extLst>
            </p:cNvPr>
            <p:cNvSpPr/>
            <p:nvPr/>
          </p:nvSpPr>
          <p:spPr>
            <a:xfrm>
              <a:off x="6254106" y="7942618"/>
              <a:ext cx="1345334" cy="388612"/>
            </a:xfrm>
            <a:custGeom>
              <a:avLst/>
              <a:gdLst/>
              <a:ahLst/>
              <a:cxnLst/>
              <a:rect l="l" t="t" r="r" b="b"/>
              <a:pathLst>
                <a:path w="11040" h="3189" extrusionOk="0">
                  <a:moveTo>
                    <a:pt x="5523" y="0"/>
                  </a:moveTo>
                  <a:lnTo>
                    <a:pt x="1" y="3189"/>
                  </a:lnTo>
                  <a:lnTo>
                    <a:pt x="11039" y="3189"/>
                  </a:lnTo>
                  <a:lnTo>
                    <a:pt x="5523"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920;p75">
              <a:extLst>
                <a:ext uri="{FF2B5EF4-FFF2-40B4-BE49-F238E27FC236}">
                  <a16:creationId xmlns:a16="http://schemas.microsoft.com/office/drawing/2014/main" id="{65D39F50-F025-488C-8337-411236A393BF}"/>
                </a:ext>
              </a:extLst>
            </p:cNvPr>
            <p:cNvSpPr/>
            <p:nvPr/>
          </p:nvSpPr>
          <p:spPr>
            <a:xfrm>
              <a:off x="1830678" y="7753732"/>
              <a:ext cx="122347" cy="144770"/>
            </a:xfrm>
            <a:custGeom>
              <a:avLst/>
              <a:gdLst/>
              <a:ahLst/>
              <a:cxnLst/>
              <a:rect l="l" t="t" r="r" b="b"/>
              <a:pathLst>
                <a:path w="1004" h="1188" extrusionOk="0">
                  <a:moveTo>
                    <a:pt x="1004" y="0"/>
                  </a:moveTo>
                  <a:lnTo>
                    <a:pt x="743" y="149"/>
                  </a:lnTo>
                  <a:lnTo>
                    <a:pt x="0" y="1188"/>
                  </a:lnTo>
                  <a:lnTo>
                    <a:pt x="262" y="1033"/>
                  </a:lnTo>
                  <a:lnTo>
                    <a:pt x="10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921;p75">
              <a:extLst>
                <a:ext uri="{FF2B5EF4-FFF2-40B4-BE49-F238E27FC236}">
                  <a16:creationId xmlns:a16="http://schemas.microsoft.com/office/drawing/2014/main" id="{29C33148-DB16-44EF-AEC2-7F6BBEB7FF77}"/>
                </a:ext>
              </a:extLst>
            </p:cNvPr>
            <p:cNvSpPr/>
            <p:nvPr/>
          </p:nvSpPr>
          <p:spPr>
            <a:xfrm>
              <a:off x="1831410" y="7524998"/>
              <a:ext cx="121616" cy="246888"/>
            </a:xfrm>
            <a:custGeom>
              <a:avLst/>
              <a:gdLst/>
              <a:ahLst/>
              <a:cxnLst/>
              <a:rect l="l" t="t" r="r" b="b"/>
              <a:pathLst>
                <a:path w="998" h="2026" extrusionOk="0">
                  <a:moveTo>
                    <a:pt x="262" y="1"/>
                  </a:moveTo>
                  <a:lnTo>
                    <a:pt x="0" y="149"/>
                  </a:lnTo>
                  <a:lnTo>
                    <a:pt x="737" y="2026"/>
                  </a:lnTo>
                  <a:lnTo>
                    <a:pt x="998" y="1877"/>
                  </a:lnTo>
                  <a:lnTo>
                    <a:pt x="2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922;p75">
              <a:extLst>
                <a:ext uri="{FF2B5EF4-FFF2-40B4-BE49-F238E27FC236}">
                  <a16:creationId xmlns:a16="http://schemas.microsoft.com/office/drawing/2014/main" id="{0FF417CE-04AE-4A02-B8A0-A91266B9C638}"/>
                </a:ext>
              </a:extLst>
            </p:cNvPr>
            <p:cNvSpPr/>
            <p:nvPr/>
          </p:nvSpPr>
          <p:spPr>
            <a:xfrm>
              <a:off x="1653369" y="7421537"/>
              <a:ext cx="209965" cy="121738"/>
            </a:xfrm>
            <a:custGeom>
              <a:avLst/>
              <a:gdLst/>
              <a:ahLst/>
              <a:cxnLst/>
              <a:rect l="l" t="t" r="r" b="b"/>
              <a:pathLst>
                <a:path w="1723" h="999" extrusionOk="0">
                  <a:moveTo>
                    <a:pt x="262" y="1"/>
                  </a:moveTo>
                  <a:lnTo>
                    <a:pt x="1" y="149"/>
                  </a:lnTo>
                  <a:lnTo>
                    <a:pt x="1461" y="998"/>
                  </a:lnTo>
                  <a:lnTo>
                    <a:pt x="1723" y="850"/>
                  </a:lnTo>
                  <a:lnTo>
                    <a:pt x="2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923;p75">
              <a:extLst>
                <a:ext uri="{FF2B5EF4-FFF2-40B4-BE49-F238E27FC236}">
                  <a16:creationId xmlns:a16="http://schemas.microsoft.com/office/drawing/2014/main" id="{B3AFF2F0-AF98-420B-9CE1-E659A1CD5226}"/>
                </a:ext>
              </a:extLst>
            </p:cNvPr>
            <p:cNvSpPr/>
            <p:nvPr/>
          </p:nvSpPr>
          <p:spPr>
            <a:xfrm>
              <a:off x="1529680" y="7728385"/>
              <a:ext cx="304772" cy="217886"/>
            </a:xfrm>
            <a:custGeom>
              <a:avLst/>
              <a:gdLst/>
              <a:ahLst/>
              <a:cxnLst/>
              <a:rect l="l" t="t" r="r" b="b"/>
              <a:pathLst>
                <a:path w="2501" h="1788" extrusionOk="0">
                  <a:moveTo>
                    <a:pt x="2500" y="0"/>
                  </a:moveTo>
                  <a:lnTo>
                    <a:pt x="410" y="1218"/>
                  </a:lnTo>
                  <a:lnTo>
                    <a:pt x="0" y="1788"/>
                  </a:lnTo>
                  <a:lnTo>
                    <a:pt x="2102" y="571"/>
                  </a:lnTo>
                  <a:lnTo>
                    <a:pt x="2500"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924;p75">
              <a:extLst>
                <a:ext uri="{FF2B5EF4-FFF2-40B4-BE49-F238E27FC236}">
                  <a16:creationId xmlns:a16="http://schemas.microsoft.com/office/drawing/2014/main" id="{6AEFD8ED-C628-4539-B9DB-5B30C98E2A4A}"/>
                </a:ext>
              </a:extLst>
            </p:cNvPr>
            <p:cNvSpPr/>
            <p:nvPr/>
          </p:nvSpPr>
          <p:spPr>
            <a:xfrm>
              <a:off x="1530411" y="7602502"/>
              <a:ext cx="304041" cy="274307"/>
            </a:xfrm>
            <a:custGeom>
              <a:avLst/>
              <a:gdLst/>
              <a:ahLst/>
              <a:cxnLst/>
              <a:rect l="l" t="t" r="r" b="b"/>
              <a:pathLst>
                <a:path w="2495" h="2251" extrusionOk="0">
                  <a:moveTo>
                    <a:pt x="2096" y="0"/>
                  </a:moveTo>
                  <a:lnTo>
                    <a:pt x="0" y="1218"/>
                  </a:lnTo>
                  <a:lnTo>
                    <a:pt x="404" y="2251"/>
                  </a:lnTo>
                  <a:lnTo>
                    <a:pt x="2494" y="1033"/>
                  </a:lnTo>
                  <a:lnTo>
                    <a:pt x="20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925;p75">
              <a:extLst>
                <a:ext uri="{FF2B5EF4-FFF2-40B4-BE49-F238E27FC236}">
                  <a16:creationId xmlns:a16="http://schemas.microsoft.com/office/drawing/2014/main" id="{C5E46658-749D-4E5D-BC56-3D2C5287E3A0}"/>
                </a:ext>
              </a:extLst>
            </p:cNvPr>
            <p:cNvSpPr/>
            <p:nvPr/>
          </p:nvSpPr>
          <p:spPr>
            <a:xfrm>
              <a:off x="1431946" y="7546080"/>
              <a:ext cx="354003" cy="204847"/>
            </a:xfrm>
            <a:custGeom>
              <a:avLst/>
              <a:gdLst/>
              <a:ahLst/>
              <a:cxnLst/>
              <a:rect l="l" t="t" r="r" b="b"/>
              <a:pathLst>
                <a:path w="2905" h="1681" extrusionOk="0">
                  <a:moveTo>
                    <a:pt x="2103" y="0"/>
                  </a:moveTo>
                  <a:lnTo>
                    <a:pt x="1" y="1223"/>
                  </a:lnTo>
                  <a:lnTo>
                    <a:pt x="808" y="1681"/>
                  </a:lnTo>
                  <a:lnTo>
                    <a:pt x="2904" y="463"/>
                  </a:lnTo>
                  <a:lnTo>
                    <a:pt x="2103"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926;p75">
              <a:extLst>
                <a:ext uri="{FF2B5EF4-FFF2-40B4-BE49-F238E27FC236}">
                  <a16:creationId xmlns:a16="http://schemas.microsoft.com/office/drawing/2014/main" id="{AFE5DD3D-3FAB-4F21-AF19-B0BCA21769EC}"/>
                </a:ext>
              </a:extLst>
            </p:cNvPr>
            <p:cNvSpPr/>
            <p:nvPr/>
          </p:nvSpPr>
          <p:spPr>
            <a:xfrm>
              <a:off x="1036870" y="7852075"/>
              <a:ext cx="484150" cy="302578"/>
            </a:xfrm>
            <a:custGeom>
              <a:avLst/>
              <a:gdLst/>
              <a:ahLst/>
              <a:cxnLst/>
              <a:rect l="l" t="t" r="r" b="b"/>
              <a:pathLst>
                <a:path w="3973" h="2483" extrusionOk="0">
                  <a:moveTo>
                    <a:pt x="3973" y="1"/>
                  </a:moveTo>
                  <a:lnTo>
                    <a:pt x="208" y="2198"/>
                  </a:lnTo>
                  <a:lnTo>
                    <a:pt x="0" y="2483"/>
                  </a:lnTo>
                  <a:lnTo>
                    <a:pt x="3777" y="286"/>
                  </a:lnTo>
                  <a:lnTo>
                    <a:pt x="3973"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927;p75">
              <a:extLst>
                <a:ext uri="{FF2B5EF4-FFF2-40B4-BE49-F238E27FC236}">
                  <a16:creationId xmlns:a16="http://schemas.microsoft.com/office/drawing/2014/main" id="{40C18DB9-3838-4781-A353-88AEFDBE83B2}"/>
                </a:ext>
              </a:extLst>
            </p:cNvPr>
            <p:cNvSpPr/>
            <p:nvPr/>
          </p:nvSpPr>
          <p:spPr>
            <a:xfrm>
              <a:off x="1037601" y="7789925"/>
              <a:ext cx="483419" cy="329997"/>
            </a:xfrm>
            <a:custGeom>
              <a:avLst/>
              <a:gdLst/>
              <a:ahLst/>
              <a:cxnLst/>
              <a:rect l="l" t="t" r="r" b="b"/>
              <a:pathLst>
                <a:path w="3967" h="2708" extrusionOk="0">
                  <a:moveTo>
                    <a:pt x="3771" y="0"/>
                  </a:moveTo>
                  <a:lnTo>
                    <a:pt x="0" y="2197"/>
                  </a:lnTo>
                  <a:lnTo>
                    <a:pt x="202" y="2708"/>
                  </a:lnTo>
                  <a:lnTo>
                    <a:pt x="3967" y="511"/>
                  </a:lnTo>
                  <a:lnTo>
                    <a:pt x="3771"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928;p75">
              <a:extLst>
                <a:ext uri="{FF2B5EF4-FFF2-40B4-BE49-F238E27FC236}">
                  <a16:creationId xmlns:a16="http://schemas.microsoft.com/office/drawing/2014/main" id="{3939803E-E57F-4033-BA2D-7E5B85981425}"/>
                </a:ext>
              </a:extLst>
            </p:cNvPr>
            <p:cNvSpPr/>
            <p:nvPr/>
          </p:nvSpPr>
          <p:spPr>
            <a:xfrm>
              <a:off x="988369" y="7761654"/>
              <a:ext cx="508887" cy="296120"/>
            </a:xfrm>
            <a:custGeom>
              <a:avLst/>
              <a:gdLst/>
              <a:ahLst/>
              <a:cxnLst/>
              <a:rect l="l" t="t" r="r" b="b"/>
              <a:pathLst>
                <a:path w="4176" h="2430" extrusionOk="0">
                  <a:moveTo>
                    <a:pt x="3771" y="1"/>
                  </a:moveTo>
                  <a:lnTo>
                    <a:pt x="1" y="2198"/>
                  </a:lnTo>
                  <a:lnTo>
                    <a:pt x="404" y="2429"/>
                  </a:lnTo>
                  <a:lnTo>
                    <a:pt x="4175" y="232"/>
                  </a:lnTo>
                  <a:lnTo>
                    <a:pt x="3771"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929;p75">
              <a:extLst>
                <a:ext uri="{FF2B5EF4-FFF2-40B4-BE49-F238E27FC236}">
                  <a16:creationId xmlns:a16="http://schemas.microsoft.com/office/drawing/2014/main" id="{5C2BB9D7-4646-421D-930E-4F5876913DD2}"/>
                </a:ext>
              </a:extLst>
            </p:cNvPr>
            <p:cNvSpPr/>
            <p:nvPr/>
          </p:nvSpPr>
          <p:spPr>
            <a:xfrm>
              <a:off x="528950" y="8469306"/>
              <a:ext cx="93467" cy="111624"/>
            </a:xfrm>
            <a:custGeom>
              <a:avLst/>
              <a:gdLst/>
              <a:ahLst/>
              <a:cxnLst/>
              <a:rect l="l" t="t" r="r" b="b"/>
              <a:pathLst>
                <a:path w="767" h="916" extrusionOk="0">
                  <a:moveTo>
                    <a:pt x="766" y="1"/>
                  </a:moveTo>
                  <a:lnTo>
                    <a:pt x="564" y="108"/>
                  </a:lnTo>
                  <a:lnTo>
                    <a:pt x="0" y="915"/>
                  </a:lnTo>
                  <a:lnTo>
                    <a:pt x="202" y="803"/>
                  </a:lnTo>
                  <a:lnTo>
                    <a:pt x="7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930;p75">
              <a:extLst>
                <a:ext uri="{FF2B5EF4-FFF2-40B4-BE49-F238E27FC236}">
                  <a16:creationId xmlns:a16="http://schemas.microsoft.com/office/drawing/2014/main" id="{2E5CEF1C-E691-499E-A95C-56622A5725A5}"/>
                </a:ext>
              </a:extLst>
            </p:cNvPr>
            <p:cNvSpPr/>
            <p:nvPr/>
          </p:nvSpPr>
          <p:spPr>
            <a:xfrm>
              <a:off x="530290" y="8292118"/>
              <a:ext cx="92126" cy="190345"/>
            </a:xfrm>
            <a:custGeom>
              <a:avLst/>
              <a:gdLst/>
              <a:ahLst/>
              <a:cxnLst/>
              <a:rect l="l" t="t" r="r" b="b"/>
              <a:pathLst>
                <a:path w="756" h="1562" extrusionOk="0">
                  <a:moveTo>
                    <a:pt x="197" y="0"/>
                  </a:moveTo>
                  <a:lnTo>
                    <a:pt x="1" y="113"/>
                  </a:lnTo>
                  <a:lnTo>
                    <a:pt x="553" y="1562"/>
                  </a:lnTo>
                  <a:lnTo>
                    <a:pt x="755" y="1455"/>
                  </a:lnTo>
                  <a:lnTo>
                    <a:pt x="197"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931;p75">
              <a:extLst>
                <a:ext uri="{FF2B5EF4-FFF2-40B4-BE49-F238E27FC236}">
                  <a16:creationId xmlns:a16="http://schemas.microsoft.com/office/drawing/2014/main" id="{A7FDD135-E911-46D9-BACB-FFC9DC2BFD14}"/>
                </a:ext>
              </a:extLst>
            </p:cNvPr>
            <p:cNvSpPr/>
            <p:nvPr/>
          </p:nvSpPr>
          <p:spPr>
            <a:xfrm>
              <a:off x="391368" y="8212421"/>
              <a:ext cx="162927" cy="93467"/>
            </a:xfrm>
            <a:custGeom>
              <a:avLst/>
              <a:gdLst/>
              <a:ahLst/>
              <a:cxnLst/>
              <a:rect l="l" t="t" r="r" b="b"/>
              <a:pathLst>
                <a:path w="1337" h="767" extrusionOk="0">
                  <a:moveTo>
                    <a:pt x="203" y="1"/>
                  </a:moveTo>
                  <a:lnTo>
                    <a:pt x="1" y="114"/>
                  </a:lnTo>
                  <a:lnTo>
                    <a:pt x="1141" y="767"/>
                  </a:lnTo>
                  <a:lnTo>
                    <a:pt x="1337" y="654"/>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932;p75">
              <a:extLst>
                <a:ext uri="{FF2B5EF4-FFF2-40B4-BE49-F238E27FC236}">
                  <a16:creationId xmlns:a16="http://schemas.microsoft.com/office/drawing/2014/main" id="{50E862C5-32C5-42F6-A1AA-52C6C4DA6D51}"/>
                </a:ext>
              </a:extLst>
            </p:cNvPr>
            <p:cNvSpPr/>
            <p:nvPr/>
          </p:nvSpPr>
          <p:spPr>
            <a:xfrm>
              <a:off x="737200" y="5977725"/>
              <a:ext cx="55950" cy="47625"/>
            </a:xfrm>
            <a:custGeom>
              <a:avLst/>
              <a:gdLst/>
              <a:ahLst/>
              <a:cxnLst/>
              <a:rect l="l" t="t" r="r" b="b"/>
              <a:pathLst>
                <a:path w="2238" h="1905" extrusionOk="0">
                  <a:moveTo>
                    <a:pt x="905" y="0"/>
                  </a:moveTo>
                  <a:lnTo>
                    <a:pt x="2238" y="24"/>
                  </a:lnTo>
                  <a:lnTo>
                    <a:pt x="929" y="1905"/>
                  </a:lnTo>
                  <a:lnTo>
                    <a:pt x="0" y="334"/>
                  </a:lnTo>
                  <a:close/>
                </a:path>
              </a:pathLst>
            </a:custGeom>
            <a:solidFill>
              <a:schemeClr val="lt1"/>
            </a:solidFill>
            <a:ln>
              <a:noFill/>
            </a:ln>
          </p:spPr>
        </p:sp>
        <p:sp>
          <p:nvSpPr>
            <p:cNvPr id="190" name="Google Shape;2933;p75">
              <a:extLst>
                <a:ext uri="{FF2B5EF4-FFF2-40B4-BE49-F238E27FC236}">
                  <a16:creationId xmlns:a16="http://schemas.microsoft.com/office/drawing/2014/main" id="{FCA42935-0F24-400C-8147-C07F4E6FA003}"/>
                </a:ext>
              </a:extLst>
            </p:cNvPr>
            <p:cNvSpPr/>
            <p:nvPr/>
          </p:nvSpPr>
          <p:spPr>
            <a:xfrm>
              <a:off x="-62500" y="5518950"/>
              <a:ext cx="65475" cy="52975"/>
            </a:xfrm>
            <a:custGeom>
              <a:avLst/>
              <a:gdLst/>
              <a:ahLst/>
              <a:cxnLst/>
              <a:rect l="l" t="t" r="r" b="b"/>
              <a:pathLst>
                <a:path w="2619" h="2119" extrusionOk="0">
                  <a:moveTo>
                    <a:pt x="1095" y="119"/>
                  </a:moveTo>
                  <a:lnTo>
                    <a:pt x="2619" y="0"/>
                  </a:lnTo>
                  <a:lnTo>
                    <a:pt x="1143" y="2119"/>
                  </a:lnTo>
                  <a:lnTo>
                    <a:pt x="0" y="428"/>
                  </a:lnTo>
                  <a:close/>
                </a:path>
              </a:pathLst>
            </a:custGeom>
            <a:solidFill>
              <a:schemeClr val="lt1"/>
            </a:solidFill>
            <a:ln>
              <a:noFill/>
            </a:ln>
          </p:spPr>
        </p:sp>
        <p:sp>
          <p:nvSpPr>
            <p:cNvPr id="191" name="Google Shape;2934;p75">
              <a:extLst>
                <a:ext uri="{FF2B5EF4-FFF2-40B4-BE49-F238E27FC236}">
                  <a16:creationId xmlns:a16="http://schemas.microsoft.com/office/drawing/2014/main" id="{FE6DF897-AA26-46E8-832B-BF8CFAD3DA14}"/>
                </a:ext>
              </a:extLst>
            </p:cNvPr>
            <p:cNvSpPr/>
            <p:nvPr/>
          </p:nvSpPr>
          <p:spPr>
            <a:xfrm>
              <a:off x="-827675" y="5062150"/>
              <a:ext cx="14275" cy="50000"/>
            </a:xfrm>
            <a:custGeom>
              <a:avLst/>
              <a:gdLst/>
              <a:ahLst/>
              <a:cxnLst/>
              <a:rect l="l" t="t" r="r" b="b"/>
              <a:pathLst>
                <a:path w="571" h="2000" extrusionOk="0">
                  <a:moveTo>
                    <a:pt x="238" y="2000"/>
                  </a:moveTo>
                  <a:lnTo>
                    <a:pt x="571" y="1190"/>
                  </a:lnTo>
                  <a:lnTo>
                    <a:pt x="238" y="0"/>
                  </a:lnTo>
                  <a:lnTo>
                    <a:pt x="0" y="1405"/>
                  </a:lnTo>
                  <a:close/>
                </a:path>
              </a:pathLst>
            </a:custGeom>
            <a:solidFill>
              <a:schemeClr val="lt1"/>
            </a:solidFill>
            <a:ln>
              <a:noFill/>
            </a:ln>
          </p:spPr>
        </p:sp>
        <p:sp>
          <p:nvSpPr>
            <p:cNvPr id="192" name="Google Shape;2935;p75">
              <a:extLst>
                <a:ext uri="{FF2B5EF4-FFF2-40B4-BE49-F238E27FC236}">
                  <a16:creationId xmlns:a16="http://schemas.microsoft.com/office/drawing/2014/main" id="{6BCA60BD-1B19-4B9D-9314-30AE19C977BA}"/>
                </a:ext>
              </a:extLst>
            </p:cNvPr>
            <p:cNvSpPr/>
            <p:nvPr/>
          </p:nvSpPr>
          <p:spPr>
            <a:xfrm>
              <a:off x="7802750" y="7120525"/>
              <a:ext cx="40500" cy="66100"/>
            </a:xfrm>
            <a:custGeom>
              <a:avLst/>
              <a:gdLst/>
              <a:ahLst/>
              <a:cxnLst/>
              <a:rect l="l" t="t" r="r" b="b"/>
              <a:pathLst>
                <a:path w="1620" h="2644" extrusionOk="0">
                  <a:moveTo>
                    <a:pt x="691" y="0"/>
                  </a:moveTo>
                  <a:lnTo>
                    <a:pt x="0" y="1453"/>
                  </a:lnTo>
                  <a:lnTo>
                    <a:pt x="667" y="2644"/>
                  </a:lnTo>
                  <a:lnTo>
                    <a:pt x="1620" y="1239"/>
                  </a:lnTo>
                  <a:close/>
                </a:path>
              </a:pathLst>
            </a:custGeom>
            <a:solidFill>
              <a:schemeClr val="lt1"/>
            </a:solidFill>
            <a:ln>
              <a:noFill/>
            </a:ln>
          </p:spPr>
        </p:sp>
        <p:sp>
          <p:nvSpPr>
            <p:cNvPr id="193" name="Google Shape;2936;p75">
              <a:extLst>
                <a:ext uri="{FF2B5EF4-FFF2-40B4-BE49-F238E27FC236}">
                  <a16:creationId xmlns:a16="http://schemas.microsoft.com/office/drawing/2014/main" id="{CAD69EEF-4282-4982-81AB-C5D7CB54813D}"/>
                </a:ext>
              </a:extLst>
            </p:cNvPr>
            <p:cNvSpPr/>
            <p:nvPr/>
          </p:nvSpPr>
          <p:spPr>
            <a:xfrm rot="3517853">
              <a:off x="3678125" y="6063279"/>
              <a:ext cx="1010855" cy="609642"/>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937;p75">
              <a:extLst>
                <a:ext uri="{FF2B5EF4-FFF2-40B4-BE49-F238E27FC236}">
                  <a16:creationId xmlns:a16="http://schemas.microsoft.com/office/drawing/2014/main" id="{885C4DE8-64B1-4D1C-B218-A64837CC9FE2}"/>
                </a:ext>
              </a:extLst>
            </p:cNvPr>
            <p:cNvSpPr/>
            <p:nvPr/>
          </p:nvSpPr>
          <p:spPr>
            <a:xfrm>
              <a:off x="6240475" y="9170625"/>
              <a:ext cx="26775" cy="49400"/>
            </a:xfrm>
            <a:custGeom>
              <a:avLst/>
              <a:gdLst/>
              <a:ahLst/>
              <a:cxnLst/>
              <a:rect l="l" t="t" r="r" b="b"/>
              <a:pathLst>
                <a:path w="1071" h="1976" extrusionOk="0">
                  <a:moveTo>
                    <a:pt x="524" y="0"/>
                  </a:moveTo>
                  <a:lnTo>
                    <a:pt x="1071" y="809"/>
                  </a:lnTo>
                  <a:lnTo>
                    <a:pt x="524" y="1976"/>
                  </a:lnTo>
                  <a:lnTo>
                    <a:pt x="0" y="1024"/>
                  </a:lnTo>
                  <a:close/>
                </a:path>
              </a:pathLst>
            </a:custGeom>
            <a:solidFill>
              <a:schemeClr val="lt1"/>
            </a:solidFill>
            <a:ln>
              <a:noFill/>
            </a:ln>
          </p:spPr>
        </p:sp>
        <p:sp>
          <p:nvSpPr>
            <p:cNvPr id="195" name="Google Shape;2938;p75">
              <a:extLst>
                <a:ext uri="{FF2B5EF4-FFF2-40B4-BE49-F238E27FC236}">
                  <a16:creationId xmlns:a16="http://schemas.microsoft.com/office/drawing/2014/main" id="{9587993A-9E14-4AC0-A369-68C4B81598E8}"/>
                </a:ext>
              </a:extLst>
            </p:cNvPr>
            <p:cNvSpPr/>
            <p:nvPr/>
          </p:nvSpPr>
          <p:spPr>
            <a:xfrm>
              <a:off x="5448100" y="8716175"/>
              <a:ext cx="26775" cy="49400"/>
            </a:xfrm>
            <a:custGeom>
              <a:avLst/>
              <a:gdLst/>
              <a:ahLst/>
              <a:cxnLst/>
              <a:rect l="l" t="t" r="r" b="b"/>
              <a:pathLst>
                <a:path w="1071" h="1976" extrusionOk="0">
                  <a:moveTo>
                    <a:pt x="524" y="0"/>
                  </a:moveTo>
                  <a:lnTo>
                    <a:pt x="1071" y="809"/>
                  </a:lnTo>
                  <a:lnTo>
                    <a:pt x="524" y="1976"/>
                  </a:lnTo>
                  <a:lnTo>
                    <a:pt x="0" y="1024"/>
                  </a:lnTo>
                  <a:close/>
                </a:path>
              </a:pathLst>
            </a:custGeom>
            <a:solidFill>
              <a:schemeClr val="lt1"/>
            </a:solidFill>
            <a:ln>
              <a:noFill/>
            </a:ln>
          </p:spPr>
        </p:sp>
        <p:sp>
          <p:nvSpPr>
            <p:cNvPr id="196" name="Google Shape;2939;p75">
              <a:extLst>
                <a:ext uri="{FF2B5EF4-FFF2-40B4-BE49-F238E27FC236}">
                  <a16:creationId xmlns:a16="http://schemas.microsoft.com/office/drawing/2014/main" id="{614A21F0-34EB-4D20-91D1-81014A61C0E7}"/>
                </a:ext>
              </a:extLst>
            </p:cNvPr>
            <p:cNvSpPr/>
            <p:nvPr/>
          </p:nvSpPr>
          <p:spPr>
            <a:xfrm>
              <a:off x="4660250" y="8256750"/>
              <a:ext cx="26775" cy="49400"/>
            </a:xfrm>
            <a:custGeom>
              <a:avLst/>
              <a:gdLst/>
              <a:ahLst/>
              <a:cxnLst/>
              <a:rect l="l" t="t" r="r" b="b"/>
              <a:pathLst>
                <a:path w="1071" h="1976" extrusionOk="0">
                  <a:moveTo>
                    <a:pt x="524" y="0"/>
                  </a:moveTo>
                  <a:lnTo>
                    <a:pt x="1071" y="809"/>
                  </a:lnTo>
                  <a:lnTo>
                    <a:pt x="524" y="1976"/>
                  </a:lnTo>
                  <a:lnTo>
                    <a:pt x="0" y="1024"/>
                  </a:lnTo>
                  <a:close/>
                </a:path>
              </a:pathLst>
            </a:custGeom>
            <a:solidFill>
              <a:schemeClr val="lt1"/>
            </a:solidFill>
            <a:ln>
              <a:noFill/>
            </a:ln>
          </p:spPr>
        </p:sp>
        <p:sp>
          <p:nvSpPr>
            <p:cNvPr id="197" name="Google Shape;2940;p75">
              <a:extLst>
                <a:ext uri="{FF2B5EF4-FFF2-40B4-BE49-F238E27FC236}">
                  <a16:creationId xmlns:a16="http://schemas.microsoft.com/office/drawing/2014/main" id="{A4D096A4-5F95-49F6-8BC0-8F7C79264EF5}"/>
                </a:ext>
              </a:extLst>
            </p:cNvPr>
            <p:cNvSpPr/>
            <p:nvPr/>
          </p:nvSpPr>
          <p:spPr>
            <a:xfrm>
              <a:off x="5016650" y="4915113"/>
              <a:ext cx="358500" cy="186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941;p75">
              <a:extLst>
                <a:ext uri="{FF2B5EF4-FFF2-40B4-BE49-F238E27FC236}">
                  <a16:creationId xmlns:a16="http://schemas.microsoft.com/office/drawing/2014/main" id="{C6C6F32A-D27A-4E50-8295-A7B90D9C8846}"/>
                </a:ext>
              </a:extLst>
            </p:cNvPr>
            <p:cNvSpPr/>
            <p:nvPr/>
          </p:nvSpPr>
          <p:spPr>
            <a:xfrm>
              <a:off x="5056450" y="4502425"/>
              <a:ext cx="283200" cy="15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942;p75">
              <a:extLst>
                <a:ext uri="{FF2B5EF4-FFF2-40B4-BE49-F238E27FC236}">
                  <a16:creationId xmlns:a16="http://schemas.microsoft.com/office/drawing/2014/main" id="{719CE2FF-B650-4B1F-A6EF-BBBEB3BEDC7E}"/>
                </a:ext>
              </a:extLst>
            </p:cNvPr>
            <p:cNvSpPr/>
            <p:nvPr/>
          </p:nvSpPr>
          <p:spPr>
            <a:xfrm>
              <a:off x="5088625" y="3576650"/>
              <a:ext cx="222900" cy="15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itle 1">
            <a:extLst>
              <a:ext uri="{FF2B5EF4-FFF2-40B4-BE49-F238E27FC236}">
                <a16:creationId xmlns:a16="http://schemas.microsoft.com/office/drawing/2014/main" id="{AFC5EBF1-673A-469A-9FFC-C9614205713C}"/>
              </a:ext>
            </a:extLst>
          </p:cNvPr>
          <p:cNvSpPr>
            <a:spLocks noGrp="1"/>
          </p:cNvSpPr>
          <p:nvPr>
            <p:ph type="title"/>
          </p:nvPr>
        </p:nvSpPr>
        <p:spPr>
          <a:xfrm>
            <a:off x="1206100" y="2077708"/>
            <a:ext cx="4070656" cy="599100"/>
          </a:xfrm>
        </p:spPr>
        <p:txBody>
          <a:bodyPr/>
          <a:lstStyle/>
          <a:p>
            <a:r>
              <a:rPr lang="en-US" sz="6600" dirty="0"/>
              <a:t>THANK YOU</a:t>
            </a:r>
          </a:p>
        </p:txBody>
      </p:sp>
      <p:grpSp>
        <p:nvGrpSpPr>
          <p:cNvPr id="200" name="Google Shape;1183;p44">
            <a:extLst>
              <a:ext uri="{FF2B5EF4-FFF2-40B4-BE49-F238E27FC236}">
                <a16:creationId xmlns:a16="http://schemas.microsoft.com/office/drawing/2014/main" id="{BFFF2A02-BE40-4483-94D1-7D42E6D50962}"/>
              </a:ext>
            </a:extLst>
          </p:cNvPr>
          <p:cNvGrpSpPr/>
          <p:nvPr/>
        </p:nvGrpSpPr>
        <p:grpSpPr>
          <a:xfrm rot="20386606">
            <a:off x="-4284811" y="1784845"/>
            <a:ext cx="3681141" cy="1804948"/>
            <a:chOff x="666499" y="507361"/>
            <a:chExt cx="11161657" cy="5472818"/>
          </a:xfrm>
        </p:grpSpPr>
        <p:sp>
          <p:nvSpPr>
            <p:cNvPr id="201" name="Google Shape;1184;p44">
              <a:extLst>
                <a:ext uri="{FF2B5EF4-FFF2-40B4-BE49-F238E27FC236}">
                  <a16:creationId xmlns:a16="http://schemas.microsoft.com/office/drawing/2014/main" id="{43A8BC27-F330-47C7-8694-3020023D680B}"/>
                </a:ext>
              </a:extLst>
            </p:cNvPr>
            <p:cNvSpPr/>
            <p:nvPr/>
          </p:nvSpPr>
          <p:spPr>
            <a:xfrm>
              <a:off x="9594922" y="3490350"/>
              <a:ext cx="2233234" cy="1238140"/>
            </a:xfrm>
            <a:custGeom>
              <a:avLst/>
              <a:gdLst/>
              <a:ahLst/>
              <a:cxnLst/>
              <a:rect l="l" t="t" r="r" b="b"/>
              <a:pathLst>
                <a:path w="57502" h="31880" extrusionOk="0">
                  <a:moveTo>
                    <a:pt x="4025" y="0"/>
                  </a:moveTo>
                  <a:cubicBezTo>
                    <a:pt x="2740" y="0"/>
                    <a:pt x="1401" y="47"/>
                    <a:pt x="1" y="145"/>
                  </a:cubicBezTo>
                  <a:lnTo>
                    <a:pt x="150" y="10650"/>
                  </a:lnTo>
                  <a:cubicBezTo>
                    <a:pt x="20763" y="31880"/>
                    <a:pt x="36282" y="21971"/>
                    <a:pt x="57501" y="28050"/>
                  </a:cubicBezTo>
                  <a:cubicBezTo>
                    <a:pt x="33570" y="19469"/>
                    <a:pt x="30116" y="0"/>
                    <a:pt x="40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185;p44">
              <a:extLst>
                <a:ext uri="{FF2B5EF4-FFF2-40B4-BE49-F238E27FC236}">
                  <a16:creationId xmlns:a16="http://schemas.microsoft.com/office/drawing/2014/main" id="{F8D6D6B6-7C64-4601-8BA4-F231409A26FA}"/>
                </a:ext>
              </a:extLst>
            </p:cNvPr>
            <p:cNvSpPr/>
            <p:nvPr/>
          </p:nvSpPr>
          <p:spPr>
            <a:xfrm>
              <a:off x="9569056" y="3554666"/>
              <a:ext cx="1388984" cy="770458"/>
            </a:xfrm>
            <a:custGeom>
              <a:avLst/>
              <a:gdLst/>
              <a:ahLst/>
              <a:cxnLst/>
              <a:rect l="l" t="t" r="r" b="b"/>
              <a:pathLst>
                <a:path w="35764" h="19838" extrusionOk="0">
                  <a:moveTo>
                    <a:pt x="2508" y="0"/>
                  </a:moveTo>
                  <a:cubicBezTo>
                    <a:pt x="1707" y="0"/>
                    <a:pt x="873" y="30"/>
                    <a:pt x="0" y="91"/>
                  </a:cubicBezTo>
                  <a:lnTo>
                    <a:pt x="100" y="6637"/>
                  </a:lnTo>
                  <a:cubicBezTo>
                    <a:pt x="12913" y="19838"/>
                    <a:pt x="22573" y="13670"/>
                    <a:pt x="35764" y="17450"/>
                  </a:cubicBezTo>
                  <a:cubicBezTo>
                    <a:pt x="20880" y="12122"/>
                    <a:pt x="18734" y="0"/>
                    <a:pt x="25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186;p44">
              <a:extLst>
                <a:ext uri="{FF2B5EF4-FFF2-40B4-BE49-F238E27FC236}">
                  <a16:creationId xmlns:a16="http://schemas.microsoft.com/office/drawing/2014/main" id="{2FC0427C-C670-4209-9ECE-10C1E0D551C0}"/>
                </a:ext>
              </a:extLst>
            </p:cNvPr>
            <p:cNvSpPr/>
            <p:nvPr/>
          </p:nvSpPr>
          <p:spPr>
            <a:xfrm>
              <a:off x="8898718" y="3386264"/>
              <a:ext cx="1069080" cy="770730"/>
            </a:xfrm>
            <a:custGeom>
              <a:avLst/>
              <a:gdLst/>
              <a:ahLst/>
              <a:cxnLst/>
              <a:rect l="l" t="t" r="r" b="b"/>
              <a:pathLst>
                <a:path w="27527" h="19845" extrusionOk="0">
                  <a:moveTo>
                    <a:pt x="26035" y="0"/>
                  </a:moveTo>
                  <a:lnTo>
                    <a:pt x="22762" y="90"/>
                  </a:lnTo>
                  <a:lnTo>
                    <a:pt x="0" y="706"/>
                  </a:lnTo>
                  <a:lnTo>
                    <a:pt x="13808" y="15360"/>
                  </a:lnTo>
                  <a:lnTo>
                    <a:pt x="16594" y="18304"/>
                  </a:lnTo>
                  <a:lnTo>
                    <a:pt x="17887" y="19687"/>
                  </a:lnTo>
                  <a:cubicBezTo>
                    <a:pt x="18122" y="19794"/>
                    <a:pt x="18365" y="19844"/>
                    <a:pt x="18611" y="19844"/>
                  </a:cubicBezTo>
                  <a:cubicBezTo>
                    <a:pt x="18937" y="19844"/>
                    <a:pt x="19269" y="19756"/>
                    <a:pt x="19598" y="19598"/>
                  </a:cubicBezTo>
                  <a:cubicBezTo>
                    <a:pt x="20464" y="19200"/>
                    <a:pt x="21369" y="18384"/>
                    <a:pt x="22234" y="17250"/>
                  </a:cubicBezTo>
                  <a:cubicBezTo>
                    <a:pt x="22583" y="16842"/>
                    <a:pt x="22901" y="16365"/>
                    <a:pt x="23209" y="15857"/>
                  </a:cubicBezTo>
                  <a:cubicBezTo>
                    <a:pt x="25159" y="12883"/>
                    <a:pt x="26791" y="8744"/>
                    <a:pt x="27348" y="5422"/>
                  </a:cubicBezTo>
                  <a:lnTo>
                    <a:pt x="27338" y="5402"/>
                  </a:lnTo>
                  <a:cubicBezTo>
                    <a:pt x="27477" y="4536"/>
                    <a:pt x="27527" y="3731"/>
                    <a:pt x="27507" y="3014"/>
                  </a:cubicBezTo>
                  <a:cubicBezTo>
                    <a:pt x="27447" y="1492"/>
                    <a:pt x="27010" y="398"/>
                    <a:pt x="26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187;p44">
              <a:extLst>
                <a:ext uri="{FF2B5EF4-FFF2-40B4-BE49-F238E27FC236}">
                  <a16:creationId xmlns:a16="http://schemas.microsoft.com/office/drawing/2014/main" id="{11006EDE-C8C5-4419-8A6F-A06CAF31B8F5}"/>
                </a:ext>
              </a:extLst>
            </p:cNvPr>
            <p:cNvSpPr/>
            <p:nvPr/>
          </p:nvSpPr>
          <p:spPr>
            <a:xfrm>
              <a:off x="9300532" y="4199648"/>
              <a:ext cx="2233195" cy="1238217"/>
            </a:xfrm>
            <a:custGeom>
              <a:avLst/>
              <a:gdLst/>
              <a:ahLst/>
              <a:cxnLst/>
              <a:rect l="l" t="t" r="r" b="b"/>
              <a:pathLst>
                <a:path w="57501" h="31882" extrusionOk="0">
                  <a:moveTo>
                    <a:pt x="4042" y="0"/>
                  </a:moveTo>
                  <a:cubicBezTo>
                    <a:pt x="2752" y="0"/>
                    <a:pt x="1406" y="48"/>
                    <a:pt x="0" y="147"/>
                  </a:cubicBezTo>
                  <a:lnTo>
                    <a:pt x="150" y="10662"/>
                  </a:lnTo>
                  <a:cubicBezTo>
                    <a:pt x="20772" y="31881"/>
                    <a:pt x="36291" y="21973"/>
                    <a:pt x="57501" y="28051"/>
                  </a:cubicBezTo>
                  <a:cubicBezTo>
                    <a:pt x="33584" y="19473"/>
                    <a:pt x="30127" y="0"/>
                    <a:pt x="40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188;p44">
              <a:extLst>
                <a:ext uri="{FF2B5EF4-FFF2-40B4-BE49-F238E27FC236}">
                  <a16:creationId xmlns:a16="http://schemas.microsoft.com/office/drawing/2014/main" id="{EC37885E-506E-48CE-9034-F2E9FE022BE6}"/>
                </a:ext>
              </a:extLst>
            </p:cNvPr>
            <p:cNvSpPr/>
            <p:nvPr/>
          </p:nvSpPr>
          <p:spPr>
            <a:xfrm>
              <a:off x="9274628" y="4263614"/>
              <a:ext cx="1389023" cy="770497"/>
            </a:xfrm>
            <a:custGeom>
              <a:avLst/>
              <a:gdLst/>
              <a:ahLst/>
              <a:cxnLst/>
              <a:rect l="l" t="t" r="r" b="b"/>
              <a:pathLst>
                <a:path w="35765" h="19839" extrusionOk="0">
                  <a:moveTo>
                    <a:pt x="2508" y="1"/>
                  </a:moveTo>
                  <a:cubicBezTo>
                    <a:pt x="1708" y="1"/>
                    <a:pt x="873" y="30"/>
                    <a:pt x="1" y="92"/>
                  </a:cubicBezTo>
                  <a:lnTo>
                    <a:pt x="100" y="6637"/>
                  </a:lnTo>
                  <a:cubicBezTo>
                    <a:pt x="12904" y="19839"/>
                    <a:pt x="22573" y="13671"/>
                    <a:pt x="35764" y="17451"/>
                  </a:cubicBezTo>
                  <a:cubicBezTo>
                    <a:pt x="20880" y="12123"/>
                    <a:pt x="18735" y="1"/>
                    <a:pt x="25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189;p44">
              <a:extLst>
                <a:ext uri="{FF2B5EF4-FFF2-40B4-BE49-F238E27FC236}">
                  <a16:creationId xmlns:a16="http://schemas.microsoft.com/office/drawing/2014/main" id="{3CF547BC-8F12-4FD5-B614-9567797C3AED}"/>
                </a:ext>
              </a:extLst>
            </p:cNvPr>
            <p:cNvSpPr/>
            <p:nvPr/>
          </p:nvSpPr>
          <p:spPr>
            <a:xfrm>
              <a:off x="8603940" y="4094824"/>
              <a:ext cx="1069080" cy="770497"/>
            </a:xfrm>
            <a:custGeom>
              <a:avLst/>
              <a:gdLst/>
              <a:ahLst/>
              <a:cxnLst/>
              <a:rect l="l" t="t" r="r" b="b"/>
              <a:pathLst>
                <a:path w="27527" h="19839" extrusionOk="0">
                  <a:moveTo>
                    <a:pt x="26074" y="1"/>
                  </a:moveTo>
                  <a:lnTo>
                    <a:pt x="24194" y="51"/>
                  </a:lnTo>
                  <a:lnTo>
                    <a:pt x="20603" y="150"/>
                  </a:lnTo>
                  <a:lnTo>
                    <a:pt x="0" y="737"/>
                  </a:lnTo>
                  <a:lnTo>
                    <a:pt x="14624" y="16226"/>
                  </a:lnTo>
                  <a:lnTo>
                    <a:pt x="17907" y="19698"/>
                  </a:lnTo>
                  <a:cubicBezTo>
                    <a:pt x="18132" y="19793"/>
                    <a:pt x="18367" y="19839"/>
                    <a:pt x="18607" y="19839"/>
                  </a:cubicBezTo>
                  <a:cubicBezTo>
                    <a:pt x="19746" y="19839"/>
                    <a:pt x="21032" y="18821"/>
                    <a:pt x="22264" y="17261"/>
                  </a:cubicBezTo>
                  <a:cubicBezTo>
                    <a:pt x="22582" y="16863"/>
                    <a:pt x="22901" y="16395"/>
                    <a:pt x="23239" y="15868"/>
                  </a:cubicBezTo>
                  <a:cubicBezTo>
                    <a:pt x="25149" y="12884"/>
                    <a:pt x="26770" y="8745"/>
                    <a:pt x="27337" y="5423"/>
                  </a:cubicBezTo>
                  <a:cubicBezTo>
                    <a:pt x="27457" y="4577"/>
                    <a:pt x="27526" y="3761"/>
                    <a:pt x="27487" y="3045"/>
                  </a:cubicBezTo>
                  <a:cubicBezTo>
                    <a:pt x="27477" y="2398"/>
                    <a:pt x="27377" y="1801"/>
                    <a:pt x="27208" y="1344"/>
                  </a:cubicBezTo>
                  <a:cubicBezTo>
                    <a:pt x="27009" y="687"/>
                    <a:pt x="26621" y="250"/>
                    <a:pt x="260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190;p44">
              <a:extLst>
                <a:ext uri="{FF2B5EF4-FFF2-40B4-BE49-F238E27FC236}">
                  <a16:creationId xmlns:a16="http://schemas.microsoft.com/office/drawing/2014/main" id="{E805A5D4-20A1-463C-9EC9-02A3EC35A60C}"/>
                </a:ext>
              </a:extLst>
            </p:cNvPr>
            <p:cNvSpPr/>
            <p:nvPr/>
          </p:nvSpPr>
          <p:spPr>
            <a:xfrm>
              <a:off x="8898718" y="3389721"/>
              <a:ext cx="884408" cy="593087"/>
            </a:xfrm>
            <a:custGeom>
              <a:avLst/>
              <a:gdLst/>
              <a:ahLst/>
              <a:cxnLst/>
              <a:rect l="l" t="t" r="r" b="b"/>
              <a:pathLst>
                <a:path w="22772" h="15271" extrusionOk="0">
                  <a:moveTo>
                    <a:pt x="22772" y="1"/>
                  </a:moveTo>
                  <a:lnTo>
                    <a:pt x="0" y="617"/>
                  </a:lnTo>
                  <a:lnTo>
                    <a:pt x="13808" y="15271"/>
                  </a:lnTo>
                  <a:cubicBezTo>
                    <a:pt x="14863" y="14316"/>
                    <a:pt x="16295" y="12883"/>
                    <a:pt x="17688" y="11192"/>
                  </a:cubicBezTo>
                  <a:cubicBezTo>
                    <a:pt x="17808" y="11073"/>
                    <a:pt x="17907" y="10904"/>
                    <a:pt x="18026" y="10744"/>
                  </a:cubicBezTo>
                  <a:cubicBezTo>
                    <a:pt x="19529" y="8894"/>
                    <a:pt x="20971" y="6666"/>
                    <a:pt x="21856" y="4318"/>
                  </a:cubicBezTo>
                  <a:cubicBezTo>
                    <a:pt x="22085" y="3741"/>
                    <a:pt x="22264" y="3184"/>
                    <a:pt x="22374" y="2597"/>
                  </a:cubicBezTo>
                  <a:cubicBezTo>
                    <a:pt x="22613" y="1732"/>
                    <a:pt x="22762" y="866"/>
                    <a:pt x="22772" y="1"/>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191;p44">
              <a:extLst>
                <a:ext uri="{FF2B5EF4-FFF2-40B4-BE49-F238E27FC236}">
                  <a16:creationId xmlns:a16="http://schemas.microsoft.com/office/drawing/2014/main" id="{06978F20-8CFC-458B-B081-D2BAEA02772D}"/>
                </a:ext>
              </a:extLst>
            </p:cNvPr>
            <p:cNvSpPr/>
            <p:nvPr/>
          </p:nvSpPr>
          <p:spPr>
            <a:xfrm>
              <a:off x="8603940" y="4100999"/>
              <a:ext cx="833026" cy="624041"/>
            </a:xfrm>
            <a:custGeom>
              <a:avLst/>
              <a:gdLst/>
              <a:ahLst/>
              <a:cxnLst/>
              <a:rect l="l" t="t" r="r" b="b"/>
              <a:pathLst>
                <a:path w="21449" h="16068" extrusionOk="0">
                  <a:moveTo>
                    <a:pt x="20593" y="1"/>
                  </a:moveTo>
                  <a:lnTo>
                    <a:pt x="0" y="578"/>
                  </a:lnTo>
                  <a:lnTo>
                    <a:pt x="14624" y="16067"/>
                  </a:lnTo>
                  <a:cubicBezTo>
                    <a:pt x="16036" y="14794"/>
                    <a:pt x="17180" y="13550"/>
                    <a:pt x="18076" y="12406"/>
                  </a:cubicBezTo>
                  <a:cubicBezTo>
                    <a:pt x="18215" y="12227"/>
                    <a:pt x="18354" y="12058"/>
                    <a:pt x="18434" y="11869"/>
                  </a:cubicBezTo>
                  <a:cubicBezTo>
                    <a:pt x="20613" y="8904"/>
                    <a:pt x="21388" y="6318"/>
                    <a:pt x="21448" y="4229"/>
                  </a:cubicBezTo>
                  <a:cubicBezTo>
                    <a:pt x="21448" y="3622"/>
                    <a:pt x="21408" y="3065"/>
                    <a:pt x="21349" y="2558"/>
                  </a:cubicBezTo>
                  <a:cubicBezTo>
                    <a:pt x="21209" y="1493"/>
                    <a:pt x="20891" y="648"/>
                    <a:pt x="20593" y="1"/>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192;p44">
              <a:extLst>
                <a:ext uri="{FF2B5EF4-FFF2-40B4-BE49-F238E27FC236}">
                  <a16:creationId xmlns:a16="http://schemas.microsoft.com/office/drawing/2014/main" id="{4D0BE883-4033-4587-9F13-4FACFF100D41}"/>
                </a:ext>
              </a:extLst>
            </p:cNvPr>
            <p:cNvSpPr/>
            <p:nvPr/>
          </p:nvSpPr>
          <p:spPr>
            <a:xfrm>
              <a:off x="1841959" y="2377021"/>
              <a:ext cx="6884452" cy="3537980"/>
            </a:xfrm>
            <a:custGeom>
              <a:avLst/>
              <a:gdLst/>
              <a:ahLst/>
              <a:cxnLst/>
              <a:rect l="l" t="t" r="r" b="b"/>
              <a:pathLst>
                <a:path w="177263" h="91097" extrusionOk="0">
                  <a:moveTo>
                    <a:pt x="9908" y="0"/>
                  </a:moveTo>
                  <a:cubicBezTo>
                    <a:pt x="3516" y="0"/>
                    <a:pt x="1" y="7348"/>
                    <a:pt x="3429" y="12258"/>
                  </a:cubicBezTo>
                  <a:cubicBezTo>
                    <a:pt x="3847" y="12894"/>
                    <a:pt x="4394" y="13471"/>
                    <a:pt x="5060" y="13979"/>
                  </a:cubicBezTo>
                  <a:lnTo>
                    <a:pt x="9567" y="17600"/>
                  </a:lnTo>
                  <a:lnTo>
                    <a:pt x="18142" y="24474"/>
                  </a:lnTo>
                  <a:lnTo>
                    <a:pt x="25454" y="30333"/>
                  </a:lnTo>
                  <a:cubicBezTo>
                    <a:pt x="26887" y="31457"/>
                    <a:pt x="28339" y="32582"/>
                    <a:pt x="29831" y="33596"/>
                  </a:cubicBezTo>
                  <a:cubicBezTo>
                    <a:pt x="34666" y="36949"/>
                    <a:pt x="39839" y="39784"/>
                    <a:pt x="45301" y="42042"/>
                  </a:cubicBezTo>
                  <a:lnTo>
                    <a:pt x="100523" y="64973"/>
                  </a:lnTo>
                  <a:lnTo>
                    <a:pt x="163435" y="91096"/>
                  </a:lnTo>
                  <a:lnTo>
                    <a:pt x="177263" y="57780"/>
                  </a:lnTo>
                  <a:lnTo>
                    <a:pt x="59129" y="8746"/>
                  </a:lnTo>
                  <a:cubicBezTo>
                    <a:pt x="51996" y="5791"/>
                    <a:pt x="44495" y="3832"/>
                    <a:pt x="36825" y="2976"/>
                  </a:cubicBezTo>
                  <a:lnTo>
                    <a:pt x="27086" y="1912"/>
                  </a:lnTo>
                  <a:lnTo>
                    <a:pt x="15984" y="638"/>
                  </a:lnTo>
                  <a:lnTo>
                    <a:pt x="10840" y="51"/>
                  </a:lnTo>
                  <a:cubicBezTo>
                    <a:pt x="10523" y="17"/>
                    <a:pt x="10213" y="0"/>
                    <a:pt x="99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193;p44">
              <a:extLst>
                <a:ext uri="{FF2B5EF4-FFF2-40B4-BE49-F238E27FC236}">
                  <a16:creationId xmlns:a16="http://schemas.microsoft.com/office/drawing/2014/main" id="{49C8AF2E-5AAC-49BF-BF63-5C1497CA2361}"/>
                </a:ext>
              </a:extLst>
            </p:cNvPr>
            <p:cNvSpPr/>
            <p:nvPr/>
          </p:nvSpPr>
          <p:spPr>
            <a:xfrm>
              <a:off x="1842153" y="2376904"/>
              <a:ext cx="1051758" cy="950625"/>
            </a:xfrm>
            <a:custGeom>
              <a:avLst/>
              <a:gdLst/>
              <a:ahLst/>
              <a:cxnLst/>
              <a:rect l="l" t="t" r="r" b="b"/>
              <a:pathLst>
                <a:path w="27081" h="24477" extrusionOk="0">
                  <a:moveTo>
                    <a:pt x="9882" y="1"/>
                  </a:moveTo>
                  <a:cubicBezTo>
                    <a:pt x="3504" y="1"/>
                    <a:pt x="1" y="7347"/>
                    <a:pt x="3444" y="12261"/>
                  </a:cubicBezTo>
                  <a:cubicBezTo>
                    <a:pt x="3852" y="12897"/>
                    <a:pt x="4389" y="13474"/>
                    <a:pt x="5055" y="13992"/>
                  </a:cubicBezTo>
                  <a:lnTo>
                    <a:pt x="9562" y="17583"/>
                  </a:lnTo>
                  <a:lnTo>
                    <a:pt x="18167" y="24477"/>
                  </a:lnTo>
                  <a:cubicBezTo>
                    <a:pt x="18346" y="17215"/>
                    <a:pt x="21012" y="7426"/>
                    <a:pt x="27081" y="1895"/>
                  </a:cubicBezTo>
                  <a:lnTo>
                    <a:pt x="15959" y="621"/>
                  </a:lnTo>
                  <a:lnTo>
                    <a:pt x="10835" y="54"/>
                  </a:lnTo>
                  <a:cubicBezTo>
                    <a:pt x="10511" y="18"/>
                    <a:pt x="10193" y="1"/>
                    <a:pt x="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194;p44">
              <a:extLst>
                <a:ext uri="{FF2B5EF4-FFF2-40B4-BE49-F238E27FC236}">
                  <a16:creationId xmlns:a16="http://schemas.microsoft.com/office/drawing/2014/main" id="{0AE04092-2C81-4AFB-80B9-03FDE060C0EE}"/>
                </a:ext>
              </a:extLst>
            </p:cNvPr>
            <p:cNvSpPr/>
            <p:nvPr/>
          </p:nvSpPr>
          <p:spPr>
            <a:xfrm>
              <a:off x="1842230" y="2377254"/>
              <a:ext cx="619730" cy="682530"/>
            </a:xfrm>
            <a:custGeom>
              <a:avLst/>
              <a:gdLst/>
              <a:ahLst/>
              <a:cxnLst/>
              <a:rect l="l" t="t" r="r" b="b"/>
              <a:pathLst>
                <a:path w="15957" h="17574" extrusionOk="0">
                  <a:moveTo>
                    <a:pt x="9869" y="0"/>
                  </a:moveTo>
                  <a:cubicBezTo>
                    <a:pt x="3497" y="0"/>
                    <a:pt x="1" y="7341"/>
                    <a:pt x="3442" y="12252"/>
                  </a:cubicBezTo>
                  <a:cubicBezTo>
                    <a:pt x="3850" y="12888"/>
                    <a:pt x="4387" y="13465"/>
                    <a:pt x="5053" y="13983"/>
                  </a:cubicBezTo>
                  <a:lnTo>
                    <a:pt x="9560" y="17574"/>
                  </a:lnTo>
                  <a:cubicBezTo>
                    <a:pt x="10217" y="11923"/>
                    <a:pt x="12256" y="5407"/>
                    <a:pt x="15957" y="632"/>
                  </a:cubicBezTo>
                  <a:lnTo>
                    <a:pt x="10833" y="55"/>
                  </a:lnTo>
                  <a:cubicBezTo>
                    <a:pt x="10505" y="18"/>
                    <a:pt x="10183" y="0"/>
                    <a:pt x="98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195;p44">
              <a:extLst>
                <a:ext uri="{FF2B5EF4-FFF2-40B4-BE49-F238E27FC236}">
                  <a16:creationId xmlns:a16="http://schemas.microsoft.com/office/drawing/2014/main" id="{5DFF92D0-7A55-465A-B5A1-1FEA9AAC0CE9}"/>
                </a:ext>
              </a:extLst>
            </p:cNvPr>
            <p:cNvSpPr/>
            <p:nvPr/>
          </p:nvSpPr>
          <p:spPr>
            <a:xfrm>
              <a:off x="1842230" y="2377254"/>
              <a:ext cx="6883792" cy="3537747"/>
            </a:xfrm>
            <a:custGeom>
              <a:avLst/>
              <a:gdLst/>
              <a:ahLst/>
              <a:cxnLst/>
              <a:rect l="l" t="t" r="r" b="b"/>
              <a:pathLst>
                <a:path w="177246" h="91091" extrusionOk="0">
                  <a:moveTo>
                    <a:pt x="9860" y="0"/>
                  </a:moveTo>
                  <a:cubicBezTo>
                    <a:pt x="3497" y="0"/>
                    <a:pt x="1" y="7341"/>
                    <a:pt x="3442" y="12252"/>
                  </a:cubicBezTo>
                  <a:cubicBezTo>
                    <a:pt x="5241" y="11412"/>
                    <a:pt x="8220" y="10853"/>
                    <a:pt x="12949" y="10853"/>
                  </a:cubicBezTo>
                  <a:cubicBezTo>
                    <a:pt x="19254" y="10853"/>
                    <a:pt x="28671" y="11847"/>
                    <a:pt x="42548" y="14490"/>
                  </a:cubicBezTo>
                  <a:cubicBezTo>
                    <a:pt x="94696" y="24408"/>
                    <a:pt x="96258" y="46563"/>
                    <a:pt x="136160" y="79779"/>
                  </a:cubicBezTo>
                  <a:lnTo>
                    <a:pt x="163418" y="91090"/>
                  </a:lnTo>
                  <a:lnTo>
                    <a:pt x="177246" y="57784"/>
                  </a:lnTo>
                  <a:lnTo>
                    <a:pt x="59112" y="8740"/>
                  </a:lnTo>
                  <a:cubicBezTo>
                    <a:pt x="51989" y="5776"/>
                    <a:pt x="44478" y="3826"/>
                    <a:pt x="36818" y="2980"/>
                  </a:cubicBezTo>
                  <a:lnTo>
                    <a:pt x="10823" y="55"/>
                  </a:lnTo>
                  <a:cubicBezTo>
                    <a:pt x="10496" y="18"/>
                    <a:pt x="10174" y="0"/>
                    <a:pt x="9860" y="0"/>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196;p44">
              <a:extLst>
                <a:ext uri="{FF2B5EF4-FFF2-40B4-BE49-F238E27FC236}">
                  <a16:creationId xmlns:a16="http://schemas.microsoft.com/office/drawing/2014/main" id="{BA25D204-D310-4813-9009-4B073AC84F4F}"/>
                </a:ext>
              </a:extLst>
            </p:cNvPr>
            <p:cNvSpPr/>
            <p:nvPr/>
          </p:nvSpPr>
          <p:spPr>
            <a:xfrm>
              <a:off x="4602382" y="1963552"/>
              <a:ext cx="5377790" cy="2046309"/>
            </a:xfrm>
            <a:custGeom>
              <a:avLst/>
              <a:gdLst/>
              <a:ahLst/>
              <a:cxnLst/>
              <a:rect l="l" t="t" r="r" b="b"/>
              <a:pathLst>
                <a:path w="138469" h="52689" extrusionOk="0">
                  <a:moveTo>
                    <a:pt x="94311" y="0"/>
                  </a:moveTo>
                  <a:cubicBezTo>
                    <a:pt x="83673" y="0"/>
                    <a:pt x="73018" y="1661"/>
                    <a:pt x="62743" y="4997"/>
                  </a:cubicBezTo>
                  <a:cubicBezTo>
                    <a:pt x="55571" y="7315"/>
                    <a:pt x="48169" y="8678"/>
                    <a:pt x="40708" y="8966"/>
                  </a:cubicBezTo>
                  <a:cubicBezTo>
                    <a:pt x="39493" y="9020"/>
                    <a:pt x="38277" y="9047"/>
                    <a:pt x="37063" y="9047"/>
                  </a:cubicBezTo>
                  <a:cubicBezTo>
                    <a:pt x="30800" y="9047"/>
                    <a:pt x="24552" y="8334"/>
                    <a:pt x="18394" y="6867"/>
                  </a:cubicBezTo>
                  <a:lnTo>
                    <a:pt x="0" y="2580"/>
                  </a:lnTo>
                  <a:lnTo>
                    <a:pt x="120691" y="52688"/>
                  </a:lnTo>
                  <a:lnTo>
                    <a:pt x="138468" y="9872"/>
                  </a:lnTo>
                  <a:lnTo>
                    <a:pt x="133474" y="7803"/>
                  </a:lnTo>
                  <a:cubicBezTo>
                    <a:pt x="120966" y="2611"/>
                    <a:pt x="107651" y="0"/>
                    <a:pt x="94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197;p44">
              <a:extLst>
                <a:ext uri="{FF2B5EF4-FFF2-40B4-BE49-F238E27FC236}">
                  <a16:creationId xmlns:a16="http://schemas.microsoft.com/office/drawing/2014/main" id="{44B6BCA1-F92E-4CC2-A61F-7CD57886DEA3}"/>
                </a:ext>
              </a:extLst>
            </p:cNvPr>
            <p:cNvSpPr/>
            <p:nvPr/>
          </p:nvSpPr>
          <p:spPr>
            <a:xfrm>
              <a:off x="5946514" y="2270683"/>
              <a:ext cx="3906159" cy="1738794"/>
            </a:xfrm>
            <a:custGeom>
              <a:avLst/>
              <a:gdLst/>
              <a:ahLst/>
              <a:cxnLst/>
              <a:rect l="l" t="t" r="r" b="b"/>
              <a:pathLst>
                <a:path w="100577" h="44771" extrusionOk="0">
                  <a:moveTo>
                    <a:pt x="56417" y="1"/>
                  </a:moveTo>
                  <a:cubicBezTo>
                    <a:pt x="45778" y="1"/>
                    <a:pt x="35120" y="1661"/>
                    <a:pt x="24841" y="4998"/>
                  </a:cubicBezTo>
                  <a:cubicBezTo>
                    <a:pt x="17669" y="7336"/>
                    <a:pt x="10287" y="8649"/>
                    <a:pt x="2806" y="8967"/>
                  </a:cubicBezTo>
                  <a:cubicBezTo>
                    <a:pt x="2051" y="9000"/>
                    <a:pt x="1289" y="9032"/>
                    <a:pt x="520" y="9032"/>
                  </a:cubicBezTo>
                  <a:cubicBezTo>
                    <a:pt x="347" y="9032"/>
                    <a:pt x="174" y="9031"/>
                    <a:pt x="1" y="9027"/>
                  </a:cubicBezTo>
                  <a:lnTo>
                    <a:pt x="1" y="9027"/>
                  </a:lnTo>
                  <a:lnTo>
                    <a:pt x="86082" y="44770"/>
                  </a:lnTo>
                  <a:lnTo>
                    <a:pt x="100576" y="9872"/>
                  </a:lnTo>
                  <a:lnTo>
                    <a:pt x="95582" y="7803"/>
                  </a:lnTo>
                  <a:cubicBezTo>
                    <a:pt x="83074" y="2612"/>
                    <a:pt x="69759" y="1"/>
                    <a:pt x="564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198;p44">
              <a:extLst>
                <a:ext uri="{FF2B5EF4-FFF2-40B4-BE49-F238E27FC236}">
                  <a16:creationId xmlns:a16="http://schemas.microsoft.com/office/drawing/2014/main" id="{62013C6D-B37D-45DE-B217-F966BF587851}"/>
                </a:ext>
              </a:extLst>
            </p:cNvPr>
            <p:cNvSpPr/>
            <p:nvPr/>
          </p:nvSpPr>
          <p:spPr>
            <a:xfrm>
              <a:off x="666887" y="507361"/>
              <a:ext cx="8922255" cy="4223034"/>
            </a:xfrm>
            <a:custGeom>
              <a:avLst/>
              <a:gdLst/>
              <a:ahLst/>
              <a:cxnLst/>
              <a:rect l="l" t="t" r="r" b="b"/>
              <a:pathLst>
                <a:path w="229733" h="108736" extrusionOk="0">
                  <a:moveTo>
                    <a:pt x="48712" y="0"/>
                  </a:moveTo>
                  <a:cubicBezTo>
                    <a:pt x="47232" y="0"/>
                    <a:pt x="45749" y="77"/>
                    <a:pt x="44270" y="232"/>
                  </a:cubicBezTo>
                  <a:cubicBezTo>
                    <a:pt x="41614" y="461"/>
                    <a:pt x="38987" y="1008"/>
                    <a:pt x="36391" y="1754"/>
                  </a:cubicBezTo>
                  <a:lnTo>
                    <a:pt x="25368" y="4977"/>
                  </a:lnTo>
                  <a:lnTo>
                    <a:pt x="12545" y="4390"/>
                  </a:lnTo>
                  <a:lnTo>
                    <a:pt x="12267" y="4380"/>
                  </a:lnTo>
                  <a:cubicBezTo>
                    <a:pt x="12089" y="4372"/>
                    <a:pt x="11914" y="4368"/>
                    <a:pt x="11740" y="4368"/>
                  </a:cubicBezTo>
                  <a:cubicBezTo>
                    <a:pt x="9793" y="4368"/>
                    <a:pt x="8094" y="4874"/>
                    <a:pt x="6706" y="5723"/>
                  </a:cubicBezTo>
                  <a:cubicBezTo>
                    <a:pt x="538" y="9404"/>
                    <a:pt x="1" y="19780"/>
                    <a:pt x="8088" y="23142"/>
                  </a:cubicBezTo>
                  <a:lnTo>
                    <a:pt x="214313" y="108735"/>
                  </a:lnTo>
                  <a:lnTo>
                    <a:pt x="226330" y="79796"/>
                  </a:lnTo>
                  <a:lnTo>
                    <a:pt x="229733" y="71589"/>
                  </a:lnTo>
                  <a:lnTo>
                    <a:pt x="147531" y="37467"/>
                  </a:lnTo>
                  <a:lnTo>
                    <a:pt x="67757" y="4380"/>
                  </a:lnTo>
                  <a:lnTo>
                    <a:pt x="65300" y="3336"/>
                  </a:lnTo>
                  <a:cubicBezTo>
                    <a:pt x="60015" y="1127"/>
                    <a:pt x="54380" y="0"/>
                    <a:pt x="487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199;p44">
              <a:extLst>
                <a:ext uri="{FF2B5EF4-FFF2-40B4-BE49-F238E27FC236}">
                  <a16:creationId xmlns:a16="http://schemas.microsoft.com/office/drawing/2014/main" id="{0382378D-DF62-4B07-AED2-49EEF5E0DE67}"/>
                </a:ext>
              </a:extLst>
            </p:cNvPr>
            <p:cNvSpPr/>
            <p:nvPr/>
          </p:nvSpPr>
          <p:spPr>
            <a:xfrm>
              <a:off x="666499" y="729631"/>
              <a:ext cx="8495742" cy="4001156"/>
            </a:xfrm>
            <a:custGeom>
              <a:avLst/>
              <a:gdLst/>
              <a:ahLst/>
              <a:cxnLst/>
              <a:rect l="l" t="t" r="r" b="b"/>
              <a:pathLst>
                <a:path w="218751" h="103023" extrusionOk="0">
                  <a:moveTo>
                    <a:pt x="6696" y="0"/>
                  </a:moveTo>
                  <a:cubicBezTo>
                    <a:pt x="558" y="3691"/>
                    <a:pt x="1" y="14057"/>
                    <a:pt x="8098" y="17409"/>
                  </a:cubicBezTo>
                  <a:lnTo>
                    <a:pt x="214323" y="103022"/>
                  </a:lnTo>
                  <a:lnTo>
                    <a:pt x="218750" y="92368"/>
                  </a:lnTo>
                  <a:lnTo>
                    <a:pt x="12505" y="6755"/>
                  </a:lnTo>
                  <a:cubicBezTo>
                    <a:pt x="9203" y="5382"/>
                    <a:pt x="7332" y="2805"/>
                    <a:pt x="66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200;p44">
              <a:extLst>
                <a:ext uri="{FF2B5EF4-FFF2-40B4-BE49-F238E27FC236}">
                  <a16:creationId xmlns:a16="http://schemas.microsoft.com/office/drawing/2014/main" id="{A6A03D29-A7D8-4666-9AF1-8951117B255F}"/>
                </a:ext>
              </a:extLst>
            </p:cNvPr>
            <p:cNvSpPr/>
            <p:nvPr/>
          </p:nvSpPr>
          <p:spPr>
            <a:xfrm>
              <a:off x="1652509" y="515556"/>
              <a:ext cx="1464717" cy="553667"/>
            </a:xfrm>
            <a:custGeom>
              <a:avLst/>
              <a:gdLst/>
              <a:ahLst/>
              <a:cxnLst/>
              <a:rect l="l" t="t" r="r" b="b"/>
              <a:pathLst>
                <a:path w="37714" h="14256" extrusionOk="0">
                  <a:moveTo>
                    <a:pt x="18882" y="1"/>
                  </a:moveTo>
                  <a:cubicBezTo>
                    <a:pt x="16246" y="250"/>
                    <a:pt x="13619" y="787"/>
                    <a:pt x="11003" y="1533"/>
                  </a:cubicBezTo>
                  <a:lnTo>
                    <a:pt x="0" y="4776"/>
                  </a:lnTo>
                  <a:lnTo>
                    <a:pt x="21279" y="13610"/>
                  </a:lnTo>
                  <a:cubicBezTo>
                    <a:pt x="22325" y="14038"/>
                    <a:pt x="23436" y="14256"/>
                    <a:pt x="24548" y="14256"/>
                  </a:cubicBezTo>
                  <a:cubicBezTo>
                    <a:pt x="25552" y="14256"/>
                    <a:pt x="26558" y="14078"/>
                    <a:pt x="27517" y="13719"/>
                  </a:cubicBezTo>
                  <a:lnTo>
                    <a:pt x="36192" y="10486"/>
                  </a:lnTo>
                  <a:cubicBezTo>
                    <a:pt x="37684" y="9929"/>
                    <a:pt x="37714" y="7840"/>
                    <a:pt x="36251" y="7213"/>
                  </a:cubicBezTo>
                  <a:lnTo>
                    <a:pt x="188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201;p44">
              <a:extLst>
                <a:ext uri="{FF2B5EF4-FFF2-40B4-BE49-F238E27FC236}">
                  <a16:creationId xmlns:a16="http://schemas.microsoft.com/office/drawing/2014/main" id="{DE1F0F7B-540B-449E-81C3-445A9EC7E394}"/>
                </a:ext>
              </a:extLst>
            </p:cNvPr>
            <p:cNvSpPr/>
            <p:nvPr/>
          </p:nvSpPr>
          <p:spPr>
            <a:xfrm>
              <a:off x="7918883" y="1010896"/>
              <a:ext cx="2519505" cy="2276848"/>
            </a:xfrm>
            <a:custGeom>
              <a:avLst/>
              <a:gdLst/>
              <a:ahLst/>
              <a:cxnLst/>
              <a:rect l="l" t="t" r="r" b="b"/>
              <a:pathLst>
                <a:path w="64873" h="58625" extrusionOk="0">
                  <a:moveTo>
                    <a:pt x="50378" y="0"/>
                  </a:moveTo>
                  <a:lnTo>
                    <a:pt x="14555" y="28999"/>
                  </a:lnTo>
                  <a:lnTo>
                    <a:pt x="1" y="40768"/>
                  </a:lnTo>
                  <a:lnTo>
                    <a:pt x="42987" y="58624"/>
                  </a:lnTo>
                  <a:lnTo>
                    <a:pt x="51990" y="37037"/>
                  </a:lnTo>
                  <a:lnTo>
                    <a:pt x="64873" y="6019"/>
                  </a:lnTo>
                  <a:lnTo>
                    <a:pt x="503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202;p44">
              <a:extLst>
                <a:ext uri="{FF2B5EF4-FFF2-40B4-BE49-F238E27FC236}">
                  <a16:creationId xmlns:a16="http://schemas.microsoft.com/office/drawing/2014/main" id="{D5681C93-A795-4E98-8845-767A0530EE38}"/>
                </a:ext>
              </a:extLst>
            </p:cNvPr>
            <p:cNvSpPr/>
            <p:nvPr/>
          </p:nvSpPr>
          <p:spPr>
            <a:xfrm>
              <a:off x="8234944" y="1339309"/>
              <a:ext cx="2097186" cy="1948439"/>
            </a:xfrm>
            <a:custGeom>
              <a:avLst/>
              <a:gdLst/>
              <a:ahLst/>
              <a:cxnLst/>
              <a:rect l="l" t="t" r="r" b="b"/>
              <a:pathLst>
                <a:path w="53999" h="50169" extrusionOk="0">
                  <a:moveTo>
                    <a:pt x="44170" y="0"/>
                  </a:moveTo>
                  <a:lnTo>
                    <a:pt x="1" y="35694"/>
                  </a:lnTo>
                  <a:lnTo>
                    <a:pt x="34869" y="50168"/>
                  </a:lnTo>
                  <a:lnTo>
                    <a:pt x="53999" y="4079"/>
                  </a:lnTo>
                  <a:lnTo>
                    <a:pt x="4417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203;p44">
              <a:extLst>
                <a:ext uri="{FF2B5EF4-FFF2-40B4-BE49-F238E27FC236}">
                  <a16:creationId xmlns:a16="http://schemas.microsoft.com/office/drawing/2014/main" id="{DCBC0391-CF1E-44CC-B9B4-2C8A5E5FF558}"/>
                </a:ext>
              </a:extLst>
            </p:cNvPr>
            <p:cNvSpPr/>
            <p:nvPr/>
          </p:nvSpPr>
          <p:spPr>
            <a:xfrm>
              <a:off x="4342817" y="2270675"/>
              <a:ext cx="4818531" cy="3709504"/>
            </a:xfrm>
            <a:custGeom>
              <a:avLst/>
              <a:gdLst/>
              <a:ahLst/>
              <a:cxnLst/>
              <a:rect l="l" t="t" r="r" b="b"/>
              <a:pathLst>
                <a:path w="120682" h="92906" extrusionOk="0">
                  <a:moveTo>
                    <a:pt x="0" y="0"/>
                  </a:moveTo>
                  <a:lnTo>
                    <a:pt x="16047" y="9978"/>
                  </a:lnTo>
                  <a:cubicBezTo>
                    <a:pt x="22473" y="13948"/>
                    <a:pt x="28213" y="18772"/>
                    <a:pt x="33257" y="24304"/>
                  </a:cubicBezTo>
                  <a:cubicBezTo>
                    <a:pt x="35456" y="26691"/>
                    <a:pt x="37535" y="29198"/>
                    <a:pt x="39405" y="31854"/>
                  </a:cubicBezTo>
                  <a:cubicBezTo>
                    <a:pt x="41872" y="35266"/>
                    <a:pt x="44051" y="38927"/>
                    <a:pt x="46011" y="42717"/>
                  </a:cubicBezTo>
                  <a:cubicBezTo>
                    <a:pt x="57043" y="64434"/>
                    <a:pt x="75457" y="81495"/>
                    <a:pt x="97920" y="90826"/>
                  </a:cubicBezTo>
                  <a:lnTo>
                    <a:pt x="102914" y="92905"/>
                  </a:lnTo>
                  <a:lnTo>
                    <a:pt x="106197" y="85007"/>
                  </a:lnTo>
                  <a:lnTo>
                    <a:pt x="116742" y="59569"/>
                  </a:lnTo>
                  <a:lnTo>
                    <a:pt x="120681" y="50089"/>
                  </a:lnTo>
                  <a:lnTo>
                    <a:pt x="34610" y="14375"/>
                  </a:lnTo>
                  <a:lnTo>
                    <a:pt x="34600" y="1435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204;p44">
              <a:extLst>
                <a:ext uri="{FF2B5EF4-FFF2-40B4-BE49-F238E27FC236}">
                  <a16:creationId xmlns:a16="http://schemas.microsoft.com/office/drawing/2014/main" id="{5F3B52C2-F51A-459F-A8C6-734EF0850833}"/>
                </a:ext>
              </a:extLst>
            </p:cNvPr>
            <p:cNvSpPr/>
            <p:nvPr/>
          </p:nvSpPr>
          <p:spPr>
            <a:xfrm>
              <a:off x="5818622" y="2930345"/>
              <a:ext cx="3342860" cy="2743170"/>
            </a:xfrm>
            <a:custGeom>
              <a:avLst/>
              <a:gdLst/>
              <a:ahLst/>
              <a:cxnLst/>
              <a:rect l="l" t="t" r="r" b="b"/>
              <a:pathLst>
                <a:path w="86073" h="70632" extrusionOk="0">
                  <a:moveTo>
                    <a:pt x="1" y="0"/>
                  </a:moveTo>
                  <a:lnTo>
                    <a:pt x="1" y="0"/>
                  </a:lnTo>
                  <a:cubicBezTo>
                    <a:pt x="687" y="687"/>
                    <a:pt x="1304" y="1333"/>
                    <a:pt x="1941" y="2000"/>
                  </a:cubicBezTo>
                  <a:cubicBezTo>
                    <a:pt x="6219" y="6695"/>
                    <a:pt x="9919" y="11829"/>
                    <a:pt x="13033" y="17390"/>
                  </a:cubicBezTo>
                  <a:cubicBezTo>
                    <a:pt x="13600" y="18384"/>
                    <a:pt x="14157" y="19419"/>
                    <a:pt x="14674" y="20434"/>
                  </a:cubicBezTo>
                  <a:cubicBezTo>
                    <a:pt x="25707" y="42150"/>
                    <a:pt x="44121" y="59211"/>
                    <a:pt x="66614" y="68533"/>
                  </a:cubicBezTo>
                  <a:lnTo>
                    <a:pt x="71588" y="70632"/>
                  </a:lnTo>
                  <a:lnTo>
                    <a:pt x="82133" y="45194"/>
                  </a:lnTo>
                  <a:lnTo>
                    <a:pt x="86072" y="35714"/>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205;p44">
              <a:extLst>
                <a:ext uri="{FF2B5EF4-FFF2-40B4-BE49-F238E27FC236}">
                  <a16:creationId xmlns:a16="http://schemas.microsoft.com/office/drawing/2014/main" id="{0C587CDF-856A-4218-B978-914348F2826A}"/>
                </a:ext>
              </a:extLst>
            </p:cNvPr>
            <p:cNvSpPr/>
            <p:nvPr/>
          </p:nvSpPr>
          <p:spPr>
            <a:xfrm>
              <a:off x="2935821" y="3332008"/>
              <a:ext cx="2810204" cy="1568802"/>
            </a:xfrm>
            <a:custGeom>
              <a:avLst/>
              <a:gdLst/>
              <a:ahLst/>
              <a:cxnLst/>
              <a:rect l="l" t="t" r="r" b="b"/>
              <a:pathLst>
                <a:path w="72358" h="40394" extrusionOk="0">
                  <a:moveTo>
                    <a:pt x="9595" y="1"/>
                  </a:moveTo>
                  <a:cubicBezTo>
                    <a:pt x="1135" y="1"/>
                    <a:pt x="1" y="4200"/>
                    <a:pt x="1666" y="9027"/>
                  </a:cubicBezTo>
                  <a:cubicBezTo>
                    <a:pt x="6501" y="12370"/>
                    <a:pt x="11674" y="15205"/>
                    <a:pt x="17136" y="17463"/>
                  </a:cubicBezTo>
                  <a:lnTo>
                    <a:pt x="72358" y="40393"/>
                  </a:lnTo>
                  <a:cubicBezTo>
                    <a:pt x="54600" y="24278"/>
                    <a:pt x="45339" y="6580"/>
                    <a:pt x="18678" y="1099"/>
                  </a:cubicBezTo>
                  <a:cubicBezTo>
                    <a:pt x="14990" y="340"/>
                    <a:pt x="11997" y="1"/>
                    <a:pt x="9595" y="1"/>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206;p44">
              <a:extLst>
                <a:ext uri="{FF2B5EF4-FFF2-40B4-BE49-F238E27FC236}">
                  <a16:creationId xmlns:a16="http://schemas.microsoft.com/office/drawing/2014/main" id="{0E9BB164-09BC-43B4-8073-BBA18BFFD2FA}"/>
                </a:ext>
              </a:extLst>
            </p:cNvPr>
            <p:cNvSpPr/>
            <p:nvPr/>
          </p:nvSpPr>
          <p:spPr>
            <a:xfrm>
              <a:off x="7918883" y="2137119"/>
              <a:ext cx="2019938" cy="1150639"/>
            </a:xfrm>
            <a:custGeom>
              <a:avLst/>
              <a:gdLst/>
              <a:ahLst/>
              <a:cxnLst/>
              <a:rect l="l" t="t" r="r" b="b"/>
              <a:pathLst>
                <a:path w="52010" h="29627" extrusionOk="0">
                  <a:moveTo>
                    <a:pt x="14565" y="1"/>
                  </a:moveTo>
                  <a:lnTo>
                    <a:pt x="1" y="11770"/>
                  </a:lnTo>
                  <a:lnTo>
                    <a:pt x="43007" y="29626"/>
                  </a:lnTo>
                  <a:lnTo>
                    <a:pt x="52010" y="8039"/>
                  </a:lnTo>
                  <a:lnTo>
                    <a:pt x="52010" y="8039"/>
                  </a:lnTo>
                  <a:cubicBezTo>
                    <a:pt x="48381" y="8974"/>
                    <a:pt x="44842" y="9396"/>
                    <a:pt x="41431" y="9396"/>
                  </a:cubicBezTo>
                  <a:cubicBezTo>
                    <a:pt x="30870" y="9396"/>
                    <a:pt x="21536" y="5355"/>
                    <a:pt x="14565" y="1"/>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207;p44">
              <a:extLst>
                <a:ext uri="{FF2B5EF4-FFF2-40B4-BE49-F238E27FC236}">
                  <a16:creationId xmlns:a16="http://schemas.microsoft.com/office/drawing/2014/main" id="{0F513305-A629-47F7-B2E2-906EF093D13C}"/>
                </a:ext>
              </a:extLst>
            </p:cNvPr>
            <p:cNvSpPr/>
            <p:nvPr/>
          </p:nvSpPr>
          <p:spPr>
            <a:xfrm>
              <a:off x="3222675" y="1001147"/>
              <a:ext cx="1174174" cy="564076"/>
            </a:xfrm>
            <a:custGeom>
              <a:avLst/>
              <a:gdLst/>
              <a:ahLst/>
              <a:cxnLst/>
              <a:rect l="l" t="t" r="r" b="b"/>
              <a:pathLst>
                <a:path w="30233" h="14524" extrusionOk="0">
                  <a:moveTo>
                    <a:pt x="1639" y="1"/>
                  </a:moveTo>
                  <a:cubicBezTo>
                    <a:pt x="1435" y="1"/>
                    <a:pt x="1229" y="43"/>
                    <a:pt x="1035" y="132"/>
                  </a:cubicBezTo>
                  <a:cubicBezTo>
                    <a:pt x="309" y="470"/>
                    <a:pt x="0" y="1326"/>
                    <a:pt x="339" y="2062"/>
                  </a:cubicBezTo>
                  <a:cubicBezTo>
                    <a:pt x="584" y="2588"/>
                    <a:pt x="1106" y="2895"/>
                    <a:pt x="1652" y="2895"/>
                  </a:cubicBezTo>
                  <a:cubicBezTo>
                    <a:pt x="1859" y="2895"/>
                    <a:pt x="2069" y="2851"/>
                    <a:pt x="2269" y="2758"/>
                  </a:cubicBezTo>
                  <a:cubicBezTo>
                    <a:pt x="2985" y="2420"/>
                    <a:pt x="3293" y="1555"/>
                    <a:pt x="2965" y="828"/>
                  </a:cubicBezTo>
                  <a:cubicBezTo>
                    <a:pt x="2718" y="306"/>
                    <a:pt x="2186" y="1"/>
                    <a:pt x="1639" y="1"/>
                  </a:cubicBezTo>
                  <a:close/>
                  <a:moveTo>
                    <a:pt x="6130" y="1941"/>
                  </a:moveTo>
                  <a:cubicBezTo>
                    <a:pt x="5926" y="1941"/>
                    <a:pt x="5719" y="1983"/>
                    <a:pt x="5522" y="2072"/>
                  </a:cubicBezTo>
                  <a:cubicBezTo>
                    <a:pt x="4805" y="2410"/>
                    <a:pt x="4487" y="3266"/>
                    <a:pt x="4825" y="4002"/>
                  </a:cubicBezTo>
                  <a:cubicBezTo>
                    <a:pt x="5071" y="4528"/>
                    <a:pt x="5593" y="4835"/>
                    <a:pt x="6139" y="4835"/>
                  </a:cubicBezTo>
                  <a:cubicBezTo>
                    <a:pt x="6345" y="4835"/>
                    <a:pt x="6556" y="4791"/>
                    <a:pt x="6755" y="4698"/>
                  </a:cubicBezTo>
                  <a:cubicBezTo>
                    <a:pt x="7472" y="4360"/>
                    <a:pt x="7790" y="3494"/>
                    <a:pt x="7452" y="2768"/>
                  </a:cubicBezTo>
                  <a:cubicBezTo>
                    <a:pt x="7205" y="2246"/>
                    <a:pt x="6678" y="1941"/>
                    <a:pt x="6130" y="1941"/>
                  </a:cubicBezTo>
                  <a:close/>
                  <a:moveTo>
                    <a:pt x="10625" y="3865"/>
                  </a:moveTo>
                  <a:cubicBezTo>
                    <a:pt x="10418" y="3865"/>
                    <a:pt x="10208" y="3909"/>
                    <a:pt x="10008" y="4002"/>
                  </a:cubicBezTo>
                  <a:cubicBezTo>
                    <a:pt x="9292" y="4350"/>
                    <a:pt x="8984" y="5205"/>
                    <a:pt x="9312" y="5932"/>
                  </a:cubicBezTo>
                  <a:cubicBezTo>
                    <a:pt x="9558" y="6453"/>
                    <a:pt x="10089" y="6764"/>
                    <a:pt x="10636" y="6764"/>
                  </a:cubicBezTo>
                  <a:cubicBezTo>
                    <a:pt x="10840" y="6764"/>
                    <a:pt x="11047" y="6720"/>
                    <a:pt x="11242" y="6628"/>
                  </a:cubicBezTo>
                  <a:cubicBezTo>
                    <a:pt x="11968" y="6290"/>
                    <a:pt x="12276" y="5424"/>
                    <a:pt x="11938" y="4698"/>
                  </a:cubicBezTo>
                  <a:cubicBezTo>
                    <a:pt x="11693" y="4172"/>
                    <a:pt x="11171" y="3865"/>
                    <a:pt x="10625" y="3865"/>
                  </a:cubicBezTo>
                  <a:close/>
                  <a:moveTo>
                    <a:pt x="15115" y="5805"/>
                  </a:moveTo>
                  <a:cubicBezTo>
                    <a:pt x="14910" y="5805"/>
                    <a:pt x="14702" y="5849"/>
                    <a:pt x="14505" y="5942"/>
                  </a:cubicBezTo>
                  <a:cubicBezTo>
                    <a:pt x="13779" y="6290"/>
                    <a:pt x="13470" y="7145"/>
                    <a:pt x="13799" y="7872"/>
                  </a:cubicBezTo>
                  <a:cubicBezTo>
                    <a:pt x="14045" y="8393"/>
                    <a:pt x="14575" y="8703"/>
                    <a:pt x="15122" y="8703"/>
                  </a:cubicBezTo>
                  <a:cubicBezTo>
                    <a:pt x="15327" y="8703"/>
                    <a:pt x="15534" y="8660"/>
                    <a:pt x="15728" y="8568"/>
                  </a:cubicBezTo>
                  <a:cubicBezTo>
                    <a:pt x="16455" y="8230"/>
                    <a:pt x="16763" y="7364"/>
                    <a:pt x="16425" y="6638"/>
                  </a:cubicBezTo>
                  <a:cubicBezTo>
                    <a:pt x="16180" y="6111"/>
                    <a:pt x="15657" y="5805"/>
                    <a:pt x="15115" y="5805"/>
                  </a:cubicBezTo>
                  <a:close/>
                  <a:moveTo>
                    <a:pt x="19604" y="7744"/>
                  </a:moveTo>
                  <a:cubicBezTo>
                    <a:pt x="19397" y="7744"/>
                    <a:pt x="19188" y="7789"/>
                    <a:pt x="18991" y="7881"/>
                  </a:cubicBezTo>
                  <a:cubicBezTo>
                    <a:pt x="18265" y="8220"/>
                    <a:pt x="17957" y="9085"/>
                    <a:pt x="18295" y="9811"/>
                  </a:cubicBezTo>
                  <a:cubicBezTo>
                    <a:pt x="18541" y="10333"/>
                    <a:pt x="19067" y="10643"/>
                    <a:pt x="19615" y="10643"/>
                  </a:cubicBezTo>
                  <a:cubicBezTo>
                    <a:pt x="19819" y="10643"/>
                    <a:pt x="20027" y="10600"/>
                    <a:pt x="20225" y="10508"/>
                  </a:cubicBezTo>
                  <a:cubicBezTo>
                    <a:pt x="20941" y="10170"/>
                    <a:pt x="21250" y="9304"/>
                    <a:pt x="20921" y="8578"/>
                  </a:cubicBezTo>
                  <a:cubicBezTo>
                    <a:pt x="20676" y="8051"/>
                    <a:pt x="20148" y="7744"/>
                    <a:pt x="19604" y="7744"/>
                  </a:cubicBezTo>
                  <a:close/>
                  <a:moveTo>
                    <a:pt x="24095" y="9684"/>
                  </a:moveTo>
                  <a:cubicBezTo>
                    <a:pt x="23888" y="9684"/>
                    <a:pt x="23678" y="9728"/>
                    <a:pt x="23478" y="9821"/>
                  </a:cubicBezTo>
                  <a:cubicBezTo>
                    <a:pt x="22762" y="10160"/>
                    <a:pt x="22443" y="11025"/>
                    <a:pt x="22782" y="11751"/>
                  </a:cubicBezTo>
                  <a:cubicBezTo>
                    <a:pt x="23028" y="12273"/>
                    <a:pt x="23553" y="12583"/>
                    <a:pt x="24101" y="12583"/>
                  </a:cubicBezTo>
                  <a:cubicBezTo>
                    <a:pt x="24306" y="12583"/>
                    <a:pt x="24514" y="12540"/>
                    <a:pt x="24712" y="12448"/>
                  </a:cubicBezTo>
                  <a:cubicBezTo>
                    <a:pt x="25428" y="12109"/>
                    <a:pt x="25746" y="11244"/>
                    <a:pt x="25408" y="10518"/>
                  </a:cubicBezTo>
                  <a:cubicBezTo>
                    <a:pt x="25163" y="9991"/>
                    <a:pt x="24640" y="9684"/>
                    <a:pt x="24095" y="9684"/>
                  </a:cubicBezTo>
                  <a:close/>
                  <a:moveTo>
                    <a:pt x="28575" y="11626"/>
                  </a:moveTo>
                  <a:cubicBezTo>
                    <a:pt x="28370" y="11626"/>
                    <a:pt x="28162" y="11669"/>
                    <a:pt x="27965" y="11761"/>
                  </a:cubicBezTo>
                  <a:cubicBezTo>
                    <a:pt x="27248" y="12099"/>
                    <a:pt x="26940" y="12955"/>
                    <a:pt x="27268" y="13691"/>
                  </a:cubicBezTo>
                  <a:cubicBezTo>
                    <a:pt x="27514" y="14212"/>
                    <a:pt x="28045" y="14523"/>
                    <a:pt x="28592" y="14523"/>
                  </a:cubicBezTo>
                  <a:cubicBezTo>
                    <a:pt x="28797" y="14523"/>
                    <a:pt x="29003" y="14480"/>
                    <a:pt x="29198" y="14388"/>
                  </a:cubicBezTo>
                  <a:cubicBezTo>
                    <a:pt x="29924" y="14049"/>
                    <a:pt x="30233" y="13184"/>
                    <a:pt x="29895" y="12458"/>
                  </a:cubicBezTo>
                  <a:cubicBezTo>
                    <a:pt x="29648" y="11936"/>
                    <a:pt x="29123" y="11626"/>
                    <a:pt x="28575" y="1162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208;p44">
              <a:extLst>
                <a:ext uri="{FF2B5EF4-FFF2-40B4-BE49-F238E27FC236}">
                  <a16:creationId xmlns:a16="http://schemas.microsoft.com/office/drawing/2014/main" id="{8FC3D556-55EB-47A3-867C-0BED197DFC55}"/>
                </a:ext>
              </a:extLst>
            </p:cNvPr>
            <p:cNvSpPr/>
            <p:nvPr/>
          </p:nvSpPr>
          <p:spPr>
            <a:xfrm>
              <a:off x="4019740" y="1547869"/>
              <a:ext cx="1173786" cy="564037"/>
            </a:xfrm>
            <a:custGeom>
              <a:avLst/>
              <a:gdLst/>
              <a:ahLst/>
              <a:cxnLst/>
              <a:rect l="l" t="t" r="r" b="b"/>
              <a:pathLst>
                <a:path w="30223" h="14523" extrusionOk="0">
                  <a:moveTo>
                    <a:pt x="1648" y="0"/>
                  </a:moveTo>
                  <a:cubicBezTo>
                    <a:pt x="1445" y="0"/>
                    <a:pt x="1239" y="43"/>
                    <a:pt x="1045" y="131"/>
                  </a:cubicBezTo>
                  <a:cubicBezTo>
                    <a:pt x="309" y="470"/>
                    <a:pt x="0" y="1345"/>
                    <a:pt x="349" y="2061"/>
                  </a:cubicBezTo>
                  <a:cubicBezTo>
                    <a:pt x="587" y="2588"/>
                    <a:pt x="1112" y="2895"/>
                    <a:pt x="1657" y="2895"/>
                  </a:cubicBezTo>
                  <a:cubicBezTo>
                    <a:pt x="1863" y="2895"/>
                    <a:pt x="2072" y="2851"/>
                    <a:pt x="2269" y="2758"/>
                  </a:cubicBezTo>
                  <a:cubicBezTo>
                    <a:pt x="2995" y="2420"/>
                    <a:pt x="3303" y="1554"/>
                    <a:pt x="2965" y="828"/>
                  </a:cubicBezTo>
                  <a:cubicBezTo>
                    <a:pt x="2726" y="306"/>
                    <a:pt x="2196" y="0"/>
                    <a:pt x="1648" y="0"/>
                  </a:cubicBezTo>
                  <a:close/>
                  <a:moveTo>
                    <a:pt x="6138" y="1936"/>
                  </a:moveTo>
                  <a:cubicBezTo>
                    <a:pt x="5933" y="1936"/>
                    <a:pt x="5727" y="1979"/>
                    <a:pt x="5532" y="2071"/>
                  </a:cubicBezTo>
                  <a:cubicBezTo>
                    <a:pt x="4795" y="2410"/>
                    <a:pt x="4487" y="3285"/>
                    <a:pt x="4835" y="4001"/>
                  </a:cubicBezTo>
                  <a:cubicBezTo>
                    <a:pt x="5081" y="4528"/>
                    <a:pt x="5603" y="4835"/>
                    <a:pt x="6149" y="4835"/>
                  </a:cubicBezTo>
                  <a:cubicBezTo>
                    <a:pt x="6355" y="4835"/>
                    <a:pt x="6566" y="4791"/>
                    <a:pt x="6765" y="4698"/>
                  </a:cubicBezTo>
                  <a:cubicBezTo>
                    <a:pt x="7481" y="4359"/>
                    <a:pt x="7790" y="3494"/>
                    <a:pt x="7462" y="2768"/>
                  </a:cubicBezTo>
                  <a:cubicBezTo>
                    <a:pt x="7215" y="2246"/>
                    <a:pt x="6685" y="1936"/>
                    <a:pt x="6138" y="1936"/>
                  </a:cubicBezTo>
                  <a:close/>
                  <a:moveTo>
                    <a:pt x="10612" y="3880"/>
                  </a:moveTo>
                  <a:cubicBezTo>
                    <a:pt x="10408" y="3880"/>
                    <a:pt x="10202" y="3922"/>
                    <a:pt x="10008" y="4011"/>
                  </a:cubicBezTo>
                  <a:cubicBezTo>
                    <a:pt x="9282" y="4349"/>
                    <a:pt x="8974" y="5205"/>
                    <a:pt x="9312" y="5941"/>
                  </a:cubicBezTo>
                  <a:cubicBezTo>
                    <a:pt x="9557" y="6468"/>
                    <a:pt x="10080" y="6775"/>
                    <a:pt x="10625" y="6775"/>
                  </a:cubicBezTo>
                  <a:cubicBezTo>
                    <a:pt x="10832" y="6775"/>
                    <a:pt x="11042" y="6730"/>
                    <a:pt x="11242" y="6638"/>
                  </a:cubicBezTo>
                  <a:cubicBezTo>
                    <a:pt x="11958" y="6299"/>
                    <a:pt x="12267" y="5434"/>
                    <a:pt x="11938" y="4708"/>
                  </a:cubicBezTo>
                  <a:cubicBezTo>
                    <a:pt x="11692" y="4185"/>
                    <a:pt x="11160" y="3880"/>
                    <a:pt x="10612" y="3880"/>
                  </a:cubicBezTo>
                  <a:close/>
                  <a:moveTo>
                    <a:pt x="15105" y="5806"/>
                  </a:moveTo>
                  <a:cubicBezTo>
                    <a:pt x="14901" y="5806"/>
                    <a:pt x="14693" y="5849"/>
                    <a:pt x="14495" y="5941"/>
                  </a:cubicBezTo>
                  <a:cubicBezTo>
                    <a:pt x="13779" y="6289"/>
                    <a:pt x="13460" y="7145"/>
                    <a:pt x="13799" y="7871"/>
                  </a:cubicBezTo>
                  <a:cubicBezTo>
                    <a:pt x="14045" y="8392"/>
                    <a:pt x="14570" y="8703"/>
                    <a:pt x="15118" y="8703"/>
                  </a:cubicBezTo>
                  <a:cubicBezTo>
                    <a:pt x="15323" y="8703"/>
                    <a:pt x="15531" y="8659"/>
                    <a:pt x="15728" y="8567"/>
                  </a:cubicBezTo>
                  <a:cubicBezTo>
                    <a:pt x="16445" y="8229"/>
                    <a:pt x="16753" y="7364"/>
                    <a:pt x="16425" y="6638"/>
                  </a:cubicBezTo>
                  <a:cubicBezTo>
                    <a:pt x="16179" y="6116"/>
                    <a:pt x="15653" y="5806"/>
                    <a:pt x="15105" y="5806"/>
                  </a:cubicBezTo>
                  <a:close/>
                  <a:moveTo>
                    <a:pt x="19592" y="7746"/>
                  </a:moveTo>
                  <a:cubicBezTo>
                    <a:pt x="19387" y="7746"/>
                    <a:pt x="19179" y="7789"/>
                    <a:pt x="18982" y="7881"/>
                  </a:cubicBezTo>
                  <a:cubicBezTo>
                    <a:pt x="18265" y="8229"/>
                    <a:pt x="17957" y="9085"/>
                    <a:pt x="18285" y="9811"/>
                  </a:cubicBezTo>
                  <a:cubicBezTo>
                    <a:pt x="18531" y="10332"/>
                    <a:pt x="19062" y="10643"/>
                    <a:pt x="19609" y="10643"/>
                  </a:cubicBezTo>
                  <a:cubicBezTo>
                    <a:pt x="19813" y="10643"/>
                    <a:pt x="20020" y="10599"/>
                    <a:pt x="20215" y="10507"/>
                  </a:cubicBezTo>
                  <a:cubicBezTo>
                    <a:pt x="20941" y="10169"/>
                    <a:pt x="21250" y="9304"/>
                    <a:pt x="20911" y="8577"/>
                  </a:cubicBezTo>
                  <a:cubicBezTo>
                    <a:pt x="20665" y="8056"/>
                    <a:pt x="20140" y="7746"/>
                    <a:pt x="19592" y="7746"/>
                  </a:cubicBezTo>
                  <a:close/>
                  <a:moveTo>
                    <a:pt x="24084" y="9685"/>
                  </a:moveTo>
                  <a:cubicBezTo>
                    <a:pt x="23880" y="9685"/>
                    <a:pt x="23673" y="9729"/>
                    <a:pt x="23478" y="9821"/>
                  </a:cubicBezTo>
                  <a:cubicBezTo>
                    <a:pt x="22752" y="10159"/>
                    <a:pt x="22443" y="11025"/>
                    <a:pt x="22782" y="11751"/>
                  </a:cubicBezTo>
                  <a:cubicBezTo>
                    <a:pt x="23021" y="12272"/>
                    <a:pt x="23549" y="12583"/>
                    <a:pt x="24096" y="12583"/>
                  </a:cubicBezTo>
                  <a:cubicBezTo>
                    <a:pt x="24300" y="12583"/>
                    <a:pt x="24507" y="12539"/>
                    <a:pt x="24702" y="12447"/>
                  </a:cubicBezTo>
                  <a:cubicBezTo>
                    <a:pt x="25428" y="12109"/>
                    <a:pt x="25736" y="11243"/>
                    <a:pt x="25398" y="10517"/>
                  </a:cubicBezTo>
                  <a:cubicBezTo>
                    <a:pt x="25159" y="9996"/>
                    <a:pt x="24630" y="9685"/>
                    <a:pt x="24084" y="9685"/>
                  </a:cubicBezTo>
                  <a:close/>
                  <a:moveTo>
                    <a:pt x="28571" y="11625"/>
                  </a:moveTo>
                  <a:cubicBezTo>
                    <a:pt x="28366" y="11625"/>
                    <a:pt x="28160" y="11669"/>
                    <a:pt x="27965" y="11761"/>
                  </a:cubicBezTo>
                  <a:cubicBezTo>
                    <a:pt x="27238" y="12099"/>
                    <a:pt x="26930" y="12964"/>
                    <a:pt x="27268" y="13691"/>
                  </a:cubicBezTo>
                  <a:cubicBezTo>
                    <a:pt x="27514" y="14212"/>
                    <a:pt x="28040" y="14523"/>
                    <a:pt x="28588" y="14523"/>
                  </a:cubicBezTo>
                  <a:cubicBezTo>
                    <a:pt x="28793" y="14523"/>
                    <a:pt x="29001" y="14479"/>
                    <a:pt x="29198" y="14387"/>
                  </a:cubicBezTo>
                  <a:cubicBezTo>
                    <a:pt x="29915" y="14049"/>
                    <a:pt x="30223" y="13183"/>
                    <a:pt x="29895" y="12457"/>
                  </a:cubicBezTo>
                  <a:cubicBezTo>
                    <a:pt x="29648" y="11936"/>
                    <a:pt x="29118" y="11625"/>
                    <a:pt x="28571" y="1162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209;p44">
              <a:extLst>
                <a:ext uri="{FF2B5EF4-FFF2-40B4-BE49-F238E27FC236}">
                  <a16:creationId xmlns:a16="http://schemas.microsoft.com/office/drawing/2014/main" id="{81B22605-2896-4BB0-8718-C8B140FB222F}"/>
                </a:ext>
              </a:extLst>
            </p:cNvPr>
            <p:cNvSpPr/>
            <p:nvPr/>
          </p:nvSpPr>
          <p:spPr>
            <a:xfrm>
              <a:off x="3298409" y="677472"/>
              <a:ext cx="3098262" cy="1285055"/>
            </a:xfrm>
            <a:custGeom>
              <a:avLst/>
              <a:gdLst/>
              <a:ahLst/>
              <a:cxnLst/>
              <a:rect l="l" t="t" r="r" b="b"/>
              <a:pathLst>
                <a:path w="79775" h="33088" extrusionOk="0">
                  <a:moveTo>
                    <a:pt x="0" y="0"/>
                  </a:moveTo>
                  <a:lnTo>
                    <a:pt x="0" y="0"/>
                  </a:lnTo>
                  <a:cubicBezTo>
                    <a:pt x="11321" y="31028"/>
                    <a:pt x="34202" y="17608"/>
                    <a:pt x="79774" y="33087"/>
                  </a:cubicBezTo>
                  <a:lnTo>
                    <a:pt x="0"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87852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1" name="Google Shape;1151;p43"/>
          <p:cNvSpPr txBox="1">
            <a:spLocks noGrp="1"/>
          </p:cNvSpPr>
          <p:nvPr>
            <p:ph type="title" idx="2"/>
          </p:nvPr>
        </p:nvSpPr>
        <p:spPr>
          <a:xfrm>
            <a:off x="2281757" y="1509567"/>
            <a:ext cx="1176900" cy="91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uFill>
                  <a:noFill/>
                </a:uFill>
                <a:hlinkClick r:id="rId3" action="ppaction://hlinksldjump"/>
              </a:rPr>
              <a:t>01</a:t>
            </a:r>
            <a:endParaRPr dirty="0"/>
          </a:p>
        </p:txBody>
      </p:sp>
      <p:sp>
        <p:nvSpPr>
          <p:cNvPr id="1152" name="Google Shape;1152;p43"/>
          <p:cNvSpPr txBox="1">
            <a:spLocks noGrp="1"/>
          </p:cNvSpPr>
          <p:nvPr>
            <p:ph type="title" idx="4"/>
          </p:nvPr>
        </p:nvSpPr>
        <p:spPr>
          <a:xfrm>
            <a:off x="2281758" y="3319755"/>
            <a:ext cx="1176900" cy="91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uFill>
                  <a:noFill/>
                </a:uFill>
                <a:hlinkClick r:id="rId4" action="ppaction://hlinksldjump"/>
              </a:rPr>
              <a:t>03</a:t>
            </a:r>
            <a:endParaRPr/>
          </a:p>
        </p:txBody>
      </p:sp>
      <p:sp>
        <p:nvSpPr>
          <p:cNvPr id="1153" name="Google Shape;1153;p43"/>
          <p:cNvSpPr txBox="1">
            <a:spLocks noGrp="1"/>
          </p:cNvSpPr>
          <p:nvPr>
            <p:ph type="title" idx="7"/>
          </p:nvPr>
        </p:nvSpPr>
        <p:spPr>
          <a:xfrm>
            <a:off x="5622283" y="1512917"/>
            <a:ext cx="1176900" cy="91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uFill>
                  <a:noFill/>
                </a:uFill>
                <a:hlinkClick r:id="rId5" action="ppaction://hlinksldjump"/>
              </a:rPr>
              <a:t>02</a:t>
            </a:r>
            <a:endParaRPr/>
          </a:p>
        </p:txBody>
      </p:sp>
      <p:sp>
        <p:nvSpPr>
          <p:cNvPr id="1154" name="Google Shape;1154;p43"/>
          <p:cNvSpPr txBox="1">
            <a:spLocks noGrp="1"/>
          </p:cNvSpPr>
          <p:nvPr>
            <p:ph type="title" idx="13"/>
          </p:nvPr>
        </p:nvSpPr>
        <p:spPr>
          <a:xfrm>
            <a:off x="5622283" y="3319755"/>
            <a:ext cx="1176900" cy="91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uFill>
                  <a:noFill/>
                </a:uFill>
                <a:hlinkClick r:id="rId6" action="ppaction://hlinksldjump"/>
              </a:rPr>
              <a:t>04</a:t>
            </a:r>
            <a:endParaRPr/>
          </a:p>
        </p:txBody>
      </p:sp>
      <p:sp>
        <p:nvSpPr>
          <p:cNvPr id="1155" name="Google Shape;1155;p43"/>
          <p:cNvSpPr txBox="1">
            <a:spLocks noGrp="1"/>
          </p:cNvSpPr>
          <p:nvPr>
            <p:ph type="title"/>
          </p:nvPr>
        </p:nvSpPr>
        <p:spPr>
          <a:xfrm>
            <a:off x="1499100" y="261048"/>
            <a:ext cx="6145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TABLE OF CONTENTS</a:t>
            </a:r>
            <a:endParaRPr sz="3600" dirty="0"/>
          </a:p>
        </p:txBody>
      </p:sp>
      <p:sp>
        <p:nvSpPr>
          <p:cNvPr id="1156" name="Google Shape;1156;p43"/>
          <p:cNvSpPr txBox="1">
            <a:spLocks noGrp="1"/>
          </p:cNvSpPr>
          <p:nvPr>
            <p:ph type="subTitle" idx="1"/>
          </p:nvPr>
        </p:nvSpPr>
        <p:spPr>
          <a:xfrm>
            <a:off x="1300120" y="2080650"/>
            <a:ext cx="3178800" cy="49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uFill>
                  <a:noFill/>
                </a:uFill>
                <a:hlinkClick r:id="rId3" action="ppaction://hlinksldjump"/>
              </a:rPr>
              <a:t>INTRODUCTION</a:t>
            </a:r>
            <a:endParaRPr dirty="0"/>
          </a:p>
        </p:txBody>
      </p:sp>
      <p:sp>
        <p:nvSpPr>
          <p:cNvPr id="1158" name="Google Shape;1158;p43"/>
          <p:cNvSpPr txBox="1">
            <a:spLocks noGrp="1"/>
          </p:cNvSpPr>
          <p:nvPr>
            <p:ph type="subTitle" idx="5"/>
          </p:nvPr>
        </p:nvSpPr>
        <p:spPr>
          <a:xfrm>
            <a:off x="1301952" y="3862017"/>
            <a:ext cx="3178800" cy="49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SYSTEM DESIGN</a:t>
            </a:r>
            <a:endParaRPr dirty="0"/>
          </a:p>
        </p:txBody>
      </p:sp>
      <p:sp>
        <p:nvSpPr>
          <p:cNvPr id="1160" name="Google Shape;1160;p43"/>
          <p:cNvSpPr txBox="1">
            <a:spLocks noGrp="1"/>
          </p:cNvSpPr>
          <p:nvPr>
            <p:ph type="subTitle" idx="8"/>
          </p:nvPr>
        </p:nvSpPr>
        <p:spPr>
          <a:xfrm>
            <a:off x="4621326" y="2049717"/>
            <a:ext cx="3178800" cy="49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HISTORY</a:t>
            </a:r>
            <a:endParaRPr dirty="0"/>
          </a:p>
        </p:txBody>
      </p:sp>
      <p:sp>
        <p:nvSpPr>
          <p:cNvPr id="1162" name="Google Shape;1162;p43"/>
          <p:cNvSpPr txBox="1">
            <a:spLocks noGrp="1"/>
          </p:cNvSpPr>
          <p:nvPr>
            <p:ph type="subTitle" idx="14"/>
          </p:nvPr>
        </p:nvSpPr>
        <p:spPr>
          <a:xfrm>
            <a:off x="4684401" y="3862017"/>
            <a:ext cx="3178800" cy="49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HOW STARLINK WORKS?</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3"/>
        <p:cNvGrpSpPr/>
        <p:nvPr/>
      </p:nvGrpSpPr>
      <p:grpSpPr>
        <a:xfrm>
          <a:off x="0" y="0"/>
          <a:ext cx="0" cy="0"/>
          <a:chOff x="0" y="0"/>
          <a:chExt cx="0" cy="0"/>
        </a:xfrm>
      </p:grpSpPr>
      <p:sp>
        <p:nvSpPr>
          <p:cNvPr id="1214" name="Google Shape;1214;p45"/>
          <p:cNvSpPr txBox="1">
            <a:spLocks noGrp="1"/>
          </p:cNvSpPr>
          <p:nvPr>
            <p:ph type="title"/>
          </p:nvPr>
        </p:nvSpPr>
        <p:spPr>
          <a:xfrm>
            <a:off x="4147675" y="2529125"/>
            <a:ext cx="4731300" cy="53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INTRODUCTION</a:t>
            </a:r>
            <a:endParaRPr sz="3600" dirty="0"/>
          </a:p>
        </p:txBody>
      </p:sp>
      <p:sp>
        <p:nvSpPr>
          <p:cNvPr id="1216" name="Google Shape;1216;p45"/>
          <p:cNvSpPr txBox="1">
            <a:spLocks noGrp="1"/>
          </p:cNvSpPr>
          <p:nvPr>
            <p:ph type="title" idx="2"/>
          </p:nvPr>
        </p:nvSpPr>
        <p:spPr>
          <a:xfrm>
            <a:off x="5577925" y="1331263"/>
            <a:ext cx="1839600" cy="115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grpSp>
        <p:nvGrpSpPr>
          <p:cNvPr id="1217" name="Google Shape;1217;p45"/>
          <p:cNvGrpSpPr/>
          <p:nvPr/>
        </p:nvGrpSpPr>
        <p:grpSpPr>
          <a:xfrm>
            <a:off x="-2287178" y="-190189"/>
            <a:ext cx="7831882" cy="5214329"/>
            <a:chOff x="-2287178" y="355461"/>
            <a:chExt cx="7831882" cy="5214329"/>
          </a:xfrm>
        </p:grpSpPr>
        <p:grpSp>
          <p:nvGrpSpPr>
            <p:cNvPr id="1218" name="Google Shape;1218;p45"/>
            <p:cNvGrpSpPr/>
            <p:nvPr/>
          </p:nvGrpSpPr>
          <p:grpSpPr>
            <a:xfrm rot="-1389532">
              <a:off x="766951" y="2008871"/>
              <a:ext cx="1659012" cy="1653911"/>
              <a:chOff x="991825" y="1680713"/>
              <a:chExt cx="1787560" cy="1782064"/>
            </a:xfrm>
          </p:grpSpPr>
          <p:sp>
            <p:nvSpPr>
              <p:cNvPr id="1219" name="Google Shape;1219;p45"/>
              <p:cNvSpPr/>
              <p:nvPr/>
            </p:nvSpPr>
            <p:spPr>
              <a:xfrm>
                <a:off x="997314" y="1680713"/>
                <a:ext cx="1782071" cy="1778380"/>
              </a:xfrm>
              <a:custGeom>
                <a:avLst/>
                <a:gdLst/>
                <a:ahLst/>
                <a:cxnLst/>
                <a:rect l="l" t="t" r="r" b="b"/>
                <a:pathLst>
                  <a:path w="18830" h="18791" extrusionOk="0">
                    <a:moveTo>
                      <a:pt x="9438" y="0"/>
                    </a:moveTo>
                    <a:cubicBezTo>
                      <a:pt x="9414" y="0"/>
                      <a:pt x="9390" y="0"/>
                      <a:pt x="9366" y="0"/>
                    </a:cubicBezTo>
                    <a:cubicBezTo>
                      <a:pt x="4176" y="20"/>
                      <a:pt x="1" y="4254"/>
                      <a:pt x="1" y="9425"/>
                    </a:cubicBezTo>
                    <a:cubicBezTo>
                      <a:pt x="20" y="14610"/>
                      <a:pt x="4196" y="18790"/>
                      <a:pt x="9372" y="18790"/>
                    </a:cubicBezTo>
                    <a:cubicBezTo>
                      <a:pt x="9396" y="18790"/>
                      <a:pt x="9420" y="18790"/>
                      <a:pt x="9445" y="18790"/>
                    </a:cubicBezTo>
                    <a:cubicBezTo>
                      <a:pt x="14635" y="18771"/>
                      <a:pt x="18830" y="14556"/>
                      <a:pt x="18810" y="9366"/>
                    </a:cubicBezTo>
                    <a:cubicBezTo>
                      <a:pt x="18771" y="4180"/>
                      <a:pt x="14595" y="0"/>
                      <a:pt x="94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5"/>
              <p:cNvSpPr/>
              <p:nvPr/>
            </p:nvSpPr>
            <p:spPr>
              <a:xfrm>
                <a:off x="1036115" y="1682511"/>
                <a:ext cx="1743269" cy="927093"/>
              </a:xfrm>
              <a:custGeom>
                <a:avLst/>
                <a:gdLst/>
                <a:ahLst/>
                <a:cxnLst/>
                <a:rect l="l" t="t" r="r" b="b"/>
                <a:pathLst>
                  <a:path w="18420" h="9796" extrusionOk="0">
                    <a:moveTo>
                      <a:pt x="9012" y="1"/>
                    </a:moveTo>
                    <a:cubicBezTo>
                      <a:pt x="9000" y="1"/>
                      <a:pt x="8988" y="1"/>
                      <a:pt x="8976" y="1"/>
                    </a:cubicBezTo>
                    <a:cubicBezTo>
                      <a:pt x="4722" y="20"/>
                      <a:pt x="1152" y="2850"/>
                      <a:pt x="1" y="6732"/>
                    </a:cubicBezTo>
                    <a:lnTo>
                      <a:pt x="1" y="6732"/>
                    </a:lnTo>
                    <a:cubicBezTo>
                      <a:pt x="1425" y="3318"/>
                      <a:pt x="4839" y="898"/>
                      <a:pt x="8800" y="879"/>
                    </a:cubicBezTo>
                    <a:cubicBezTo>
                      <a:pt x="8813" y="879"/>
                      <a:pt x="8826" y="879"/>
                      <a:pt x="8838" y="879"/>
                    </a:cubicBezTo>
                    <a:cubicBezTo>
                      <a:pt x="13953" y="879"/>
                      <a:pt x="18128" y="4813"/>
                      <a:pt x="18420" y="9796"/>
                    </a:cubicBezTo>
                    <a:lnTo>
                      <a:pt x="18420" y="9367"/>
                    </a:lnTo>
                    <a:cubicBezTo>
                      <a:pt x="18400" y="4188"/>
                      <a:pt x="14186" y="1"/>
                      <a:pt x="9012" y="1"/>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5"/>
              <p:cNvSpPr/>
              <p:nvPr/>
            </p:nvSpPr>
            <p:spPr>
              <a:xfrm>
                <a:off x="997314" y="1926296"/>
                <a:ext cx="1673141" cy="1536480"/>
              </a:xfrm>
              <a:custGeom>
                <a:avLst/>
                <a:gdLst/>
                <a:ahLst/>
                <a:cxnLst/>
                <a:rect l="l" t="t" r="r" b="b"/>
                <a:pathLst>
                  <a:path w="17679" h="16235" extrusionOk="0">
                    <a:moveTo>
                      <a:pt x="2928" y="0"/>
                    </a:moveTo>
                    <a:lnTo>
                      <a:pt x="2928" y="0"/>
                    </a:lnTo>
                    <a:cubicBezTo>
                      <a:pt x="1113" y="1737"/>
                      <a:pt x="1" y="4156"/>
                      <a:pt x="1" y="6869"/>
                    </a:cubicBezTo>
                    <a:cubicBezTo>
                      <a:pt x="20" y="12047"/>
                      <a:pt x="4215" y="16234"/>
                      <a:pt x="9408" y="16234"/>
                    </a:cubicBezTo>
                    <a:cubicBezTo>
                      <a:pt x="9420" y="16234"/>
                      <a:pt x="9432" y="16234"/>
                      <a:pt x="9445" y="16234"/>
                    </a:cubicBezTo>
                    <a:cubicBezTo>
                      <a:pt x="12996" y="16234"/>
                      <a:pt x="16098" y="14224"/>
                      <a:pt x="17678" y="11278"/>
                    </a:cubicBezTo>
                    <a:lnTo>
                      <a:pt x="17678" y="11278"/>
                    </a:lnTo>
                    <a:cubicBezTo>
                      <a:pt x="16020" y="12859"/>
                      <a:pt x="13757" y="13854"/>
                      <a:pt x="11240" y="13854"/>
                    </a:cubicBezTo>
                    <a:cubicBezTo>
                      <a:pt x="11216" y="13854"/>
                      <a:pt x="11192" y="13854"/>
                      <a:pt x="11168" y="13854"/>
                    </a:cubicBezTo>
                    <a:cubicBezTo>
                      <a:pt x="6011" y="13854"/>
                      <a:pt x="1835" y="9674"/>
                      <a:pt x="1796" y="4488"/>
                    </a:cubicBezTo>
                    <a:cubicBezTo>
                      <a:pt x="1796" y="2869"/>
                      <a:pt x="2225" y="1347"/>
                      <a:pt x="2928" y="0"/>
                    </a:cubicBezTo>
                    <a:close/>
                  </a:path>
                </a:pathLst>
              </a:custGeom>
              <a:solidFill>
                <a:srgbClr val="052E3A">
                  <a:alpha val="2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5"/>
              <p:cNvSpPr/>
              <p:nvPr/>
            </p:nvSpPr>
            <p:spPr>
              <a:xfrm>
                <a:off x="997314" y="1841312"/>
                <a:ext cx="871729" cy="1412786"/>
              </a:xfrm>
              <a:custGeom>
                <a:avLst/>
                <a:gdLst/>
                <a:ahLst/>
                <a:cxnLst/>
                <a:rect l="l" t="t" r="r" b="b"/>
                <a:pathLst>
                  <a:path w="9211" h="14928" extrusionOk="0">
                    <a:moveTo>
                      <a:pt x="4098" y="1"/>
                    </a:moveTo>
                    <a:lnTo>
                      <a:pt x="3884" y="137"/>
                    </a:lnTo>
                    <a:lnTo>
                      <a:pt x="3825" y="196"/>
                    </a:lnTo>
                    <a:cubicBezTo>
                      <a:pt x="3747" y="235"/>
                      <a:pt x="3708" y="274"/>
                      <a:pt x="3650" y="313"/>
                    </a:cubicBezTo>
                    <a:cubicBezTo>
                      <a:pt x="3650" y="333"/>
                      <a:pt x="3630" y="333"/>
                      <a:pt x="3610" y="372"/>
                    </a:cubicBezTo>
                    <a:cubicBezTo>
                      <a:pt x="3552" y="391"/>
                      <a:pt x="3493" y="430"/>
                      <a:pt x="3435" y="489"/>
                    </a:cubicBezTo>
                    <a:cubicBezTo>
                      <a:pt x="3415" y="489"/>
                      <a:pt x="3415" y="508"/>
                      <a:pt x="3396" y="508"/>
                    </a:cubicBezTo>
                    <a:cubicBezTo>
                      <a:pt x="3259" y="606"/>
                      <a:pt x="3123" y="723"/>
                      <a:pt x="3006" y="859"/>
                    </a:cubicBezTo>
                    <a:lnTo>
                      <a:pt x="2947" y="898"/>
                    </a:lnTo>
                    <a:lnTo>
                      <a:pt x="2811" y="1055"/>
                    </a:lnTo>
                    <a:lnTo>
                      <a:pt x="2752" y="1094"/>
                    </a:lnTo>
                    <a:lnTo>
                      <a:pt x="2615" y="1250"/>
                    </a:lnTo>
                    <a:cubicBezTo>
                      <a:pt x="2576" y="1269"/>
                      <a:pt x="2557" y="1269"/>
                      <a:pt x="2557" y="1289"/>
                    </a:cubicBezTo>
                    <a:cubicBezTo>
                      <a:pt x="2440" y="1406"/>
                      <a:pt x="2323" y="1562"/>
                      <a:pt x="2186" y="1679"/>
                    </a:cubicBezTo>
                    <a:lnTo>
                      <a:pt x="2147" y="1737"/>
                    </a:lnTo>
                    <a:cubicBezTo>
                      <a:pt x="2089" y="1776"/>
                      <a:pt x="2069" y="1835"/>
                      <a:pt x="2030" y="1874"/>
                    </a:cubicBezTo>
                    <a:cubicBezTo>
                      <a:pt x="1991" y="1874"/>
                      <a:pt x="1991" y="1894"/>
                      <a:pt x="1971" y="1933"/>
                    </a:cubicBezTo>
                    <a:cubicBezTo>
                      <a:pt x="1932" y="1991"/>
                      <a:pt x="1893" y="2050"/>
                      <a:pt x="1854" y="2089"/>
                    </a:cubicBezTo>
                    <a:cubicBezTo>
                      <a:pt x="1854" y="2128"/>
                      <a:pt x="1835" y="2128"/>
                      <a:pt x="1835" y="2147"/>
                    </a:cubicBezTo>
                    <a:lnTo>
                      <a:pt x="1542" y="2576"/>
                    </a:lnTo>
                    <a:cubicBezTo>
                      <a:pt x="1503" y="2576"/>
                      <a:pt x="1503" y="2615"/>
                      <a:pt x="1484" y="2635"/>
                    </a:cubicBezTo>
                    <a:cubicBezTo>
                      <a:pt x="1464" y="2713"/>
                      <a:pt x="1406" y="2752"/>
                      <a:pt x="1386" y="2811"/>
                    </a:cubicBezTo>
                    <a:cubicBezTo>
                      <a:pt x="1367" y="2830"/>
                      <a:pt x="1367" y="2850"/>
                      <a:pt x="1347" y="2869"/>
                    </a:cubicBezTo>
                    <a:cubicBezTo>
                      <a:pt x="1308" y="2928"/>
                      <a:pt x="1269" y="3006"/>
                      <a:pt x="1250" y="3045"/>
                    </a:cubicBezTo>
                    <a:cubicBezTo>
                      <a:pt x="1250" y="3045"/>
                      <a:pt x="1211" y="3064"/>
                      <a:pt x="1211" y="3103"/>
                    </a:cubicBezTo>
                    <a:cubicBezTo>
                      <a:pt x="1172" y="3162"/>
                      <a:pt x="1152" y="3240"/>
                      <a:pt x="1093" y="3318"/>
                    </a:cubicBezTo>
                    <a:cubicBezTo>
                      <a:pt x="1054" y="3396"/>
                      <a:pt x="1015" y="3454"/>
                      <a:pt x="976" y="3533"/>
                    </a:cubicBezTo>
                    <a:cubicBezTo>
                      <a:pt x="976" y="3552"/>
                      <a:pt x="957" y="3591"/>
                      <a:pt x="957" y="3611"/>
                    </a:cubicBezTo>
                    <a:cubicBezTo>
                      <a:pt x="918" y="3650"/>
                      <a:pt x="898" y="3728"/>
                      <a:pt x="879" y="3786"/>
                    </a:cubicBezTo>
                    <a:cubicBezTo>
                      <a:pt x="879" y="3806"/>
                      <a:pt x="859" y="3825"/>
                      <a:pt x="859" y="3845"/>
                    </a:cubicBezTo>
                    <a:cubicBezTo>
                      <a:pt x="820" y="3903"/>
                      <a:pt x="801" y="3981"/>
                      <a:pt x="781" y="4020"/>
                    </a:cubicBezTo>
                    <a:cubicBezTo>
                      <a:pt x="781" y="4040"/>
                      <a:pt x="762" y="4079"/>
                      <a:pt x="762" y="4098"/>
                    </a:cubicBezTo>
                    <a:cubicBezTo>
                      <a:pt x="723" y="4176"/>
                      <a:pt x="684" y="4274"/>
                      <a:pt x="664" y="4333"/>
                    </a:cubicBezTo>
                    <a:cubicBezTo>
                      <a:pt x="606" y="4411"/>
                      <a:pt x="586" y="4508"/>
                      <a:pt x="567" y="4586"/>
                    </a:cubicBezTo>
                    <a:cubicBezTo>
                      <a:pt x="567" y="4606"/>
                      <a:pt x="528" y="4625"/>
                      <a:pt x="528" y="4664"/>
                    </a:cubicBezTo>
                    <a:cubicBezTo>
                      <a:pt x="528" y="4703"/>
                      <a:pt x="508" y="4781"/>
                      <a:pt x="489" y="4820"/>
                    </a:cubicBezTo>
                    <a:cubicBezTo>
                      <a:pt x="489" y="4859"/>
                      <a:pt x="469" y="4879"/>
                      <a:pt x="469" y="4898"/>
                    </a:cubicBezTo>
                    <a:cubicBezTo>
                      <a:pt x="430" y="4957"/>
                      <a:pt x="430" y="5015"/>
                      <a:pt x="411" y="5074"/>
                    </a:cubicBezTo>
                    <a:cubicBezTo>
                      <a:pt x="411" y="5093"/>
                      <a:pt x="391" y="5113"/>
                      <a:pt x="391" y="5152"/>
                    </a:cubicBezTo>
                    <a:cubicBezTo>
                      <a:pt x="372" y="5250"/>
                      <a:pt x="333" y="5308"/>
                      <a:pt x="313" y="5406"/>
                    </a:cubicBezTo>
                    <a:cubicBezTo>
                      <a:pt x="313" y="5484"/>
                      <a:pt x="293" y="5581"/>
                      <a:pt x="274" y="5659"/>
                    </a:cubicBezTo>
                    <a:cubicBezTo>
                      <a:pt x="235" y="5679"/>
                      <a:pt x="235" y="5698"/>
                      <a:pt x="235" y="5737"/>
                    </a:cubicBezTo>
                    <a:cubicBezTo>
                      <a:pt x="215" y="5796"/>
                      <a:pt x="215" y="5854"/>
                      <a:pt x="196" y="5932"/>
                    </a:cubicBezTo>
                    <a:cubicBezTo>
                      <a:pt x="176" y="5952"/>
                      <a:pt x="176" y="5991"/>
                      <a:pt x="176" y="6030"/>
                    </a:cubicBezTo>
                    <a:cubicBezTo>
                      <a:pt x="176" y="6089"/>
                      <a:pt x="137" y="6147"/>
                      <a:pt x="137" y="6225"/>
                    </a:cubicBezTo>
                    <a:cubicBezTo>
                      <a:pt x="118" y="6245"/>
                      <a:pt x="118" y="6264"/>
                      <a:pt x="118" y="6284"/>
                    </a:cubicBezTo>
                    <a:cubicBezTo>
                      <a:pt x="98" y="6381"/>
                      <a:pt x="79" y="6459"/>
                      <a:pt x="79" y="6557"/>
                    </a:cubicBezTo>
                    <a:cubicBezTo>
                      <a:pt x="79" y="6654"/>
                      <a:pt x="40" y="6732"/>
                      <a:pt x="40" y="6830"/>
                    </a:cubicBezTo>
                    <a:lnTo>
                      <a:pt x="40" y="6908"/>
                    </a:lnTo>
                    <a:cubicBezTo>
                      <a:pt x="20" y="6986"/>
                      <a:pt x="20" y="7025"/>
                      <a:pt x="20" y="7103"/>
                    </a:cubicBezTo>
                    <a:lnTo>
                      <a:pt x="20" y="7201"/>
                    </a:lnTo>
                    <a:lnTo>
                      <a:pt x="20" y="7396"/>
                    </a:lnTo>
                    <a:cubicBezTo>
                      <a:pt x="20" y="7415"/>
                      <a:pt x="1" y="7435"/>
                      <a:pt x="40" y="7630"/>
                    </a:cubicBezTo>
                    <a:lnTo>
                      <a:pt x="40" y="7903"/>
                    </a:lnTo>
                    <a:lnTo>
                      <a:pt x="40" y="8137"/>
                    </a:lnTo>
                    <a:lnTo>
                      <a:pt x="40" y="8215"/>
                    </a:lnTo>
                    <a:lnTo>
                      <a:pt x="40" y="8391"/>
                    </a:lnTo>
                    <a:lnTo>
                      <a:pt x="40" y="8489"/>
                    </a:lnTo>
                    <a:lnTo>
                      <a:pt x="40" y="8625"/>
                    </a:lnTo>
                    <a:lnTo>
                      <a:pt x="40" y="8723"/>
                    </a:lnTo>
                    <a:cubicBezTo>
                      <a:pt x="59" y="8781"/>
                      <a:pt x="59" y="8820"/>
                      <a:pt x="59" y="8879"/>
                    </a:cubicBezTo>
                    <a:lnTo>
                      <a:pt x="59" y="8976"/>
                    </a:lnTo>
                    <a:cubicBezTo>
                      <a:pt x="59" y="9015"/>
                      <a:pt x="98" y="9074"/>
                      <a:pt x="98" y="9113"/>
                    </a:cubicBezTo>
                    <a:cubicBezTo>
                      <a:pt x="118" y="9152"/>
                      <a:pt x="118" y="9191"/>
                      <a:pt x="118" y="9210"/>
                    </a:cubicBezTo>
                    <a:cubicBezTo>
                      <a:pt x="118" y="9269"/>
                      <a:pt x="137" y="9308"/>
                      <a:pt x="137" y="9367"/>
                    </a:cubicBezTo>
                    <a:cubicBezTo>
                      <a:pt x="157" y="9386"/>
                      <a:pt x="157" y="9445"/>
                      <a:pt x="157" y="9464"/>
                    </a:cubicBezTo>
                    <a:cubicBezTo>
                      <a:pt x="157" y="9503"/>
                      <a:pt x="196" y="9562"/>
                      <a:pt x="196" y="9601"/>
                    </a:cubicBezTo>
                    <a:cubicBezTo>
                      <a:pt x="196" y="9640"/>
                      <a:pt x="215" y="9679"/>
                      <a:pt x="215" y="9698"/>
                    </a:cubicBezTo>
                    <a:cubicBezTo>
                      <a:pt x="215" y="9757"/>
                      <a:pt x="235" y="9796"/>
                      <a:pt x="235" y="9854"/>
                    </a:cubicBezTo>
                    <a:cubicBezTo>
                      <a:pt x="254" y="9874"/>
                      <a:pt x="254" y="9893"/>
                      <a:pt x="254" y="9932"/>
                    </a:cubicBezTo>
                    <a:cubicBezTo>
                      <a:pt x="293" y="9971"/>
                      <a:pt x="293" y="10049"/>
                      <a:pt x="313" y="10088"/>
                    </a:cubicBezTo>
                    <a:cubicBezTo>
                      <a:pt x="333" y="10088"/>
                      <a:pt x="333" y="10127"/>
                      <a:pt x="333" y="10147"/>
                    </a:cubicBezTo>
                    <a:cubicBezTo>
                      <a:pt x="391" y="10323"/>
                      <a:pt x="430" y="10479"/>
                      <a:pt x="489" y="10635"/>
                    </a:cubicBezTo>
                    <a:cubicBezTo>
                      <a:pt x="508" y="10654"/>
                      <a:pt x="508" y="10654"/>
                      <a:pt x="508" y="10674"/>
                    </a:cubicBezTo>
                    <a:cubicBezTo>
                      <a:pt x="528" y="10752"/>
                      <a:pt x="547" y="10810"/>
                      <a:pt x="586" y="10869"/>
                    </a:cubicBezTo>
                    <a:cubicBezTo>
                      <a:pt x="586" y="10908"/>
                      <a:pt x="606" y="10927"/>
                      <a:pt x="606" y="10947"/>
                    </a:cubicBezTo>
                    <a:cubicBezTo>
                      <a:pt x="606" y="11025"/>
                      <a:pt x="625" y="11064"/>
                      <a:pt x="645" y="11123"/>
                    </a:cubicBezTo>
                    <a:cubicBezTo>
                      <a:pt x="645" y="11142"/>
                      <a:pt x="684" y="11162"/>
                      <a:pt x="684" y="11201"/>
                    </a:cubicBezTo>
                    <a:cubicBezTo>
                      <a:pt x="684" y="11240"/>
                      <a:pt x="703" y="11298"/>
                      <a:pt x="723" y="11337"/>
                    </a:cubicBezTo>
                    <a:cubicBezTo>
                      <a:pt x="723" y="11357"/>
                      <a:pt x="742" y="11396"/>
                      <a:pt x="742" y="11415"/>
                    </a:cubicBezTo>
                    <a:lnTo>
                      <a:pt x="820" y="11552"/>
                    </a:lnTo>
                    <a:cubicBezTo>
                      <a:pt x="820" y="11591"/>
                      <a:pt x="840" y="11610"/>
                      <a:pt x="840" y="11630"/>
                    </a:cubicBezTo>
                    <a:lnTo>
                      <a:pt x="918" y="11786"/>
                    </a:lnTo>
                    <a:cubicBezTo>
                      <a:pt x="918" y="11805"/>
                      <a:pt x="937" y="11825"/>
                      <a:pt x="937" y="11845"/>
                    </a:cubicBezTo>
                    <a:cubicBezTo>
                      <a:pt x="976" y="11923"/>
                      <a:pt x="996" y="11981"/>
                      <a:pt x="1015" y="12020"/>
                    </a:cubicBezTo>
                    <a:cubicBezTo>
                      <a:pt x="1015" y="12020"/>
                      <a:pt x="1054" y="12040"/>
                      <a:pt x="1054" y="12079"/>
                    </a:cubicBezTo>
                    <a:cubicBezTo>
                      <a:pt x="1074" y="12118"/>
                      <a:pt x="1113" y="12196"/>
                      <a:pt x="1152" y="12235"/>
                    </a:cubicBezTo>
                    <a:cubicBezTo>
                      <a:pt x="1152" y="12274"/>
                      <a:pt x="1172" y="12274"/>
                      <a:pt x="1172" y="12293"/>
                    </a:cubicBezTo>
                    <a:cubicBezTo>
                      <a:pt x="1308" y="12566"/>
                      <a:pt x="1484" y="12859"/>
                      <a:pt x="1679" y="13113"/>
                    </a:cubicBezTo>
                    <a:lnTo>
                      <a:pt x="1698" y="13152"/>
                    </a:lnTo>
                    <a:cubicBezTo>
                      <a:pt x="1757" y="13191"/>
                      <a:pt x="1776" y="13269"/>
                      <a:pt x="1835" y="13308"/>
                    </a:cubicBezTo>
                    <a:lnTo>
                      <a:pt x="1854" y="13347"/>
                    </a:lnTo>
                    <a:cubicBezTo>
                      <a:pt x="1893" y="13405"/>
                      <a:pt x="1932" y="13464"/>
                      <a:pt x="1971" y="13503"/>
                    </a:cubicBezTo>
                    <a:lnTo>
                      <a:pt x="1991" y="13542"/>
                    </a:lnTo>
                    <a:cubicBezTo>
                      <a:pt x="2050" y="13581"/>
                      <a:pt x="2069" y="13640"/>
                      <a:pt x="2128" y="13679"/>
                    </a:cubicBezTo>
                    <a:lnTo>
                      <a:pt x="2147" y="13698"/>
                    </a:lnTo>
                    <a:cubicBezTo>
                      <a:pt x="2167" y="13757"/>
                      <a:pt x="2225" y="13796"/>
                      <a:pt x="2264" y="13854"/>
                    </a:cubicBezTo>
                    <a:lnTo>
                      <a:pt x="2284" y="13874"/>
                    </a:lnTo>
                    <a:cubicBezTo>
                      <a:pt x="2342" y="13952"/>
                      <a:pt x="2381" y="13991"/>
                      <a:pt x="2440" y="14049"/>
                    </a:cubicBezTo>
                    <a:lnTo>
                      <a:pt x="2459" y="14069"/>
                    </a:lnTo>
                    <a:cubicBezTo>
                      <a:pt x="2537" y="14127"/>
                      <a:pt x="2576" y="14186"/>
                      <a:pt x="2635" y="14244"/>
                    </a:cubicBezTo>
                    <a:cubicBezTo>
                      <a:pt x="2850" y="14479"/>
                      <a:pt x="3103" y="14713"/>
                      <a:pt x="3337" y="14927"/>
                    </a:cubicBezTo>
                    <a:cubicBezTo>
                      <a:pt x="3259" y="14420"/>
                      <a:pt x="3025" y="13854"/>
                      <a:pt x="2752" y="13171"/>
                    </a:cubicBezTo>
                    <a:cubicBezTo>
                      <a:pt x="2342" y="12118"/>
                      <a:pt x="2811" y="12079"/>
                      <a:pt x="3240" y="11240"/>
                    </a:cubicBezTo>
                    <a:cubicBezTo>
                      <a:pt x="3689" y="10420"/>
                      <a:pt x="4469" y="10908"/>
                      <a:pt x="5308" y="9893"/>
                    </a:cubicBezTo>
                    <a:cubicBezTo>
                      <a:pt x="6167" y="8879"/>
                      <a:pt x="5464" y="7942"/>
                      <a:pt x="5796" y="7513"/>
                    </a:cubicBezTo>
                    <a:cubicBezTo>
                      <a:pt x="5863" y="7424"/>
                      <a:pt x="5946" y="7393"/>
                      <a:pt x="6045" y="7393"/>
                    </a:cubicBezTo>
                    <a:cubicBezTo>
                      <a:pt x="6255" y="7393"/>
                      <a:pt x="6536" y="7530"/>
                      <a:pt x="6881" y="7530"/>
                    </a:cubicBezTo>
                    <a:cubicBezTo>
                      <a:pt x="7225" y="7530"/>
                      <a:pt x="7633" y="7394"/>
                      <a:pt x="8098" y="6850"/>
                    </a:cubicBezTo>
                    <a:cubicBezTo>
                      <a:pt x="9210" y="5503"/>
                      <a:pt x="8313" y="4801"/>
                      <a:pt x="7786" y="4176"/>
                    </a:cubicBezTo>
                    <a:cubicBezTo>
                      <a:pt x="7220" y="3533"/>
                      <a:pt x="6674" y="4020"/>
                      <a:pt x="6362" y="2947"/>
                    </a:cubicBezTo>
                    <a:cubicBezTo>
                      <a:pt x="6049" y="1874"/>
                      <a:pt x="4996" y="2089"/>
                      <a:pt x="4508" y="1991"/>
                    </a:cubicBezTo>
                    <a:cubicBezTo>
                      <a:pt x="4020" y="1894"/>
                      <a:pt x="4098" y="1"/>
                      <a:pt x="40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5"/>
              <p:cNvSpPr/>
              <p:nvPr/>
            </p:nvSpPr>
            <p:spPr>
              <a:xfrm>
                <a:off x="991825" y="1931785"/>
                <a:ext cx="330578" cy="1320417"/>
              </a:xfrm>
              <a:custGeom>
                <a:avLst/>
                <a:gdLst/>
                <a:ahLst/>
                <a:cxnLst/>
                <a:rect l="l" t="t" r="r" b="b"/>
                <a:pathLst>
                  <a:path w="3493" h="13952" extrusionOk="0">
                    <a:moveTo>
                      <a:pt x="2869" y="1"/>
                    </a:moveTo>
                    <a:cubicBezTo>
                      <a:pt x="2866" y="5"/>
                      <a:pt x="2864" y="9"/>
                      <a:pt x="2862" y="12"/>
                    </a:cubicBezTo>
                    <a:lnTo>
                      <a:pt x="2862" y="12"/>
                    </a:lnTo>
                    <a:cubicBezTo>
                      <a:pt x="2866" y="9"/>
                      <a:pt x="2869" y="6"/>
                      <a:pt x="2869" y="1"/>
                    </a:cubicBezTo>
                    <a:close/>
                    <a:moveTo>
                      <a:pt x="2862" y="12"/>
                    </a:moveTo>
                    <a:cubicBezTo>
                      <a:pt x="2851" y="22"/>
                      <a:pt x="2825" y="25"/>
                      <a:pt x="2810" y="40"/>
                    </a:cubicBezTo>
                    <a:lnTo>
                      <a:pt x="2712" y="138"/>
                    </a:lnTo>
                    <a:lnTo>
                      <a:pt x="2615" y="235"/>
                    </a:lnTo>
                    <a:lnTo>
                      <a:pt x="2537" y="313"/>
                    </a:lnTo>
                    <a:cubicBezTo>
                      <a:pt x="2498" y="372"/>
                      <a:pt x="2420" y="411"/>
                      <a:pt x="2381" y="489"/>
                    </a:cubicBezTo>
                    <a:cubicBezTo>
                      <a:pt x="2381" y="508"/>
                      <a:pt x="2342" y="508"/>
                      <a:pt x="2342" y="528"/>
                    </a:cubicBezTo>
                    <a:cubicBezTo>
                      <a:pt x="2322" y="586"/>
                      <a:pt x="2283" y="625"/>
                      <a:pt x="2225" y="684"/>
                    </a:cubicBezTo>
                    <a:cubicBezTo>
                      <a:pt x="2205" y="703"/>
                      <a:pt x="2186" y="762"/>
                      <a:pt x="2147" y="781"/>
                    </a:cubicBezTo>
                    <a:cubicBezTo>
                      <a:pt x="2108" y="801"/>
                      <a:pt x="2088" y="859"/>
                      <a:pt x="2049" y="879"/>
                    </a:cubicBezTo>
                    <a:cubicBezTo>
                      <a:pt x="2029" y="899"/>
                      <a:pt x="2010" y="957"/>
                      <a:pt x="1990" y="977"/>
                    </a:cubicBezTo>
                    <a:cubicBezTo>
                      <a:pt x="1951" y="996"/>
                      <a:pt x="1932" y="1055"/>
                      <a:pt x="1912" y="1074"/>
                    </a:cubicBezTo>
                    <a:cubicBezTo>
                      <a:pt x="1893" y="1094"/>
                      <a:pt x="1854" y="1152"/>
                      <a:pt x="1834" y="1172"/>
                    </a:cubicBezTo>
                    <a:cubicBezTo>
                      <a:pt x="1815" y="1211"/>
                      <a:pt x="1756" y="1269"/>
                      <a:pt x="1737" y="1308"/>
                    </a:cubicBezTo>
                    <a:cubicBezTo>
                      <a:pt x="1717" y="1347"/>
                      <a:pt x="1698" y="1347"/>
                      <a:pt x="1698" y="1367"/>
                    </a:cubicBezTo>
                    <a:lnTo>
                      <a:pt x="1542" y="1581"/>
                    </a:lnTo>
                    <a:cubicBezTo>
                      <a:pt x="1542" y="1601"/>
                      <a:pt x="1522" y="1640"/>
                      <a:pt x="1503" y="1659"/>
                    </a:cubicBezTo>
                    <a:cubicBezTo>
                      <a:pt x="1464" y="1698"/>
                      <a:pt x="1444" y="1738"/>
                      <a:pt x="1425" y="1777"/>
                    </a:cubicBezTo>
                    <a:cubicBezTo>
                      <a:pt x="1405" y="1796"/>
                      <a:pt x="1366" y="1855"/>
                      <a:pt x="1347" y="1874"/>
                    </a:cubicBezTo>
                    <a:cubicBezTo>
                      <a:pt x="1327" y="1933"/>
                      <a:pt x="1308" y="1952"/>
                      <a:pt x="1269" y="1991"/>
                    </a:cubicBezTo>
                    <a:cubicBezTo>
                      <a:pt x="1269" y="2030"/>
                      <a:pt x="1249" y="2069"/>
                      <a:pt x="1230" y="2089"/>
                    </a:cubicBezTo>
                    <a:cubicBezTo>
                      <a:pt x="1210" y="2147"/>
                      <a:pt x="1171" y="2167"/>
                      <a:pt x="1151" y="2225"/>
                    </a:cubicBezTo>
                    <a:cubicBezTo>
                      <a:pt x="1151" y="2245"/>
                      <a:pt x="1132" y="2284"/>
                      <a:pt x="1112" y="2323"/>
                    </a:cubicBezTo>
                    <a:lnTo>
                      <a:pt x="1034" y="2459"/>
                    </a:lnTo>
                    <a:cubicBezTo>
                      <a:pt x="1034" y="2479"/>
                      <a:pt x="1015" y="2518"/>
                      <a:pt x="1015" y="2537"/>
                    </a:cubicBezTo>
                    <a:cubicBezTo>
                      <a:pt x="1015" y="2557"/>
                      <a:pt x="976" y="2557"/>
                      <a:pt x="976" y="2577"/>
                    </a:cubicBezTo>
                    <a:cubicBezTo>
                      <a:pt x="956" y="2635"/>
                      <a:pt x="937" y="2713"/>
                      <a:pt x="917" y="2752"/>
                    </a:cubicBezTo>
                    <a:cubicBezTo>
                      <a:pt x="917" y="2752"/>
                      <a:pt x="878" y="2772"/>
                      <a:pt x="878" y="2811"/>
                    </a:cubicBezTo>
                    <a:cubicBezTo>
                      <a:pt x="878" y="2830"/>
                      <a:pt x="859" y="2830"/>
                      <a:pt x="859" y="2850"/>
                    </a:cubicBezTo>
                    <a:lnTo>
                      <a:pt x="781" y="3006"/>
                    </a:lnTo>
                    <a:lnTo>
                      <a:pt x="781" y="3025"/>
                    </a:lnTo>
                    <a:cubicBezTo>
                      <a:pt x="761" y="3045"/>
                      <a:pt x="761" y="3103"/>
                      <a:pt x="742" y="3123"/>
                    </a:cubicBezTo>
                    <a:cubicBezTo>
                      <a:pt x="742" y="3162"/>
                      <a:pt x="722" y="3220"/>
                      <a:pt x="683" y="3259"/>
                    </a:cubicBezTo>
                    <a:cubicBezTo>
                      <a:pt x="664" y="3298"/>
                      <a:pt x="664" y="3337"/>
                      <a:pt x="644" y="3357"/>
                    </a:cubicBezTo>
                    <a:cubicBezTo>
                      <a:pt x="644" y="3416"/>
                      <a:pt x="625" y="3455"/>
                      <a:pt x="586" y="3513"/>
                    </a:cubicBezTo>
                    <a:cubicBezTo>
                      <a:pt x="586" y="3533"/>
                      <a:pt x="566" y="3552"/>
                      <a:pt x="566" y="3591"/>
                    </a:cubicBezTo>
                    <a:cubicBezTo>
                      <a:pt x="547" y="3611"/>
                      <a:pt x="547" y="3611"/>
                      <a:pt x="547" y="3630"/>
                    </a:cubicBezTo>
                    <a:cubicBezTo>
                      <a:pt x="547" y="3689"/>
                      <a:pt x="527" y="3747"/>
                      <a:pt x="488" y="3806"/>
                    </a:cubicBezTo>
                    <a:lnTo>
                      <a:pt x="488" y="3825"/>
                    </a:lnTo>
                    <a:cubicBezTo>
                      <a:pt x="488" y="3845"/>
                      <a:pt x="469" y="3884"/>
                      <a:pt x="469" y="3903"/>
                    </a:cubicBezTo>
                    <a:cubicBezTo>
                      <a:pt x="449" y="3942"/>
                      <a:pt x="449" y="4020"/>
                      <a:pt x="430" y="4079"/>
                    </a:cubicBezTo>
                    <a:cubicBezTo>
                      <a:pt x="391" y="4098"/>
                      <a:pt x="391" y="4098"/>
                      <a:pt x="391" y="4118"/>
                    </a:cubicBezTo>
                    <a:cubicBezTo>
                      <a:pt x="391" y="4137"/>
                      <a:pt x="371" y="4176"/>
                      <a:pt x="371" y="4196"/>
                    </a:cubicBezTo>
                    <a:cubicBezTo>
                      <a:pt x="351" y="4235"/>
                      <a:pt x="351" y="4313"/>
                      <a:pt x="332" y="4372"/>
                    </a:cubicBezTo>
                    <a:cubicBezTo>
                      <a:pt x="332" y="4391"/>
                      <a:pt x="293" y="4430"/>
                      <a:pt x="293" y="4469"/>
                    </a:cubicBezTo>
                    <a:cubicBezTo>
                      <a:pt x="273" y="4508"/>
                      <a:pt x="273" y="4586"/>
                      <a:pt x="254" y="4625"/>
                    </a:cubicBezTo>
                    <a:cubicBezTo>
                      <a:pt x="254" y="4684"/>
                      <a:pt x="234" y="4703"/>
                      <a:pt x="234" y="4723"/>
                    </a:cubicBezTo>
                    <a:lnTo>
                      <a:pt x="234" y="4762"/>
                    </a:lnTo>
                    <a:cubicBezTo>
                      <a:pt x="234" y="4820"/>
                      <a:pt x="195" y="4879"/>
                      <a:pt x="195" y="4918"/>
                    </a:cubicBezTo>
                    <a:lnTo>
                      <a:pt x="195" y="4976"/>
                    </a:lnTo>
                    <a:lnTo>
                      <a:pt x="195" y="5055"/>
                    </a:lnTo>
                    <a:cubicBezTo>
                      <a:pt x="195" y="5113"/>
                      <a:pt x="176" y="5172"/>
                      <a:pt x="176" y="5250"/>
                    </a:cubicBezTo>
                    <a:cubicBezTo>
                      <a:pt x="156" y="5269"/>
                      <a:pt x="156" y="5289"/>
                      <a:pt x="156" y="5308"/>
                    </a:cubicBezTo>
                    <a:cubicBezTo>
                      <a:pt x="156" y="5386"/>
                      <a:pt x="137" y="5484"/>
                      <a:pt x="137" y="5562"/>
                    </a:cubicBezTo>
                    <a:lnTo>
                      <a:pt x="137" y="5659"/>
                    </a:lnTo>
                    <a:cubicBezTo>
                      <a:pt x="137" y="5737"/>
                      <a:pt x="98" y="5776"/>
                      <a:pt x="98" y="5854"/>
                    </a:cubicBezTo>
                    <a:lnTo>
                      <a:pt x="98" y="5952"/>
                    </a:lnTo>
                    <a:cubicBezTo>
                      <a:pt x="78" y="5991"/>
                      <a:pt x="78" y="6069"/>
                      <a:pt x="78" y="6108"/>
                    </a:cubicBezTo>
                    <a:lnTo>
                      <a:pt x="78" y="6186"/>
                    </a:lnTo>
                    <a:lnTo>
                      <a:pt x="78" y="6225"/>
                    </a:lnTo>
                    <a:lnTo>
                      <a:pt x="78" y="6420"/>
                    </a:lnTo>
                    <a:lnTo>
                      <a:pt x="78" y="6459"/>
                    </a:lnTo>
                    <a:cubicBezTo>
                      <a:pt x="78" y="6479"/>
                      <a:pt x="59" y="6479"/>
                      <a:pt x="0" y="6596"/>
                    </a:cubicBezTo>
                    <a:lnTo>
                      <a:pt x="0" y="6869"/>
                    </a:lnTo>
                    <a:lnTo>
                      <a:pt x="0" y="7123"/>
                    </a:lnTo>
                    <a:lnTo>
                      <a:pt x="0" y="7201"/>
                    </a:lnTo>
                    <a:lnTo>
                      <a:pt x="0" y="7357"/>
                    </a:lnTo>
                    <a:lnTo>
                      <a:pt x="0" y="7415"/>
                    </a:lnTo>
                    <a:lnTo>
                      <a:pt x="0" y="7454"/>
                    </a:lnTo>
                    <a:lnTo>
                      <a:pt x="0" y="7611"/>
                    </a:lnTo>
                    <a:lnTo>
                      <a:pt x="0" y="7708"/>
                    </a:lnTo>
                    <a:cubicBezTo>
                      <a:pt x="20" y="7747"/>
                      <a:pt x="20" y="7806"/>
                      <a:pt x="20" y="7845"/>
                    </a:cubicBezTo>
                    <a:lnTo>
                      <a:pt x="20" y="7942"/>
                    </a:lnTo>
                    <a:cubicBezTo>
                      <a:pt x="20" y="8001"/>
                      <a:pt x="59" y="8040"/>
                      <a:pt x="59" y="8098"/>
                    </a:cubicBezTo>
                    <a:cubicBezTo>
                      <a:pt x="78" y="8118"/>
                      <a:pt x="78" y="8157"/>
                      <a:pt x="78" y="8196"/>
                    </a:cubicBezTo>
                    <a:cubicBezTo>
                      <a:pt x="78" y="8235"/>
                      <a:pt x="98" y="8293"/>
                      <a:pt x="98" y="8332"/>
                    </a:cubicBezTo>
                    <a:cubicBezTo>
                      <a:pt x="117" y="8352"/>
                      <a:pt x="117" y="8411"/>
                      <a:pt x="117" y="8430"/>
                    </a:cubicBezTo>
                    <a:cubicBezTo>
                      <a:pt x="117" y="8489"/>
                      <a:pt x="156" y="8528"/>
                      <a:pt x="156" y="8586"/>
                    </a:cubicBezTo>
                    <a:cubicBezTo>
                      <a:pt x="156" y="8606"/>
                      <a:pt x="176" y="8645"/>
                      <a:pt x="176" y="8684"/>
                    </a:cubicBezTo>
                    <a:cubicBezTo>
                      <a:pt x="176" y="8723"/>
                      <a:pt x="195" y="8781"/>
                      <a:pt x="195" y="8820"/>
                    </a:cubicBezTo>
                    <a:lnTo>
                      <a:pt x="195" y="8879"/>
                    </a:lnTo>
                    <a:lnTo>
                      <a:pt x="195" y="8918"/>
                    </a:lnTo>
                    <a:cubicBezTo>
                      <a:pt x="215" y="8976"/>
                      <a:pt x="215" y="9035"/>
                      <a:pt x="254" y="9093"/>
                    </a:cubicBezTo>
                    <a:cubicBezTo>
                      <a:pt x="273" y="9093"/>
                      <a:pt x="273" y="9113"/>
                      <a:pt x="273" y="9132"/>
                    </a:cubicBezTo>
                    <a:cubicBezTo>
                      <a:pt x="312" y="9308"/>
                      <a:pt x="371" y="9484"/>
                      <a:pt x="410" y="9620"/>
                    </a:cubicBezTo>
                    <a:cubicBezTo>
                      <a:pt x="449" y="9659"/>
                      <a:pt x="449" y="9659"/>
                      <a:pt x="449" y="9679"/>
                    </a:cubicBezTo>
                    <a:cubicBezTo>
                      <a:pt x="469" y="9757"/>
                      <a:pt x="488" y="9796"/>
                      <a:pt x="508" y="9874"/>
                    </a:cubicBezTo>
                    <a:cubicBezTo>
                      <a:pt x="508" y="9893"/>
                      <a:pt x="547" y="9913"/>
                      <a:pt x="547" y="9952"/>
                    </a:cubicBezTo>
                    <a:cubicBezTo>
                      <a:pt x="547" y="10010"/>
                      <a:pt x="566" y="10069"/>
                      <a:pt x="586" y="10108"/>
                    </a:cubicBezTo>
                    <a:lnTo>
                      <a:pt x="586" y="10147"/>
                    </a:lnTo>
                    <a:cubicBezTo>
                      <a:pt x="586" y="10167"/>
                      <a:pt x="625" y="10167"/>
                      <a:pt x="625" y="10186"/>
                    </a:cubicBezTo>
                    <a:cubicBezTo>
                      <a:pt x="625" y="10245"/>
                      <a:pt x="644" y="10284"/>
                      <a:pt x="664" y="10342"/>
                    </a:cubicBezTo>
                    <a:cubicBezTo>
                      <a:pt x="664" y="10362"/>
                      <a:pt x="683" y="10381"/>
                      <a:pt x="683" y="10420"/>
                    </a:cubicBezTo>
                    <a:lnTo>
                      <a:pt x="761" y="10557"/>
                    </a:lnTo>
                    <a:cubicBezTo>
                      <a:pt x="761" y="10576"/>
                      <a:pt x="781" y="10615"/>
                      <a:pt x="781" y="10635"/>
                    </a:cubicBezTo>
                    <a:lnTo>
                      <a:pt x="859" y="10771"/>
                    </a:lnTo>
                    <a:cubicBezTo>
                      <a:pt x="859" y="10810"/>
                      <a:pt x="878" y="10810"/>
                      <a:pt x="878" y="10830"/>
                    </a:cubicBezTo>
                    <a:lnTo>
                      <a:pt x="878" y="10849"/>
                    </a:lnTo>
                    <a:cubicBezTo>
                      <a:pt x="917" y="10928"/>
                      <a:pt x="937" y="10967"/>
                      <a:pt x="956" y="11025"/>
                    </a:cubicBezTo>
                    <a:cubicBezTo>
                      <a:pt x="956" y="11025"/>
                      <a:pt x="976" y="11045"/>
                      <a:pt x="976" y="11064"/>
                    </a:cubicBezTo>
                    <a:cubicBezTo>
                      <a:pt x="1034" y="11123"/>
                      <a:pt x="1054" y="11201"/>
                      <a:pt x="1073" y="11240"/>
                    </a:cubicBezTo>
                    <a:lnTo>
                      <a:pt x="1073" y="11259"/>
                    </a:lnTo>
                    <a:lnTo>
                      <a:pt x="1073" y="11298"/>
                    </a:lnTo>
                    <a:cubicBezTo>
                      <a:pt x="1230" y="11552"/>
                      <a:pt x="1405" y="11845"/>
                      <a:pt x="1600" y="12118"/>
                    </a:cubicBezTo>
                    <a:lnTo>
                      <a:pt x="1620" y="12137"/>
                    </a:lnTo>
                    <a:cubicBezTo>
                      <a:pt x="1659" y="12196"/>
                      <a:pt x="1698" y="12274"/>
                      <a:pt x="1737" y="12313"/>
                    </a:cubicBezTo>
                    <a:lnTo>
                      <a:pt x="1756" y="12332"/>
                    </a:lnTo>
                    <a:cubicBezTo>
                      <a:pt x="1815" y="12410"/>
                      <a:pt x="1834" y="12469"/>
                      <a:pt x="1893" y="12508"/>
                    </a:cubicBezTo>
                    <a:cubicBezTo>
                      <a:pt x="1912" y="12508"/>
                      <a:pt x="1912" y="12528"/>
                      <a:pt x="1912" y="12528"/>
                    </a:cubicBezTo>
                    <a:lnTo>
                      <a:pt x="1912" y="12567"/>
                    </a:lnTo>
                    <a:cubicBezTo>
                      <a:pt x="1951" y="12606"/>
                      <a:pt x="1990" y="12664"/>
                      <a:pt x="2029" y="12703"/>
                    </a:cubicBezTo>
                    <a:lnTo>
                      <a:pt x="2049" y="12723"/>
                    </a:lnTo>
                    <a:cubicBezTo>
                      <a:pt x="2088" y="12781"/>
                      <a:pt x="2127" y="12820"/>
                      <a:pt x="2186" y="12879"/>
                    </a:cubicBezTo>
                    <a:lnTo>
                      <a:pt x="2205" y="12898"/>
                    </a:lnTo>
                    <a:cubicBezTo>
                      <a:pt x="2244" y="12976"/>
                      <a:pt x="2303" y="13015"/>
                      <a:pt x="2342" y="13074"/>
                    </a:cubicBezTo>
                    <a:lnTo>
                      <a:pt x="2381" y="13093"/>
                    </a:lnTo>
                    <a:cubicBezTo>
                      <a:pt x="2439" y="13152"/>
                      <a:pt x="2498" y="13210"/>
                      <a:pt x="2537" y="13269"/>
                    </a:cubicBezTo>
                    <a:cubicBezTo>
                      <a:pt x="2790" y="13503"/>
                      <a:pt x="3025" y="13737"/>
                      <a:pt x="3278" y="13952"/>
                    </a:cubicBezTo>
                    <a:cubicBezTo>
                      <a:pt x="3200" y="13445"/>
                      <a:pt x="2966" y="12879"/>
                      <a:pt x="2693" y="12196"/>
                    </a:cubicBezTo>
                    <a:cubicBezTo>
                      <a:pt x="2283" y="11142"/>
                      <a:pt x="2732" y="11103"/>
                      <a:pt x="3181" y="10264"/>
                    </a:cubicBezTo>
                    <a:cubicBezTo>
                      <a:pt x="3278" y="10089"/>
                      <a:pt x="3376" y="9971"/>
                      <a:pt x="3493" y="9893"/>
                    </a:cubicBezTo>
                    <a:cubicBezTo>
                      <a:pt x="2400" y="8372"/>
                      <a:pt x="1737" y="6479"/>
                      <a:pt x="1737" y="4469"/>
                    </a:cubicBezTo>
                    <a:cubicBezTo>
                      <a:pt x="1737" y="2854"/>
                      <a:pt x="2144" y="1356"/>
                      <a:pt x="2862" y="12"/>
                    </a:cubicBezTo>
                    <a:close/>
                  </a:path>
                </a:pathLst>
              </a:custGeom>
              <a:solidFill>
                <a:srgbClr val="052E3A">
                  <a:alpha val="2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5"/>
              <p:cNvSpPr/>
              <p:nvPr/>
            </p:nvSpPr>
            <p:spPr>
              <a:xfrm>
                <a:off x="2044289" y="1917021"/>
                <a:ext cx="733271" cy="1108045"/>
              </a:xfrm>
              <a:custGeom>
                <a:avLst/>
                <a:gdLst/>
                <a:ahLst/>
                <a:cxnLst/>
                <a:rect l="l" t="t" r="r" b="b"/>
                <a:pathLst>
                  <a:path w="7748" h="11708" extrusionOk="0">
                    <a:moveTo>
                      <a:pt x="4781" y="1"/>
                    </a:moveTo>
                    <a:cubicBezTo>
                      <a:pt x="4567" y="625"/>
                      <a:pt x="4157" y="1328"/>
                      <a:pt x="3338" y="1542"/>
                    </a:cubicBezTo>
                    <a:cubicBezTo>
                      <a:pt x="1855" y="1933"/>
                      <a:pt x="1" y="2889"/>
                      <a:pt x="703" y="4040"/>
                    </a:cubicBezTo>
                    <a:cubicBezTo>
                      <a:pt x="946" y="4431"/>
                      <a:pt x="1189" y="4521"/>
                      <a:pt x="1459" y="4521"/>
                    </a:cubicBezTo>
                    <a:cubicBezTo>
                      <a:pt x="1690" y="4521"/>
                      <a:pt x="1941" y="4455"/>
                      <a:pt x="2229" y="4455"/>
                    </a:cubicBezTo>
                    <a:cubicBezTo>
                      <a:pt x="2575" y="4455"/>
                      <a:pt x="2974" y="4551"/>
                      <a:pt x="3455" y="4976"/>
                    </a:cubicBezTo>
                    <a:cubicBezTo>
                      <a:pt x="4781" y="6167"/>
                      <a:pt x="2967" y="6713"/>
                      <a:pt x="4059" y="7767"/>
                    </a:cubicBezTo>
                    <a:cubicBezTo>
                      <a:pt x="4294" y="7989"/>
                      <a:pt x="4501" y="8072"/>
                      <a:pt x="4687" y="8072"/>
                    </a:cubicBezTo>
                    <a:cubicBezTo>
                      <a:pt x="5253" y="8072"/>
                      <a:pt x="5634" y="7304"/>
                      <a:pt x="6044" y="7304"/>
                    </a:cubicBezTo>
                    <a:cubicBezTo>
                      <a:pt x="6129" y="7304"/>
                      <a:pt x="6214" y="7337"/>
                      <a:pt x="6303" y="7415"/>
                    </a:cubicBezTo>
                    <a:cubicBezTo>
                      <a:pt x="6928" y="8020"/>
                      <a:pt x="7084" y="9464"/>
                      <a:pt x="6420" y="11708"/>
                    </a:cubicBezTo>
                    <a:cubicBezTo>
                      <a:pt x="7279" y="10303"/>
                      <a:pt x="7747" y="8645"/>
                      <a:pt x="7747" y="6889"/>
                    </a:cubicBezTo>
                    <a:cubicBezTo>
                      <a:pt x="7747" y="4176"/>
                      <a:pt x="6596" y="1757"/>
                      <a:pt x="47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5"/>
              <p:cNvSpPr/>
              <p:nvPr/>
            </p:nvSpPr>
            <p:spPr>
              <a:xfrm>
                <a:off x="1663941" y="2486358"/>
                <a:ext cx="688885" cy="731094"/>
              </a:xfrm>
              <a:custGeom>
                <a:avLst/>
                <a:gdLst/>
                <a:ahLst/>
                <a:cxnLst/>
                <a:rect l="l" t="t" r="r" b="b"/>
                <a:pathLst>
                  <a:path w="7279" h="7725" extrusionOk="0">
                    <a:moveTo>
                      <a:pt x="4341" y="1"/>
                    </a:moveTo>
                    <a:cubicBezTo>
                      <a:pt x="4027" y="1"/>
                      <a:pt x="3675" y="188"/>
                      <a:pt x="3298" y="580"/>
                    </a:cubicBezTo>
                    <a:cubicBezTo>
                      <a:pt x="2303" y="1594"/>
                      <a:pt x="1913" y="599"/>
                      <a:pt x="1054" y="1887"/>
                    </a:cubicBezTo>
                    <a:cubicBezTo>
                      <a:pt x="215" y="3175"/>
                      <a:pt x="1" y="3546"/>
                      <a:pt x="1054" y="4033"/>
                    </a:cubicBezTo>
                    <a:cubicBezTo>
                      <a:pt x="2108" y="4521"/>
                      <a:pt x="3493" y="4424"/>
                      <a:pt x="3142" y="5711"/>
                    </a:cubicBezTo>
                    <a:cubicBezTo>
                      <a:pt x="2899" y="6671"/>
                      <a:pt x="2781" y="7724"/>
                      <a:pt x="3306" y="7724"/>
                    </a:cubicBezTo>
                    <a:cubicBezTo>
                      <a:pt x="3497" y="7724"/>
                      <a:pt x="3772" y="7585"/>
                      <a:pt x="4157" y="7253"/>
                    </a:cubicBezTo>
                    <a:cubicBezTo>
                      <a:pt x="5581" y="6004"/>
                      <a:pt x="7278" y="5672"/>
                      <a:pt x="6635" y="3838"/>
                    </a:cubicBezTo>
                    <a:cubicBezTo>
                      <a:pt x="5971" y="2024"/>
                      <a:pt x="5542" y="1438"/>
                      <a:pt x="5542" y="1438"/>
                    </a:cubicBezTo>
                    <a:cubicBezTo>
                      <a:pt x="5275" y="505"/>
                      <a:pt x="4858" y="1"/>
                      <a:pt x="43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5"/>
              <p:cNvSpPr/>
              <p:nvPr/>
            </p:nvSpPr>
            <p:spPr>
              <a:xfrm>
                <a:off x="2209810" y="3011310"/>
                <a:ext cx="259219" cy="258556"/>
              </a:xfrm>
              <a:custGeom>
                <a:avLst/>
                <a:gdLst/>
                <a:ahLst/>
                <a:cxnLst/>
                <a:rect l="l" t="t" r="r" b="b"/>
                <a:pathLst>
                  <a:path w="2739" h="2732" extrusionOk="0">
                    <a:moveTo>
                      <a:pt x="2476" y="0"/>
                    </a:moveTo>
                    <a:cubicBezTo>
                      <a:pt x="2278" y="0"/>
                      <a:pt x="1972" y="237"/>
                      <a:pt x="1784" y="613"/>
                    </a:cubicBezTo>
                    <a:cubicBezTo>
                      <a:pt x="1452" y="1316"/>
                      <a:pt x="964" y="1706"/>
                      <a:pt x="964" y="1706"/>
                    </a:cubicBezTo>
                    <a:cubicBezTo>
                      <a:pt x="332" y="2193"/>
                      <a:pt x="1" y="2731"/>
                      <a:pt x="512" y="2731"/>
                    </a:cubicBezTo>
                    <a:cubicBezTo>
                      <a:pt x="553" y="2731"/>
                      <a:pt x="600" y="2728"/>
                      <a:pt x="652" y="2720"/>
                    </a:cubicBezTo>
                    <a:cubicBezTo>
                      <a:pt x="1374" y="2584"/>
                      <a:pt x="2310" y="1491"/>
                      <a:pt x="2603" y="594"/>
                    </a:cubicBezTo>
                    <a:cubicBezTo>
                      <a:pt x="2739" y="177"/>
                      <a:pt x="2648" y="0"/>
                      <a:pt x="24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5"/>
              <p:cNvSpPr/>
              <p:nvPr/>
            </p:nvSpPr>
            <p:spPr>
              <a:xfrm>
                <a:off x="1628830" y="1682511"/>
                <a:ext cx="543044" cy="191362"/>
              </a:xfrm>
              <a:custGeom>
                <a:avLst/>
                <a:gdLst/>
                <a:ahLst/>
                <a:cxnLst/>
                <a:rect l="l" t="t" r="r" b="b"/>
                <a:pathLst>
                  <a:path w="5738" h="2022" extrusionOk="0">
                    <a:moveTo>
                      <a:pt x="2693" y="1"/>
                    </a:moveTo>
                    <a:cubicBezTo>
                      <a:pt x="1757" y="1"/>
                      <a:pt x="859" y="137"/>
                      <a:pt x="1" y="391"/>
                    </a:cubicBezTo>
                    <a:cubicBezTo>
                      <a:pt x="196" y="567"/>
                      <a:pt x="450" y="703"/>
                      <a:pt x="664" y="820"/>
                    </a:cubicBezTo>
                    <a:cubicBezTo>
                      <a:pt x="1351" y="1190"/>
                      <a:pt x="1020" y="2022"/>
                      <a:pt x="1682" y="2022"/>
                    </a:cubicBezTo>
                    <a:cubicBezTo>
                      <a:pt x="1753" y="2022"/>
                      <a:pt x="1836" y="2012"/>
                      <a:pt x="1933" y="1991"/>
                    </a:cubicBezTo>
                    <a:cubicBezTo>
                      <a:pt x="2624" y="1842"/>
                      <a:pt x="2816" y="1711"/>
                      <a:pt x="3204" y="1711"/>
                    </a:cubicBezTo>
                    <a:cubicBezTo>
                      <a:pt x="3373" y="1711"/>
                      <a:pt x="3580" y="1737"/>
                      <a:pt x="3884" y="1796"/>
                    </a:cubicBezTo>
                    <a:cubicBezTo>
                      <a:pt x="3993" y="1817"/>
                      <a:pt x="4094" y="1826"/>
                      <a:pt x="4188" y="1826"/>
                    </a:cubicBezTo>
                    <a:cubicBezTo>
                      <a:pt x="4979" y="1826"/>
                      <a:pt x="5249" y="1134"/>
                      <a:pt x="5737" y="489"/>
                    </a:cubicBezTo>
                    <a:cubicBezTo>
                      <a:pt x="4781" y="176"/>
                      <a:pt x="3767" y="1"/>
                      <a:pt x="26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5"/>
              <p:cNvSpPr/>
              <p:nvPr/>
            </p:nvSpPr>
            <p:spPr>
              <a:xfrm>
                <a:off x="1571575" y="3269859"/>
                <a:ext cx="358402" cy="189185"/>
              </a:xfrm>
              <a:custGeom>
                <a:avLst/>
                <a:gdLst/>
                <a:ahLst/>
                <a:cxnLst/>
                <a:rect l="l" t="t" r="r" b="b"/>
                <a:pathLst>
                  <a:path w="3787" h="1999" extrusionOk="0">
                    <a:moveTo>
                      <a:pt x="2394" y="0"/>
                    </a:moveTo>
                    <a:cubicBezTo>
                      <a:pt x="2150" y="0"/>
                      <a:pt x="1928" y="202"/>
                      <a:pt x="1757" y="535"/>
                    </a:cubicBezTo>
                    <a:cubicBezTo>
                      <a:pt x="1573" y="884"/>
                      <a:pt x="1415" y="982"/>
                      <a:pt x="1249" y="982"/>
                    </a:cubicBezTo>
                    <a:cubicBezTo>
                      <a:pt x="1062" y="982"/>
                      <a:pt x="864" y="858"/>
                      <a:pt x="606" y="827"/>
                    </a:cubicBezTo>
                    <a:cubicBezTo>
                      <a:pt x="598" y="827"/>
                      <a:pt x="590" y="827"/>
                      <a:pt x="582" y="827"/>
                    </a:cubicBezTo>
                    <a:cubicBezTo>
                      <a:pt x="341" y="827"/>
                      <a:pt x="171" y="1110"/>
                      <a:pt x="1" y="1393"/>
                    </a:cubicBezTo>
                    <a:cubicBezTo>
                      <a:pt x="1055" y="1784"/>
                      <a:pt x="2167" y="1998"/>
                      <a:pt x="3377" y="1998"/>
                    </a:cubicBezTo>
                    <a:lnTo>
                      <a:pt x="3786" y="1998"/>
                    </a:lnTo>
                    <a:cubicBezTo>
                      <a:pt x="3669" y="1842"/>
                      <a:pt x="3533" y="1569"/>
                      <a:pt x="3377" y="1159"/>
                    </a:cubicBezTo>
                    <a:cubicBezTo>
                      <a:pt x="3058" y="335"/>
                      <a:pt x="2709" y="0"/>
                      <a:pt x="2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9" name="Google Shape;1229;p45"/>
            <p:cNvSpPr/>
            <p:nvPr/>
          </p:nvSpPr>
          <p:spPr>
            <a:xfrm rot="-1389276">
              <a:off x="-1299612" y="1933746"/>
              <a:ext cx="5856910" cy="1804153"/>
            </a:xfrm>
            <a:custGeom>
              <a:avLst/>
              <a:gdLst/>
              <a:ahLst/>
              <a:cxnLst/>
              <a:rect l="l" t="t" r="r" b="b"/>
              <a:pathLst>
                <a:path w="57561" h="17731" extrusionOk="0">
                  <a:moveTo>
                    <a:pt x="31512" y="92"/>
                  </a:moveTo>
                  <a:cubicBezTo>
                    <a:pt x="38049" y="92"/>
                    <a:pt x="44097" y="775"/>
                    <a:pt x="48839" y="2062"/>
                  </a:cubicBezTo>
                  <a:cubicBezTo>
                    <a:pt x="54263" y="3565"/>
                    <a:pt x="57326" y="5653"/>
                    <a:pt x="57385" y="7975"/>
                  </a:cubicBezTo>
                  <a:cubicBezTo>
                    <a:pt x="57560" y="12774"/>
                    <a:pt x="44839" y="17087"/>
                    <a:pt x="29054" y="17613"/>
                  </a:cubicBezTo>
                  <a:cubicBezTo>
                    <a:pt x="28067" y="17643"/>
                    <a:pt x="27087" y="17658"/>
                    <a:pt x="26118" y="17658"/>
                  </a:cubicBezTo>
                  <a:cubicBezTo>
                    <a:pt x="19556" y="17658"/>
                    <a:pt x="13463" y="16974"/>
                    <a:pt x="8703" y="15682"/>
                  </a:cubicBezTo>
                  <a:cubicBezTo>
                    <a:pt x="3279" y="14199"/>
                    <a:pt x="215" y="12092"/>
                    <a:pt x="157" y="9770"/>
                  </a:cubicBezTo>
                  <a:cubicBezTo>
                    <a:pt x="1" y="4950"/>
                    <a:pt x="12703" y="638"/>
                    <a:pt x="28488" y="150"/>
                  </a:cubicBezTo>
                  <a:cubicBezTo>
                    <a:pt x="29522" y="111"/>
                    <a:pt x="30517" y="92"/>
                    <a:pt x="31512" y="92"/>
                  </a:cubicBezTo>
                  <a:close/>
                  <a:moveTo>
                    <a:pt x="31601" y="1"/>
                  </a:moveTo>
                  <a:cubicBezTo>
                    <a:pt x="30573" y="1"/>
                    <a:pt x="29534" y="18"/>
                    <a:pt x="28488" y="53"/>
                  </a:cubicBezTo>
                  <a:cubicBezTo>
                    <a:pt x="20839" y="287"/>
                    <a:pt x="13659" y="1438"/>
                    <a:pt x="8293" y="3272"/>
                  </a:cubicBezTo>
                  <a:cubicBezTo>
                    <a:pt x="2908" y="5087"/>
                    <a:pt x="1" y="7409"/>
                    <a:pt x="59" y="9770"/>
                  </a:cubicBezTo>
                  <a:cubicBezTo>
                    <a:pt x="118" y="12150"/>
                    <a:pt x="3201" y="14257"/>
                    <a:pt x="8683" y="15760"/>
                  </a:cubicBezTo>
                  <a:cubicBezTo>
                    <a:pt x="13425" y="17047"/>
                    <a:pt x="19493" y="17730"/>
                    <a:pt x="26029" y="17730"/>
                  </a:cubicBezTo>
                  <a:cubicBezTo>
                    <a:pt x="27024" y="17730"/>
                    <a:pt x="28059" y="17691"/>
                    <a:pt x="29073" y="17672"/>
                  </a:cubicBezTo>
                  <a:cubicBezTo>
                    <a:pt x="36722" y="17438"/>
                    <a:pt x="43902" y="16287"/>
                    <a:pt x="49268" y="14452"/>
                  </a:cubicBezTo>
                  <a:cubicBezTo>
                    <a:pt x="54634" y="12638"/>
                    <a:pt x="57560" y="10316"/>
                    <a:pt x="57482" y="7955"/>
                  </a:cubicBezTo>
                  <a:cubicBezTo>
                    <a:pt x="57424" y="5575"/>
                    <a:pt x="54341" y="3467"/>
                    <a:pt x="48858" y="1965"/>
                  </a:cubicBezTo>
                  <a:cubicBezTo>
                    <a:pt x="44142" y="685"/>
                    <a:pt x="38088" y="1"/>
                    <a:pt x="3160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5"/>
            <p:cNvSpPr/>
            <p:nvPr/>
          </p:nvSpPr>
          <p:spPr>
            <a:xfrm rot="-1366029">
              <a:off x="-2085668" y="1694056"/>
              <a:ext cx="7428861" cy="2537137"/>
            </a:xfrm>
            <a:custGeom>
              <a:avLst/>
              <a:gdLst/>
              <a:ahLst/>
              <a:cxnLst/>
              <a:rect l="l" t="t" r="r" b="b"/>
              <a:pathLst>
                <a:path w="75570" h="25809" extrusionOk="0">
                  <a:moveTo>
                    <a:pt x="53443" y="92"/>
                  </a:moveTo>
                  <a:cubicBezTo>
                    <a:pt x="65619" y="92"/>
                    <a:pt x="74321" y="2570"/>
                    <a:pt x="75004" y="6940"/>
                  </a:cubicBezTo>
                  <a:cubicBezTo>
                    <a:pt x="75492" y="9965"/>
                    <a:pt x="72097" y="13418"/>
                    <a:pt x="65424" y="16696"/>
                  </a:cubicBezTo>
                  <a:cubicBezTo>
                    <a:pt x="58712" y="19994"/>
                    <a:pt x="49580" y="22667"/>
                    <a:pt x="39629" y="24247"/>
                  </a:cubicBezTo>
                  <a:cubicBezTo>
                    <a:pt x="33405" y="25262"/>
                    <a:pt x="27454" y="25711"/>
                    <a:pt x="22147" y="25711"/>
                  </a:cubicBezTo>
                  <a:cubicBezTo>
                    <a:pt x="10010" y="25711"/>
                    <a:pt x="1308" y="23233"/>
                    <a:pt x="606" y="18862"/>
                  </a:cubicBezTo>
                  <a:cubicBezTo>
                    <a:pt x="118" y="15838"/>
                    <a:pt x="3493" y="12384"/>
                    <a:pt x="10186" y="9106"/>
                  </a:cubicBezTo>
                  <a:cubicBezTo>
                    <a:pt x="16898" y="5809"/>
                    <a:pt x="26029" y="3136"/>
                    <a:pt x="35980" y="1555"/>
                  </a:cubicBezTo>
                  <a:cubicBezTo>
                    <a:pt x="42205" y="541"/>
                    <a:pt x="48156" y="92"/>
                    <a:pt x="53443" y="92"/>
                  </a:cubicBezTo>
                  <a:close/>
                  <a:moveTo>
                    <a:pt x="53399" y="0"/>
                  </a:moveTo>
                  <a:cubicBezTo>
                    <a:pt x="48008" y="0"/>
                    <a:pt x="42058" y="497"/>
                    <a:pt x="35961" y="1477"/>
                  </a:cubicBezTo>
                  <a:cubicBezTo>
                    <a:pt x="25990" y="3058"/>
                    <a:pt x="16820" y="5731"/>
                    <a:pt x="10127" y="9028"/>
                  </a:cubicBezTo>
                  <a:cubicBezTo>
                    <a:pt x="3415" y="12326"/>
                    <a:pt x="1" y="15818"/>
                    <a:pt x="488" y="18882"/>
                  </a:cubicBezTo>
                  <a:cubicBezTo>
                    <a:pt x="976" y="21965"/>
                    <a:pt x="5347" y="24208"/>
                    <a:pt x="12742" y="25223"/>
                  </a:cubicBezTo>
                  <a:cubicBezTo>
                    <a:pt x="15591" y="25613"/>
                    <a:pt x="18771" y="25808"/>
                    <a:pt x="22147" y="25808"/>
                  </a:cubicBezTo>
                  <a:cubicBezTo>
                    <a:pt x="27571" y="25808"/>
                    <a:pt x="33522" y="25301"/>
                    <a:pt x="39629" y="24345"/>
                  </a:cubicBezTo>
                  <a:cubicBezTo>
                    <a:pt x="49600" y="22765"/>
                    <a:pt x="58770" y="20091"/>
                    <a:pt x="65443" y="16794"/>
                  </a:cubicBezTo>
                  <a:cubicBezTo>
                    <a:pt x="72155" y="13496"/>
                    <a:pt x="75570" y="10004"/>
                    <a:pt x="75082" y="6940"/>
                  </a:cubicBezTo>
                  <a:cubicBezTo>
                    <a:pt x="74594" y="3858"/>
                    <a:pt x="70224" y="1614"/>
                    <a:pt x="62848" y="599"/>
                  </a:cubicBezTo>
                  <a:cubicBezTo>
                    <a:pt x="59991" y="199"/>
                    <a:pt x="56807" y="0"/>
                    <a:pt x="5339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5"/>
            <p:cNvSpPr/>
            <p:nvPr/>
          </p:nvSpPr>
          <p:spPr>
            <a:xfrm rot="-1389221">
              <a:off x="339877" y="2551855"/>
              <a:ext cx="2685617" cy="849810"/>
            </a:xfrm>
            <a:custGeom>
              <a:avLst/>
              <a:gdLst/>
              <a:ahLst/>
              <a:cxnLst/>
              <a:rect l="l" t="t" r="r" b="b"/>
              <a:pathLst>
                <a:path w="22264" h="7045" extrusionOk="0">
                  <a:moveTo>
                    <a:pt x="4390" y="1"/>
                  </a:moveTo>
                  <a:cubicBezTo>
                    <a:pt x="4137" y="20"/>
                    <a:pt x="3883" y="79"/>
                    <a:pt x="3649" y="118"/>
                  </a:cubicBezTo>
                  <a:cubicBezTo>
                    <a:pt x="1483" y="547"/>
                    <a:pt x="234" y="1249"/>
                    <a:pt x="137" y="2166"/>
                  </a:cubicBezTo>
                  <a:cubicBezTo>
                    <a:pt x="39" y="3103"/>
                    <a:pt x="1093" y="4078"/>
                    <a:pt x="3122" y="4957"/>
                  </a:cubicBezTo>
                  <a:cubicBezTo>
                    <a:pt x="5112" y="5835"/>
                    <a:pt x="7844" y="6498"/>
                    <a:pt x="10771" y="6830"/>
                  </a:cubicBezTo>
                  <a:cubicBezTo>
                    <a:pt x="12098" y="6986"/>
                    <a:pt x="13405" y="7044"/>
                    <a:pt x="14634" y="7044"/>
                  </a:cubicBezTo>
                  <a:cubicBezTo>
                    <a:pt x="16117" y="7044"/>
                    <a:pt x="17483" y="6927"/>
                    <a:pt x="18673" y="6713"/>
                  </a:cubicBezTo>
                  <a:cubicBezTo>
                    <a:pt x="20858" y="6303"/>
                    <a:pt x="22088" y="5581"/>
                    <a:pt x="22185" y="4664"/>
                  </a:cubicBezTo>
                  <a:cubicBezTo>
                    <a:pt x="22263" y="3727"/>
                    <a:pt x="21210" y="2732"/>
                    <a:pt x="19200" y="1854"/>
                  </a:cubicBezTo>
                  <a:cubicBezTo>
                    <a:pt x="18751" y="1659"/>
                    <a:pt x="18263" y="1483"/>
                    <a:pt x="17756" y="1327"/>
                  </a:cubicBezTo>
                  <a:lnTo>
                    <a:pt x="17756" y="1327"/>
                  </a:lnTo>
                  <a:cubicBezTo>
                    <a:pt x="17756" y="1347"/>
                    <a:pt x="17756" y="1386"/>
                    <a:pt x="17776" y="1425"/>
                  </a:cubicBezTo>
                  <a:cubicBezTo>
                    <a:pt x="18263" y="1581"/>
                    <a:pt x="18732" y="1757"/>
                    <a:pt x="19161" y="1952"/>
                  </a:cubicBezTo>
                  <a:cubicBezTo>
                    <a:pt x="21151" y="2810"/>
                    <a:pt x="22185" y="3786"/>
                    <a:pt x="22088" y="4664"/>
                  </a:cubicBezTo>
                  <a:cubicBezTo>
                    <a:pt x="21990" y="5542"/>
                    <a:pt x="20780" y="6244"/>
                    <a:pt x="18634" y="6635"/>
                  </a:cubicBezTo>
                  <a:cubicBezTo>
                    <a:pt x="17459" y="6848"/>
                    <a:pt x="16092" y="6956"/>
                    <a:pt x="14615" y="6956"/>
                  </a:cubicBezTo>
                  <a:cubicBezTo>
                    <a:pt x="13393" y="6956"/>
                    <a:pt x="12096" y="6882"/>
                    <a:pt x="10771" y="6732"/>
                  </a:cubicBezTo>
                  <a:cubicBezTo>
                    <a:pt x="4742" y="6049"/>
                    <a:pt x="0" y="4000"/>
                    <a:pt x="215" y="2166"/>
                  </a:cubicBezTo>
                  <a:cubicBezTo>
                    <a:pt x="332" y="1152"/>
                    <a:pt x="1951" y="410"/>
                    <a:pt x="4410" y="79"/>
                  </a:cubicBezTo>
                  <a:cubicBezTo>
                    <a:pt x="4410" y="59"/>
                    <a:pt x="4390" y="20"/>
                    <a:pt x="439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2" name="Google Shape;1232;p45"/>
          <p:cNvGrpSpPr/>
          <p:nvPr/>
        </p:nvGrpSpPr>
        <p:grpSpPr>
          <a:xfrm>
            <a:off x="910187" y="1743103"/>
            <a:ext cx="3825381" cy="2920203"/>
            <a:chOff x="1880577" y="-4241474"/>
            <a:chExt cx="13181878" cy="10062727"/>
          </a:xfrm>
        </p:grpSpPr>
        <p:sp>
          <p:nvSpPr>
            <p:cNvPr id="1233" name="Google Shape;1233;p45"/>
            <p:cNvSpPr/>
            <p:nvPr/>
          </p:nvSpPr>
          <p:spPr>
            <a:xfrm>
              <a:off x="9866545" y="3988184"/>
              <a:ext cx="3442573" cy="1796562"/>
            </a:xfrm>
            <a:custGeom>
              <a:avLst/>
              <a:gdLst/>
              <a:ahLst/>
              <a:cxnLst/>
              <a:rect l="l" t="t" r="r" b="b"/>
              <a:pathLst>
                <a:path w="63071" h="33931" extrusionOk="0">
                  <a:moveTo>
                    <a:pt x="2222" y="26391"/>
                  </a:moveTo>
                  <a:lnTo>
                    <a:pt x="9425" y="30127"/>
                  </a:lnTo>
                  <a:lnTo>
                    <a:pt x="20163" y="31507"/>
                  </a:lnTo>
                  <a:lnTo>
                    <a:pt x="28377" y="29622"/>
                  </a:lnTo>
                  <a:lnTo>
                    <a:pt x="33931" y="26088"/>
                  </a:lnTo>
                  <a:lnTo>
                    <a:pt x="42750" y="21431"/>
                  </a:lnTo>
                  <a:lnTo>
                    <a:pt x="48877" y="16113"/>
                  </a:lnTo>
                  <a:lnTo>
                    <a:pt x="52781" y="12073"/>
                  </a:lnTo>
                  <a:lnTo>
                    <a:pt x="55676" y="9178"/>
                  </a:lnTo>
                  <a:lnTo>
                    <a:pt x="59065" y="4275"/>
                  </a:lnTo>
                  <a:lnTo>
                    <a:pt x="61455" y="1178"/>
                  </a:lnTo>
                  <a:lnTo>
                    <a:pt x="62498" y="0"/>
                  </a:lnTo>
                  <a:lnTo>
                    <a:pt x="63071" y="471"/>
                  </a:lnTo>
                  <a:lnTo>
                    <a:pt x="57314" y="8819"/>
                  </a:lnTo>
                  <a:lnTo>
                    <a:pt x="52030" y="15047"/>
                  </a:lnTo>
                  <a:lnTo>
                    <a:pt x="47351" y="19456"/>
                  </a:lnTo>
                  <a:lnTo>
                    <a:pt x="38397" y="26413"/>
                  </a:lnTo>
                  <a:lnTo>
                    <a:pt x="31799" y="30385"/>
                  </a:lnTo>
                  <a:lnTo>
                    <a:pt x="23754" y="32943"/>
                  </a:lnTo>
                  <a:lnTo>
                    <a:pt x="18918" y="33931"/>
                  </a:lnTo>
                  <a:lnTo>
                    <a:pt x="11445" y="33325"/>
                  </a:lnTo>
                  <a:lnTo>
                    <a:pt x="6934" y="31911"/>
                  </a:lnTo>
                  <a:lnTo>
                    <a:pt x="2895" y="29723"/>
                  </a:lnTo>
                  <a:lnTo>
                    <a:pt x="404" y="26626"/>
                  </a:lnTo>
                  <a:lnTo>
                    <a:pt x="0" y="25583"/>
                  </a:lnTo>
                  <a:close/>
                </a:path>
              </a:pathLst>
            </a:custGeom>
            <a:solidFill>
              <a:schemeClr val="dk1"/>
            </a:solidFill>
            <a:ln>
              <a:noFill/>
            </a:ln>
          </p:spPr>
        </p:sp>
        <p:sp>
          <p:nvSpPr>
            <p:cNvPr id="1234" name="Google Shape;1234;p45"/>
            <p:cNvSpPr/>
            <p:nvPr/>
          </p:nvSpPr>
          <p:spPr>
            <a:xfrm>
              <a:off x="5644068" y="-1391976"/>
              <a:ext cx="3720990" cy="3550419"/>
            </a:xfrm>
            <a:custGeom>
              <a:avLst/>
              <a:gdLst/>
              <a:ahLst/>
              <a:cxnLst/>
              <a:rect l="l" t="t" r="r" b="b"/>
              <a:pathLst>
                <a:path w="17149" h="16868" extrusionOk="0">
                  <a:moveTo>
                    <a:pt x="14002" y="4300"/>
                  </a:moveTo>
                  <a:cubicBezTo>
                    <a:pt x="13993" y="4302"/>
                    <a:pt x="13984" y="4304"/>
                    <a:pt x="13976" y="4305"/>
                  </a:cubicBezTo>
                  <a:lnTo>
                    <a:pt x="13976" y="4305"/>
                  </a:lnTo>
                  <a:cubicBezTo>
                    <a:pt x="13983" y="4302"/>
                    <a:pt x="13992" y="4300"/>
                    <a:pt x="14002" y="4300"/>
                  </a:cubicBezTo>
                  <a:close/>
                  <a:moveTo>
                    <a:pt x="14798" y="4294"/>
                  </a:moveTo>
                  <a:cubicBezTo>
                    <a:pt x="14809" y="4294"/>
                    <a:pt x="14815" y="4294"/>
                    <a:pt x="14827" y="4306"/>
                  </a:cubicBezTo>
                  <a:cubicBezTo>
                    <a:pt x="14815" y="4306"/>
                    <a:pt x="14809" y="4294"/>
                    <a:pt x="14798" y="4294"/>
                  </a:cubicBezTo>
                  <a:close/>
                  <a:moveTo>
                    <a:pt x="14899" y="4312"/>
                  </a:moveTo>
                  <a:cubicBezTo>
                    <a:pt x="14915" y="4312"/>
                    <a:pt x="14921" y="4317"/>
                    <a:pt x="14932" y="4318"/>
                  </a:cubicBezTo>
                  <a:lnTo>
                    <a:pt x="14932" y="4318"/>
                  </a:lnTo>
                  <a:cubicBezTo>
                    <a:pt x="14923" y="4317"/>
                    <a:pt x="14912" y="4316"/>
                    <a:pt x="14899" y="4312"/>
                  </a:cubicBezTo>
                  <a:close/>
                  <a:moveTo>
                    <a:pt x="13889" y="4318"/>
                  </a:moveTo>
                  <a:cubicBezTo>
                    <a:pt x="13878" y="4320"/>
                    <a:pt x="13867" y="4322"/>
                    <a:pt x="13857" y="4323"/>
                  </a:cubicBezTo>
                  <a:lnTo>
                    <a:pt x="13857" y="4323"/>
                  </a:lnTo>
                  <a:cubicBezTo>
                    <a:pt x="13868" y="4321"/>
                    <a:pt x="13880" y="4318"/>
                    <a:pt x="13889" y="4318"/>
                  </a:cubicBezTo>
                  <a:close/>
                  <a:moveTo>
                    <a:pt x="13764" y="4341"/>
                  </a:moveTo>
                  <a:cubicBezTo>
                    <a:pt x="13747" y="4341"/>
                    <a:pt x="13735" y="4347"/>
                    <a:pt x="13711" y="4347"/>
                  </a:cubicBezTo>
                  <a:cubicBezTo>
                    <a:pt x="13735" y="4341"/>
                    <a:pt x="13747" y="4341"/>
                    <a:pt x="13764" y="4341"/>
                  </a:cubicBezTo>
                  <a:close/>
                  <a:moveTo>
                    <a:pt x="15112" y="4353"/>
                  </a:moveTo>
                  <a:cubicBezTo>
                    <a:pt x="15130" y="4365"/>
                    <a:pt x="15136" y="4365"/>
                    <a:pt x="15142" y="4365"/>
                  </a:cubicBezTo>
                  <a:cubicBezTo>
                    <a:pt x="15130" y="4365"/>
                    <a:pt x="15124" y="4365"/>
                    <a:pt x="15112" y="4353"/>
                  </a:cubicBezTo>
                  <a:close/>
                  <a:moveTo>
                    <a:pt x="15213" y="4383"/>
                  </a:moveTo>
                  <a:cubicBezTo>
                    <a:pt x="15225" y="4383"/>
                    <a:pt x="15225" y="4395"/>
                    <a:pt x="15231" y="4395"/>
                  </a:cubicBezTo>
                  <a:cubicBezTo>
                    <a:pt x="15225" y="4395"/>
                    <a:pt x="15219" y="4395"/>
                    <a:pt x="15213" y="4383"/>
                  </a:cubicBezTo>
                  <a:close/>
                  <a:moveTo>
                    <a:pt x="13414" y="4425"/>
                  </a:moveTo>
                  <a:cubicBezTo>
                    <a:pt x="13398" y="4430"/>
                    <a:pt x="13383" y="4435"/>
                    <a:pt x="13367" y="4436"/>
                  </a:cubicBezTo>
                  <a:lnTo>
                    <a:pt x="13367" y="4436"/>
                  </a:lnTo>
                  <a:cubicBezTo>
                    <a:pt x="13385" y="4431"/>
                    <a:pt x="13397" y="4430"/>
                    <a:pt x="13414" y="4425"/>
                  </a:cubicBezTo>
                  <a:close/>
                  <a:moveTo>
                    <a:pt x="13276" y="4466"/>
                  </a:moveTo>
                  <a:cubicBezTo>
                    <a:pt x="13263" y="4469"/>
                    <a:pt x="13254" y="4472"/>
                    <a:pt x="13242" y="4472"/>
                  </a:cubicBezTo>
                  <a:cubicBezTo>
                    <a:pt x="13255" y="4469"/>
                    <a:pt x="13266" y="4467"/>
                    <a:pt x="13276" y="4466"/>
                  </a:cubicBezTo>
                  <a:close/>
                  <a:moveTo>
                    <a:pt x="13046" y="4549"/>
                  </a:moveTo>
                  <a:cubicBezTo>
                    <a:pt x="13034" y="4555"/>
                    <a:pt x="13022" y="4555"/>
                    <a:pt x="12998" y="4561"/>
                  </a:cubicBezTo>
                  <a:cubicBezTo>
                    <a:pt x="13016" y="4555"/>
                    <a:pt x="13028" y="4549"/>
                    <a:pt x="13046" y="4549"/>
                  </a:cubicBezTo>
                  <a:close/>
                  <a:moveTo>
                    <a:pt x="15724" y="4609"/>
                  </a:moveTo>
                  <a:lnTo>
                    <a:pt x="15724" y="4609"/>
                  </a:lnTo>
                  <a:cubicBezTo>
                    <a:pt x="15726" y="4610"/>
                    <a:pt x="15727" y="4611"/>
                    <a:pt x="15729" y="4612"/>
                  </a:cubicBezTo>
                  <a:lnTo>
                    <a:pt x="15729" y="4612"/>
                  </a:lnTo>
                  <a:cubicBezTo>
                    <a:pt x="15728" y="4609"/>
                    <a:pt x="15724" y="4609"/>
                    <a:pt x="15724" y="4609"/>
                  </a:cubicBezTo>
                  <a:close/>
                  <a:moveTo>
                    <a:pt x="7351" y="14228"/>
                  </a:moveTo>
                  <a:cubicBezTo>
                    <a:pt x="7357" y="14252"/>
                    <a:pt x="7357" y="14264"/>
                    <a:pt x="7357" y="14270"/>
                  </a:cubicBezTo>
                  <a:cubicBezTo>
                    <a:pt x="7357" y="14258"/>
                    <a:pt x="7351" y="14240"/>
                    <a:pt x="7351" y="14228"/>
                  </a:cubicBezTo>
                  <a:close/>
                  <a:moveTo>
                    <a:pt x="7393" y="14478"/>
                  </a:moveTo>
                  <a:lnTo>
                    <a:pt x="7393" y="14478"/>
                  </a:lnTo>
                  <a:cubicBezTo>
                    <a:pt x="7405" y="14501"/>
                    <a:pt x="7411" y="14525"/>
                    <a:pt x="7411" y="14537"/>
                  </a:cubicBezTo>
                  <a:cubicBezTo>
                    <a:pt x="7405" y="14519"/>
                    <a:pt x="7405" y="14501"/>
                    <a:pt x="7393" y="14478"/>
                  </a:cubicBezTo>
                  <a:close/>
                  <a:moveTo>
                    <a:pt x="7452" y="14715"/>
                  </a:moveTo>
                  <a:cubicBezTo>
                    <a:pt x="7458" y="14739"/>
                    <a:pt x="7458" y="14745"/>
                    <a:pt x="7458" y="14757"/>
                  </a:cubicBezTo>
                  <a:cubicBezTo>
                    <a:pt x="7458" y="14739"/>
                    <a:pt x="7452" y="14733"/>
                    <a:pt x="7452" y="14715"/>
                  </a:cubicBezTo>
                  <a:close/>
                  <a:moveTo>
                    <a:pt x="7494" y="14834"/>
                  </a:moveTo>
                  <a:lnTo>
                    <a:pt x="7494" y="14834"/>
                  </a:lnTo>
                  <a:cubicBezTo>
                    <a:pt x="7500" y="14852"/>
                    <a:pt x="7500" y="14864"/>
                    <a:pt x="7506" y="14881"/>
                  </a:cubicBezTo>
                  <a:cubicBezTo>
                    <a:pt x="7500" y="14881"/>
                    <a:pt x="7500" y="14875"/>
                    <a:pt x="7500" y="14864"/>
                  </a:cubicBezTo>
                  <a:cubicBezTo>
                    <a:pt x="7500" y="14858"/>
                    <a:pt x="7494" y="14846"/>
                    <a:pt x="7494" y="14834"/>
                  </a:cubicBezTo>
                  <a:close/>
                  <a:moveTo>
                    <a:pt x="7518" y="14947"/>
                  </a:moveTo>
                  <a:lnTo>
                    <a:pt x="7518" y="14947"/>
                  </a:lnTo>
                  <a:cubicBezTo>
                    <a:pt x="7530" y="14970"/>
                    <a:pt x="7536" y="14982"/>
                    <a:pt x="7536" y="15000"/>
                  </a:cubicBezTo>
                  <a:cubicBezTo>
                    <a:pt x="7530" y="14982"/>
                    <a:pt x="7530" y="14970"/>
                    <a:pt x="7518" y="14947"/>
                  </a:cubicBezTo>
                  <a:close/>
                  <a:moveTo>
                    <a:pt x="7559" y="15060"/>
                  </a:moveTo>
                  <a:lnTo>
                    <a:pt x="7559" y="15060"/>
                  </a:lnTo>
                  <a:cubicBezTo>
                    <a:pt x="7565" y="15071"/>
                    <a:pt x="7571" y="15089"/>
                    <a:pt x="7571" y="15095"/>
                  </a:cubicBezTo>
                  <a:cubicBezTo>
                    <a:pt x="7565" y="15083"/>
                    <a:pt x="7565" y="15071"/>
                    <a:pt x="7559" y="15060"/>
                  </a:cubicBezTo>
                  <a:close/>
                  <a:moveTo>
                    <a:pt x="7660" y="15301"/>
                  </a:moveTo>
                  <a:cubicBezTo>
                    <a:pt x="7664" y="15308"/>
                    <a:pt x="7667" y="15314"/>
                    <a:pt x="7672" y="15321"/>
                  </a:cubicBezTo>
                  <a:cubicBezTo>
                    <a:pt x="7663" y="15312"/>
                    <a:pt x="7661" y="15306"/>
                    <a:pt x="7660" y="15301"/>
                  </a:cubicBezTo>
                  <a:close/>
                  <a:moveTo>
                    <a:pt x="7684" y="15362"/>
                  </a:moveTo>
                  <a:cubicBezTo>
                    <a:pt x="7702" y="15386"/>
                    <a:pt x="7708" y="15398"/>
                    <a:pt x="7708" y="15410"/>
                  </a:cubicBezTo>
                  <a:lnTo>
                    <a:pt x="7684" y="15362"/>
                  </a:lnTo>
                  <a:close/>
                  <a:moveTo>
                    <a:pt x="7744" y="15484"/>
                  </a:moveTo>
                  <a:lnTo>
                    <a:pt x="7744" y="15484"/>
                  </a:lnTo>
                  <a:cubicBezTo>
                    <a:pt x="7746" y="15489"/>
                    <a:pt x="7749" y="15495"/>
                    <a:pt x="7751" y="15499"/>
                  </a:cubicBezTo>
                  <a:lnTo>
                    <a:pt x="7751" y="15499"/>
                  </a:lnTo>
                  <a:cubicBezTo>
                    <a:pt x="7751" y="15499"/>
                    <a:pt x="7750" y="15499"/>
                    <a:pt x="7749" y="15499"/>
                  </a:cubicBezTo>
                  <a:cubicBezTo>
                    <a:pt x="7747" y="15494"/>
                    <a:pt x="7745" y="15488"/>
                    <a:pt x="7744" y="15484"/>
                  </a:cubicBezTo>
                  <a:close/>
                  <a:moveTo>
                    <a:pt x="7803" y="15588"/>
                  </a:moveTo>
                  <a:cubicBezTo>
                    <a:pt x="7805" y="15592"/>
                    <a:pt x="7807" y="15596"/>
                    <a:pt x="7809" y="15600"/>
                  </a:cubicBezTo>
                  <a:cubicBezTo>
                    <a:pt x="7803" y="15594"/>
                    <a:pt x="7803" y="15588"/>
                    <a:pt x="7803" y="15588"/>
                  </a:cubicBezTo>
                  <a:close/>
                  <a:moveTo>
                    <a:pt x="7863" y="15682"/>
                  </a:moveTo>
                  <a:cubicBezTo>
                    <a:pt x="7865" y="15685"/>
                    <a:pt x="7866" y="15687"/>
                    <a:pt x="7868" y="15689"/>
                  </a:cubicBezTo>
                  <a:cubicBezTo>
                    <a:pt x="7865" y="15686"/>
                    <a:pt x="7864" y="15684"/>
                    <a:pt x="7863" y="15682"/>
                  </a:cubicBezTo>
                  <a:close/>
                  <a:moveTo>
                    <a:pt x="7957" y="15825"/>
                  </a:moveTo>
                  <a:cubicBezTo>
                    <a:pt x="7958" y="15828"/>
                    <a:pt x="7960" y="15831"/>
                    <a:pt x="7962" y="15833"/>
                  </a:cubicBezTo>
                  <a:lnTo>
                    <a:pt x="7962" y="15833"/>
                  </a:lnTo>
                  <a:cubicBezTo>
                    <a:pt x="7959" y="15830"/>
                    <a:pt x="7957" y="15828"/>
                    <a:pt x="7957" y="15825"/>
                  </a:cubicBezTo>
                  <a:close/>
                  <a:moveTo>
                    <a:pt x="8034" y="15922"/>
                  </a:moveTo>
                  <a:lnTo>
                    <a:pt x="8034" y="15922"/>
                  </a:lnTo>
                  <a:cubicBezTo>
                    <a:pt x="8038" y="15925"/>
                    <a:pt x="8042" y="15928"/>
                    <a:pt x="8046" y="15932"/>
                  </a:cubicBezTo>
                  <a:cubicBezTo>
                    <a:pt x="8041" y="15927"/>
                    <a:pt x="8035" y="15926"/>
                    <a:pt x="8034" y="15922"/>
                  </a:cubicBezTo>
                  <a:close/>
                  <a:moveTo>
                    <a:pt x="8076" y="15980"/>
                  </a:moveTo>
                  <a:cubicBezTo>
                    <a:pt x="8084" y="15985"/>
                    <a:pt x="8089" y="15992"/>
                    <a:pt x="8094" y="15998"/>
                  </a:cubicBezTo>
                  <a:lnTo>
                    <a:pt x="8094" y="15998"/>
                  </a:lnTo>
                  <a:lnTo>
                    <a:pt x="8076" y="15980"/>
                  </a:lnTo>
                  <a:close/>
                  <a:moveTo>
                    <a:pt x="8102" y="16010"/>
                  </a:moveTo>
                  <a:cubicBezTo>
                    <a:pt x="8103" y="16012"/>
                    <a:pt x="8104" y="16013"/>
                    <a:pt x="8105" y="16014"/>
                  </a:cubicBezTo>
                  <a:lnTo>
                    <a:pt x="8105" y="16014"/>
                  </a:lnTo>
                  <a:cubicBezTo>
                    <a:pt x="8104" y="16014"/>
                    <a:pt x="8103" y="16012"/>
                    <a:pt x="8102" y="16010"/>
                  </a:cubicBezTo>
                  <a:close/>
                  <a:moveTo>
                    <a:pt x="8147" y="16051"/>
                  </a:moveTo>
                  <a:cubicBezTo>
                    <a:pt x="8159" y="16069"/>
                    <a:pt x="8165" y="16075"/>
                    <a:pt x="8165" y="16081"/>
                  </a:cubicBezTo>
                  <a:cubicBezTo>
                    <a:pt x="8159" y="16075"/>
                    <a:pt x="8153" y="16069"/>
                    <a:pt x="8147" y="16051"/>
                  </a:cubicBezTo>
                  <a:close/>
                  <a:moveTo>
                    <a:pt x="8284" y="16194"/>
                  </a:moveTo>
                  <a:lnTo>
                    <a:pt x="8325" y="16229"/>
                  </a:lnTo>
                  <a:lnTo>
                    <a:pt x="8302" y="16211"/>
                  </a:lnTo>
                  <a:cubicBezTo>
                    <a:pt x="8296" y="16200"/>
                    <a:pt x="8284" y="16200"/>
                    <a:pt x="8284" y="16194"/>
                  </a:cubicBezTo>
                  <a:close/>
                  <a:moveTo>
                    <a:pt x="8503" y="16378"/>
                  </a:moveTo>
                  <a:cubicBezTo>
                    <a:pt x="8512" y="16386"/>
                    <a:pt x="8517" y="16391"/>
                    <a:pt x="8525" y="16396"/>
                  </a:cubicBezTo>
                  <a:lnTo>
                    <a:pt x="8525" y="16396"/>
                  </a:lnTo>
                  <a:cubicBezTo>
                    <a:pt x="8524" y="16396"/>
                    <a:pt x="8523" y="16396"/>
                    <a:pt x="8521" y="16396"/>
                  </a:cubicBezTo>
                  <a:cubicBezTo>
                    <a:pt x="8515" y="16390"/>
                    <a:pt x="8509" y="16390"/>
                    <a:pt x="8503" y="16378"/>
                  </a:cubicBezTo>
                  <a:close/>
                  <a:moveTo>
                    <a:pt x="8592" y="16431"/>
                  </a:moveTo>
                  <a:cubicBezTo>
                    <a:pt x="8593" y="16433"/>
                    <a:pt x="8594" y="16434"/>
                    <a:pt x="8594" y="16436"/>
                  </a:cubicBezTo>
                  <a:lnTo>
                    <a:pt x="8594" y="16436"/>
                  </a:lnTo>
                  <a:cubicBezTo>
                    <a:pt x="8593" y="16434"/>
                    <a:pt x="8592" y="16433"/>
                    <a:pt x="8592" y="16431"/>
                  </a:cubicBezTo>
                  <a:close/>
                  <a:moveTo>
                    <a:pt x="6930" y="1"/>
                  </a:moveTo>
                  <a:cubicBezTo>
                    <a:pt x="6906" y="1"/>
                    <a:pt x="6882" y="7"/>
                    <a:pt x="6853" y="7"/>
                  </a:cubicBezTo>
                  <a:cubicBezTo>
                    <a:pt x="6841" y="7"/>
                    <a:pt x="6823" y="7"/>
                    <a:pt x="6811" y="13"/>
                  </a:cubicBezTo>
                  <a:cubicBezTo>
                    <a:pt x="6787" y="13"/>
                    <a:pt x="6758" y="19"/>
                    <a:pt x="6728" y="19"/>
                  </a:cubicBezTo>
                  <a:cubicBezTo>
                    <a:pt x="6710" y="19"/>
                    <a:pt x="6704" y="19"/>
                    <a:pt x="6692" y="31"/>
                  </a:cubicBezTo>
                  <a:lnTo>
                    <a:pt x="6669" y="31"/>
                  </a:lnTo>
                  <a:cubicBezTo>
                    <a:pt x="6639" y="36"/>
                    <a:pt x="6609" y="36"/>
                    <a:pt x="6580" y="42"/>
                  </a:cubicBezTo>
                  <a:lnTo>
                    <a:pt x="6556" y="42"/>
                  </a:lnTo>
                  <a:cubicBezTo>
                    <a:pt x="6520" y="48"/>
                    <a:pt x="6490" y="60"/>
                    <a:pt x="6455" y="66"/>
                  </a:cubicBezTo>
                  <a:lnTo>
                    <a:pt x="6437" y="66"/>
                  </a:lnTo>
                  <a:cubicBezTo>
                    <a:pt x="6407" y="72"/>
                    <a:pt x="6372" y="78"/>
                    <a:pt x="6342" y="90"/>
                  </a:cubicBezTo>
                  <a:cubicBezTo>
                    <a:pt x="6336" y="90"/>
                    <a:pt x="6336" y="90"/>
                    <a:pt x="6324" y="96"/>
                  </a:cubicBezTo>
                  <a:cubicBezTo>
                    <a:pt x="6289" y="102"/>
                    <a:pt x="6253" y="108"/>
                    <a:pt x="6223" y="126"/>
                  </a:cubicBezTo>
                  <a:cubicBezTo>
                    <a:pt x="6217" y="126"/>
                    <a:pt x="6205" y="126"/>
                    <a:pt x="6205" y="131"/>
                  </a:cubicBezTo>
                  <a:cubicBezTo>
                    <a:pt x="6176" y="137"/>
                    <a:pt x="6140" y="149"/>
                    <a:pt x="6110" y="161"/>
                  </a:cubicBezTo>
                  <a:cubicBezTo>
                    <a:pt x="6104" y="161"/>
                    <a:pt x="6104" y="161"/>
                    <a:pt x="6099" y="167"/>
                  </a:cubicBezTo>
                  <a:cubicBezTo>
                    <a:pt x="6057" y="179"/>
                    <a:pt x="6021" y="191"/>
                    <a:pt x="5986" y="209"/>
                  </a:cubicBezTo>
                  <a:cubicBezTo>
                    <a:pt x="5980" y="209"/>
                    <a:pt x="5968" y="215"/>
                    <a:pt x="5962" y="215"/>
                  </a:cubicBezTo>
                  <a:cubicBezTo>
                    <a:pt x="5932" y="221"/>
                    <a:pt x="5897" y="238"/>
                    <a:pt x="5867" y="250"/>
                  </a:cubicBezTo>
                  <a:cubicBezTo>
                    <a:pt x="5861" y="250"/>
                    <a:pt x="5861" y="250"/>
                    <a:pt x="5849" y="256"/>
                  </a:cubicBezTo>
                  <a:lnTo>
                    <a:pt x="5742" y="304"/>
                  </a:lnTo>
                  <a:cubicBezTo>
                    <a:pt x="5730" y="304"/>
                    <a:pt x="5724" y="310"/>
                    <a:pt x="5719" y="310"/>
                  </a:cubicBezTo>
                  <a:cubicBezTo>
                    <a:pt x="5683" y="327"/>
                    <a:pt x="5653" y="339"/>
                    <a:pt x="5612" y="357"/>
                  </a:cubicBezTo>
                  <a:cubicBezTo>
                    <a:pt x="5606" y="357"/>
                    <a:pt x="5606" y="357"/>
                    <a:pt x="5600" y="363"/>
                  </a:cubicBezTo>
                  <a:lnTo>
                    <a:pt x="5487" y="405"/>
                  </a:lnTo>
                  <a:cubicBezTo>
                    <a:pt x="5481" y="417"/>
                    <a:pt x="5475" y="417"/>
                    <a:pt x="5463" y="422"/>
                  </a:cubicBezTo>
                  <a:cubicBezTo>
                    <a:pt x="5451" y="428"/>
                    <a:pt x="5445" y="428"/>
                    <a:pt x="5428" y="434"/>
                  </a:cubicBezTo>
                  <a:lnTo>
                    <a:pt x="5386" y="458"/>
                  </a:lnTo>
                  <a:lnTo>
                    <a:pt x="5338" y="482"/>
                  </a:lnTo>
                  <a:cubicBezTo>
                    <a:pt x="5309" y="494"/>
                    <a:pt x="5285" y="512"/>
                    <a:pt x="5255" y="517"/>
                  </a:cubicBezTo>
                  <a:lnTo>
                    <a:pt x="5214" y="541"/>
                  </a:lnTo>
                  <a:lnTo>
                    <a:pt x="5125" y="583"/>
                  </a:lnTo>
                  <a:cubicBezTo>
                    <a:pt x="5107" y="595"/>
                    <a:pt x="5101" y="601"/>
                    <a:pt x="5089" y="601"/>
                  </a:cubicBezTo>
                  <a:cubicBezTo>
                    <a:pt x="5048" y="624"/>
                    <a:pt x="5006" y="642"/>
                    <a:pt x="4958" y="666"/>
                  </a:cubicBezTo>
                  <a:cubicBezTo>
                    <a:pt x="4923" y="690"/>
                    <a:pt x="4881" y="713"/>
                    <a:pt x="4840" y="731"/>
                  </a:cubicBezTo>
                  <a:cubicBezTo>
                    <a:pt x="4834" y="743"/>
                    <a:pt x="4822" y="749"/>
                    <a:pt x="4810" y="755"/>
                  </a:cubicBezTo>
                  <a:cubicBezTo>
                    <a:pt x="4780" y="773"/>
                    <a:pt x="4751" y="791"/>
                    <a:pt x="4721" y="808"/>
                  </a:cubicBezTo>
                  <a:cubicBezTo>
                    <a:pt x="4709" y="814"/>
                    <a:pt x="4703" y="820"/>
                    <a:pt x="4685" y="832"/>
                  </a:cubicBezTo>
                  <a:cubicBezTo>
                    <a:pt x="4656" y="844"/>
                    <a:pt x="4632" y="868"/>
                    <a:pt x="4602" y="880"/>
                  </a:cubicBezTo>
                  <a:cubicBezTo>
                    <a:pt x="4590" y="892"/>
                    <a:pt x="4572" y="897"/>
                    <a:pt x="4567" y="903"/>
                  </a:cubicBezTo>
                  <a:cubicBezTo>
                    <a:pt x="4537" y="921"/>
                    <a:pt x="4513" y="939"/>
                    <a:pt x="4483" y="957"/>
                  </a:cubicBezTo>
                  <a:cubicBezTo>
                    <a:pt x="4472" y="963"/>
                    <a:pt x="4466" y="969"/>
                    <a:pt x="4448" y="981"/>
                  </a:cubicBezTo>
                  <a:lnTo>
                    <a:pt x="4359" y="1046"/>
                  </a:lnTo>
                  <a:cubicBezTo>
                    <a:pt x="4353" y="1052"/>
                    <a:pt x="4347" y="1058"/>
                    <a:pt x="4335" y="1058"/>
                  </a:cubicBezTo>
                  <a:cubicBezTo>
                    <a:pt x="4264" y="1111"/>
                    <a:pt x="4187" y="1165"/>
                    <a:pt x="4115" y="1224"/>
                  </a:cubicBezTo>
                  <a:lnTo>
                    <a:pt x="4109" y="1230"/>
                  </a:lnTo>
                  <a:cubicBezTo>
                    <a:pt x="4062" y="1266"/>
                    <a:pt x="4008" y="1307"/>
                    <a:pt x="3967" y="1343"/>
                  </a:cubicBezTo>
                  <a:cubicBezTo>
                    <a:pt x="3949" y="1349"/>
                    <a:pt x="3937" y="1367"/>
                    <a:pt x="3919" y="1378"/>
                  </a:cubicBezTo>
                  <a:cubicBezTo>
                    <a:pt x="3884" y="1408"/>
                    <a:pt x="3854" y="1438"/>
                    <a:pt x="3818" y="1468"/>
                  </a:cubicBezTo>
                  <a:cubicBezTo>
                    <a:pt x="3801" y="1485"/>
                    <a:pt x="3789" y="1497"/>
                    <a:pt x="3765" y="1515"/>
                  </a:cubicBezTo>
                  <a:cubicBezTo>
                    <a:pt x="3729" y="1545"/>
                    <a:pt x="3700" y="1574"/>
                    <a:pt x="3664" y="1604"/>
                  </a:cubicBezTo>
                  <a:lnTo>
                    <a:pt x="3622" y="1640"/>
                  </a:lnTo>
                  <a:cubicBezTo>
                    <a:pt x="3581" y="1675"/>
                    <a:pt x="3533" y="1723"/>
                    <a:pt x="3492" y="1764"/>
                  </a:cubicBezTo>
                  <a:lnTo>
                    <a:pt x="3456" y="1800"/>
                  </a:lnTo>
                  <a:cubicBezTo>
                    <a:pt x="3415" y="1830"/>
                    <a:pt x="3385" y="1871"/>
                    <a:pt x="3349" y="1901"/>
                  </a:cubicBezTo>
                  <a:lnTo>
                    <a:pt x="3308" y="1943"/>
                  </a:lnTo>
                  <a:cubicBezTo>
                    <a:pt x="3266" y="1972"/>
                    <a:pt x="3236" y="2008"/>
                    <a:pt x="3201" y="2038"/>
                  </a:cubicBezTo>
                  <a:lnTo>
                    <a:pt x="3165" y="2079"/>
                  </a:lnTo>
                  <a:lnTo>
                    <a:pt x="3029" y="2210"/>
                  </a:lnTo>
                  <a:lnTo>
                    <a:pt x="2993" y="2245"/>
                  </a:lnTo>
                  <a:cubicBezTo>
                    <a:pt x="2963" y="2287"/>
                    <a:pt x="2928" y="2317"/>
                    <a:pt x="2898" y="2352"/>
                  </a:cubicBezTo>
                  <a:lnTo>
                    <a:pt x="2850" y="2394"/>
                  </a:lnTo>
                  <a:cubicBezTo>
                    <a:pt x="2821" y="2435"/>
                    <a:pt x="2785" y="2471"/>
                    <a:pt x="2755" y="2507"/>
                  </a:cubicBezTo>
                  <a:lnTo>
                    <a:pt x="2720" y="2542"/>
                  </a:lnTo>
                  <a:cubicBezTo>
                    <a:pt x="2672" y="2590"/>
                    <a:pt x="2637" y="2643"/>
                    <a:pt x="2595" y="2691"/>
                  </a:cubicBezTo>
                  <a:cubicBezTo>
                    <a:pt x="2583" y="2709"/>
                    <a:pt x="2571" y="2714"/>
                    <a:pt x="2565" y="2732"/>
                  </a:cubicBezTo>
                  <a:cubicBezTo>
                    <a:pt x="2536" y="2768"/>
                    <a:pt x="2506" y="2804"/>
                    <a:pt x="2465" y="2839"/>
                  </a:cubicBezTo>
                  <a:cubicBezTo>
                    <a:pt x="2453" y="2857"/>
                    <a:pt x="2435" y="2869"/>
                    <a:pt x="2429" y="2893"/>
                  </a:cubicBezTo>
                  <a:cubicBezTo>
                    <a:pt x="2399" y="2928"/>
                    <a:pt x="2370" y="2970"/>
                    <a:pt x="2340" y="3011"/>
                  </a:cubicBezTo>
                  <a:cubicBezTo>
                    <a:pt x="2334" y="3029"/>
                    <a:pt x="2316" y="3035"/>
                    <a:pt x="2310" y="3047"/>
                  </a:cubicBezTo>
                  <a:cubicBezTo>
                    <a:pt x="2275" y="3100"/>
                    <a:pt x="2227" y="3154"/>
                    <a:pt x="2191" y="3207"/>
                  </a:cubicBezTo>
                  <a:cubicBezTo>
                    <a:pt x="2185" y="3219"/>
                    <a:pt x="2168" y="3225"/>
                    <a:pt x="2162" y="3243"/>
                  </a:cubicBezTo>
                  <a:cubicBezTo>
                    <a:pt x="2132" y="3285"/>
                    <a:pt x="2102" y="3326"/>
                    <a:pt x="2073" y="3368"/>
                  </a:cubicBezTo>
                  <a:cubicBezTo>
                    <a:pt x="2061" y="3385"/>
                    <a:pt x="2049" y="3403"/>
                    <a:pt x="2037" y="3421"/>
                  </a:cubicBezTo>
                  <a:cubicBezTo>
                    <a:pt x="2007" y="3463"/>
                    <a:pt x="1978" y="3504"/>
                    <a:pt x="1948" y="3546"/>
                  </a:cubicBezTo>
                  <a:cubicBezTo>
                    <a:pt x="1942" y="3564"/>
                    <a:pt x="1930" y="3576"/>
                    <a:pt x="1918" y="3581"/>
                  </a:cubicBezTo>
                  <a:cubicBezTo>
                    <a:pt x="1883" y="3635"/>
                    <a:pt x="1841" y="3694"/>
                    <a:pt x="1805" y="3748"/>
                  </a:cubicBezTo>
                  <a:cubicBezTo>
                    <a:pt x="1799" y="3760"/>
                    <a:pt x="1794" y="3771"/>
                    <a:pt x="1782" y="3783"/>
                  </a:cubicBezTo>
                  <a:cubicBezTo>
                    <a:pt x="1752" y="3831"/>
                    <a:pt x="1722" y="3872"/>
                    <a:pt x="1704" y="3920"/>
                  </a:cubicBezTo>
                  <a:cubicBezTo>
                    <a:pt x="1693" y="3932"/>
                    <a:pt x="1681" y="3956"/>
                    <a:pt x="1675" y="3967"/>
                  </a:cubicBezTo>
                  <a:cubicBezTo>
                    <a:pt x="1645" y="4015"/>
                    <a:pt x="1621" y="4056"/>
                    <a:pt x="1592" y="4104"/>
                  </a:cubicBezTo>
                  <a:cubicBezTo>
                    <a:pt x="1586" y="4116"/>
                    <a:pt x="1574" y="4134"/>
                    <a:pt x="1568" y="4140"/>
                  </a:cubicBezTo>
                  <a:cubicBezTo>
                    <a:pt x="1532" y="4199"/>
                    <a:pt x="1503" y="4252"/>
                    <a:pt x="1467" y="4312"/>
                  </a:cubicBezTo>
                  <a:cubicBezTo>
                    <a:pt x="1455" y="4324"/>
                    <a:pt x="1449" y="4336"/>
                    <a:pt x="1443" y="4347"/>
                  </a:cubicBezTo>
                  <a:cubicBezTo>
                    <a:pt x="1414" y="4395"/>
                    <a:pt x="1390" y="4437"/>
                    <a:pt x="1360" y="4490"/>
                  </a:cubicBezTo>
                  <a:cubicBezTo>
                    <a:pt x="1354" y="4502"/>
                    <a:pt x="1336" y="4526"/>
                    <a:pt x="1330" y="4543"/>
                  </a:cubicBezTo>
                  <a:cubicBezTo>
                    <a:pt x="1307" y="4585"/>
                    <a:pt x="1277" y="4632"/>
                    <a:pt x="1259" y="4674"/>
                  </a:cubicBezTo>
                  <a:cubicBezTo>
                    <a:pt x="1247" y="4692"/>
                    <a:pt x="1241" y="4704"/>
                    <a:pt x="1235" y="4710"/>
                  </a:cubicBezTo>
                  <a:lnTo>
                    <a:pt x="1146" y="4888"/>
                  </a:lnTo>
                  <a:cubicBezTo>
                    <a:pt x="1140" y="4906"/>
                    <a:pt x="1128" y="4912"/>
                    <a:pt x="1128" y="4929"/>
                  </a:cubicBezTo>
                  <a:cubicBezTo>
                    <a:pt x="1111" y="4971"/>
                    <a:pt x="1081" y="5024"/>
                    <a:pt x="1057" y="5066"/>
                  </a:cubicBezTo>
                  <a:cubicBezTo>
                    <a:pt x="1051" y="5084"/>
                    <a:pt x="1039" y="5107"/>
                    <a:pt x="1028" y="5119"/>
                  </a:cubicBezTo>
                  <a:cubicBezTo>
                    <a:pt x="1004" y="5167"/>
                    <a:pt x="980" y="5214"/>
                    <a:pt x="962" y="5262"/>
                  </a:cubicBezTo>
                  <a:lnTo>
                    <a:pt x="938" y="5303"/>
                  </a:lnTo>
                  <a:cubicBezTo>
                    <a:pt x="909" y="5363"/>
                    <a:pt x="885" y="5422"/>
                    <a:pt x="855" y="5482"/>
                  </a:cubicBezTo>
                  <a:cubicBezTo>
                    <a:pt x="849" y="5499"/>
                    <a:pt x="849" y="5505"/>
                    <a:pt x="843" y="5523"/>
                  </a:cubicBezTo>
                  <a:cubicBezTo>
                    <a:pt x="820" y="5571"/>
                    <a:pt x="796" y="5618"/>
                    <a:pt x="772" y="5672"/>
                  </a:cubicBezTo>
                  <a:cubicBezTo>
                    <a:pt x="766" y="5683"/>
                    <a:pt x="760" y="5707"/>
                    <a:pt x="754" y="5719"/>
                  </a:cubicBezTo>
                  <a:cubicBezTo>
                    <a:pt x="731" y="5767"/>
                    <a:pt x="713" y="5820"/>
                    <a:pt x="695" y="5862"/>
                  </a:cubicBezTo>
                  <a:cubicBezTo>
                    <a:pt x="683" y="5879"/>
                    <a:pt x="677" y="5891"/>
                    <a:pt x="677" y="5909"/>
                  </a:cubicBezTo>
                  <a:cubicBezTo>
                    <a:pt x="653" y="5968"/>
                    <a:pt x="636" y="6028"/>
                    <a:pt x="606" y="6093"/>
                  </a:cubicBezTo>
                  <a:cubicBezTo>
                    <a:pt x="594" y="6099"/>
                    <a:pt x="594" y="6117"/>
                    <a:pt x="588" y="6123"/>
                  </a:cubicBezTo>
                  <a:cubicBezTo>
                    <a:pt x="564" y="6176"/>
                    <a:pt x="553" y="6224"/>
                    <a:pt x="535" y="6271"/>
                  </a:cubicBezTo>
                  <a:cubicBezTo>
                    <a:pt x="529" y="6283"/>
                    <a:pt x="523" y="6307"/>
                    <a:pt x="517" y="6325"/>
                  </a:cubicBezTo>
                  <a:cubicBezTo>
                    <a:pt x="499" y="6366"/>
                    <a:pt x="481" y="6420"/>
                    <a:pt x="463" y="6461"/>
                  </a:cubicBezTo>
                  <a:cubicBezTo>
                    <a:pt x="458" y="6479"/>
                    <a:pt x="458" y="6491"/>
                    <a:pt x="446" y="6509"/>
                  </a:cubicBezTo>
                  <a:cubicBezTo>
                    <a:pt x="428" y="6568"/>
                    <a:pt x="410" y="6634"/>
                    <a:pt x="386" y="6693"/>
                  </a:cubicBezTo>
                  <a:cubicBezTo>
                    <a:pt x="386" y="6699"/>
                    <a:pt x="380" y="6717"/>
                    <a:pt x="380" y="6723"/>
                  </a:cubicBezTo>
                  <a:lnTo>
                    <a:pt x="339" y="6877"/>
                  </a:lnTo>
                  <a:cubicBezTo>
                    <a:pt x="339" y="6889"/>
                    <a:pt x="327" y="6895"/>
                    <a:pt x="327" y="6901"/>
                  </a:cubicBezTo>
                  <a:cubicBezTo>
                    <a:pt x="327" y="6907"/>
                    <a:pt x="321" y="6925"/>
                    <a:pt x="321" y="6930"/>
                  </a:cubicBezTo>
                  <a:cubicBezTo>
                    <a:pt x="309" y="6978"/>
                    <a:pt x="291" y="7025"/>
                    <a:pt x="285" y="7073"/>
                  </a:cubicBezTo>
                  <a:cubicBezTo>
                    <a:pt x="279" y="7085"/>
                    <a:pt x="279" y="7103"/>
                    <a:pt x="267" y="7115"/>
                  </a:cubicBezTo>
                  <a:cubicBezTo>
                    <a:pt x="256" y="7174"/>
                    <a:pt x="238" y="7233"/>
                    <a:pt x="226" y="7305"/>
                  </a:cubicBezTo>
                  <a:cubicBezTo>
                    <a:pt x="226" y="7310"/>
                    <a:pt x="220" y="7322"/>
                    <a:pt x="220" y="7334"/>
                  </a:cubicBezTo>
                  <a:cubicBezTo>
                    <a:pt x="202" y="7382"/>
                    <a:pt x="196" y="7435"/>
                    <a:pt x="178" y="7483"/>
                  </a:cubicBezTo>
                  <a:cubicBezTo>
                    <a:pt x="172" y="7500"/>
                    <a:pt x="172" y="7518"/>
                    <a:pt x="167" y="7542"/>
                  </a:cubicBezTo>
                  <a:cubicBezTo>
                    <a:pt x="161" y="7584"/>
                    <a:pt x="143" y="7631"/>
                    <a:pt x="137" y="7679"/>
                  </a:cubicBezTo>
                  <a:cubicBezTo>
                    <a:pt x="137" y="7696"/>
                    <a:pt x="131" y="7708"/>
                    <a:pt x="131" y="7726"/>
                  </a:cubicBezTo>
                  <a:cubicBezTo>
                    <a:pt x="113" y="7786"/>
                    <a:pt x="107" y="7845"/>
                    <a:pt x="101" y="7904"/>
                  </a:cubicBezTo>
                  <a:cubicBezTo>
                    <a:pt x="101" y="7910"/>
                    <a:pt x="101" y="7928"/>
                    <a:pt x="89" y="7934"/>
                  </a:cubicBezTo>
                  <a:cubicBezTo>
                    <a:pt x="83" y="7987"/>
                    <a:pt x="77" y="8029"/>
                    <a:pt x="72" y="8082"/>
                  </a:cubicBezTo>
                  <a:cubicBezTo>
                    <a:pt x="72" y="8106"/>
                    <a:pt x="60" y="8118"/>
                    <a:pt x="60" y="8136"/>
                  </a:cubicBezTo>
                  <a:cubicBezTo>
                    <a:pt x="54" y="8177"/>
                    <a:pt x="48" y="8225"/>
                    <a:pt x="48" y="8266"/>
                  </a:cubicBezTo>
                  <a:cubicBezTo>
                    <a:pt x="48" y="8284"/>
                    <a:pt x="42" y="8296"/>
                    <a:pt x="42" y="8314"/>
                  </a:cubicBezTo>
                  <a:cubicBezTo>
                    <a:pt x="30" y="8373"/>
                    <a:pt x="24" y="8433"/>
                    <a:pt x="24" y="8492"/>
                  </a:cubicBezTo>
                  <a:lnTo>
                    <a:pt x="24" y="8498"/>
                  </a:lnTo>
                  <a:cubicBezTo>
                    <a:pt x="24" y="8522"/>
                    <a:pt x="18" y="8551"/>
                    <a:pt x="18" y="8569"/>
                  </a:cubicBezTo>
                  <a:cubicBezTo>
                    <a:pt x="18" y="8593"/>
                    <a:pt x="18" y="8617"/>
                    <a:pt x="12" y="8641"/>
                  </a:cubicBezTo>
                  <a:cubicBezTo>
                    <a:pt x="12" y="8670"/>
                    <a:pt x="12" y="8700"/>
                    <a:pt x="0" y="8730"/>
                  </a:cubicBezTo>
                  <a:lnTo>
                    <a:pt x="0" y="8789"/>
                  </a:lnTo>
                  <a:lnTo>
                    <a:pt x="0" y="8884"/>
                  </a:lnTo>
                  <a:lnTo>
                    <a:pt x="0" y="8926"/>
                  </a:lnTo>
                  <a:lnTo>
                    <a:pt x="0" y="9068"/>
                  </a:lnTo>
                  <a:lnTo>
                    <a:pt x="0" y="9205"/>
                  </a:lnTo>
                  <a:lnTo>
                    <a:pt x="0" y="9246"/>
                  </a:lnTo>
                  <a:lnTo>
                    <a:pt x="0" y="9335"/>
                  </a:lnTo>
                  <a:lnTo>
                    <a:pt x="0" y="9383"/>
                  </a:lnTo>
                  <a:cubicBezTo>
                    <a:pt x="0" y="9412"/>
                    <a:pt x="0" y="9442"/>
                    <a:pt x="12" y="9460"/>
                  </a:cubicBezTo>
                  <a:lnTo>
                    <a:pt x="12" y="9508"/>
                  </a:lnTo>
                  <a:cubicBezTo>
                    <a:pt x="12" y="9537"/>
                    <a:pt x="18" y="9567"/>
                    <a:pt x="18" y="9603"/>
                  </a:cubicBezTo>
                  <a:lnTo>
                    <a:pt x="18" y="9632"/>
                  </a:lnTo>
                  <a:cubicBezTo>
                    <a:pt x="18" y="9680"/>
                    <a:pt x="24" y="9715"/>
                    <a:pt x="30" y="9757"/>
                  </a:cubicBezTo>
                  <a:lnTo>
                    <a:pt x="30" y="9781"/>
                  </a:lnTo>
                  <a:cubicBezTo>
                    <a:pt x="42" y="9810"/>
                    <a:pt x="42" y="9846"/>
                    <a:pt x="48" y="9876"/>
                  </a:cubicBezTo>
                  <a:cubicBezTo>
                    <a:pt x="48" y="9893"/>
                    <a:pt x="48" y="9899"/>
                    <a:pt x="54" y="9917"/>
                  </a:cubicBezTo>
                  <a:cubicBezTo>
                    <a:pt x="54" y="9929"/>
                    <a:pt x="60" y="9947"/>
                    <a:pt x="60" y="9959"/>
                  </a:cubicBezTo>
                  <a:cubicBezTo>
                    <a:pt x="60" y="9977"/>
                    <a:pt x="72" y="9983"/>
                    <a:pt x="72" y="9994"/>
                  </a:cubicBezTo>
                  <a:cubicBezTo>
                    <a:pt x="72" y="10012"/>
                    <a:pt x="77" y="10018"/>
                    <a:pt x="77" y="10036"/>
                  </a:cubicBezTo>
                  <a:cubicBezTo>
                    <a:pt x="83" y="10066"/>
                    <a:pt x="83" y="10095"/>
                    <a:pt x="89" y="10125"/>
                  </a:cubicBezTo>
                  <a:cubicBezTo>
                    <a:pt x="89" y="10131"/>
                    <a:pt x="89" y="10137"/>
                    <a:pt x="101" y="10155"/>
                  </a:cubicBezTo>
                  <a:lnTo>
                    <a:pt x="119" y="10262"/>
                  </a:lnTo>
                  <a:lnTo>
                    <a:pt x="119" y="10279"/>
                  </a:lnTo>
                  <a:cubicBezTo>
                    <a:pt x="131" y="10309"/>
                    <a:pt x="137" y="10345"/>
                    <a:pt x="143" y="10374"/>
                  </a:cubicBezTo>
                  <a:cubicBezTo>
                    <a:pt x="143" y="10380"/>
                    <a:pt x="149" y="10398"/>
                    <a:pt x="149" y="10404"/>
                  </a:cubicBezTo>
                  <a:cubicBezTo>
                    <a:pt x="161" y="10428"/>
                    <a:pt x="167" y="10458"/>
                    <a:pt x="172" y="10481"/>
                  </a:cubicBezTo>
                  <a:cubicBezTo>
                    <a:pt x="172" y="10493"/>
                    <a:pt x="178" y="10499"/>
                    <a:pt x="178" y="10517"/>
                  </a:cubicBezTo>
                  <a:cubicBezTo>
                    <a:pt x="184" y="10547"/>
                    <a:pt x="196" y="10570"/>
                    <a:pt x="202" y="10600"/>
                  </a:cubicBezTo>
                  <a:cubicBezTo>
                    <a:pt x="202" y="10606"/>
                    <a:pt x="208" y="10612"/>
                    <a:pt x="208" y="10618"/>
                  </a:cubicBezTo>
                  <a:cubicBezTo>
                    <a:pt x="214" y="10659"/>
                    <a:pt x="232" y="10689"/>
                    <a:pt x="238" y="10725"/>
                  </a:cubicBezTo>
                  <a:cubicBezTo>
                    <a:pt x="238" y="10731"/>
                    <a:pt x="244" y="10737"/>
                    <a:pt x="244" y="10737"/>
                  </a:cubicBezTo>
                  <a:cubicBezTo>
                    <a:pt x="256" y="10766"/>
                    <a:pt x="267" y="10790"/>
                    <a:pt x="279" y="10820"/>
                  </a:cubicBezTo>
                  <a:cubicBezTo>
                    <a:pt x="285" y="10826"/>
                    <a:pt x="285" y="10844"/>
                    <a:pt x="291" y="10849"/>
                  </a:cubicBezTo>
                  <a:cubicBezTo>
                    <a:pt x="297" y="10873"/>
                    <a:pt x="309" y="10897"/>
                    <a:pt x="321" y="10915"/>
                  </a:cubicBezTo>
                  <a:cubicBezTo>
                    <a:pt x="327" y="10927"/>
                    <a:pt x="327" y="10939"/>
                    <a:pt x="339" y="10944"/>
                  </a:cubicBezTo>
                  <a:cubicBezTo>
                    <a:pt x="345" y="10968"/>
                    <a:pt x="357" y="10998"/>
                    <a:pt x="368" y="11022"/>
                  </a:cubicBezTo>
                  <a:cubicBezTo>
                    <a:pt x="368" y="11028"/>
                    <a:pt x="374" y="11034"/>
                    <a:pt x="374" y="11045"/>
                  </a:cubicBezTo>
                  <a:lnTo>
                    <a:pt x="416" y="11135"/>
                  </a:lnTo>
                  <a:cubicBezTo>
                    <a:pt x="416" y="11140"/>
                    <a:pt x="428" y="11146"/>
                    <a:pt x="428" y="11152"/>
                  </a:cubicBezTo>
                  <a:cubicBezTo>
                    <a:pt x="440" y="11176"/>
                    <a:pt x="446" y="11200"/>
                    <a:pt x="463" y="11224"/>
                  </a:cubicBezTo>
                  <a:cubicBezTo>
                    <a:pt x="469" y="11230"/>
                    <a:pt x="469" y="11235"/>
                    <a:pt x="475" y="11253"/>
                  </a:cubicBezTo>
                  <a:cubicBezTo>
                    <a:pt x="481" y="11271"/>
                    <a:pt x="499" y="11289"/>
                    <a:pt x="517" y="11313"/>
                  </a:cubicBezTo>
                  <a:cubicBezTo>
                    <a:pt x="523" y="11319"/>
                    <a:pt x="523" y="11325"/>
                    <a:pt x="529" y="11342"/>
                  </a:cubicBezTo>
                  <a:lnTo>
                    <a:pt x="576" y="11408"/>
                  </a:lnTo>
                  <a:cubicBezTo>
                    <a:pt x="576" y="11414"/>
                    <a:pt x="582" y="11414"/>
                    <a:pt x="582" y="11420"/>
                  </a:cubicBezTo>
                  <a:cubicBezTo>
                    <a:pt x="594" y="11449"/>
                    <a:pt x="618" y="11473"/>
                    <a:pt x="630" y="11503"/>
                  </a:cubicBezTo>
                  <a:cubicBezTo>
                    <a:pt x="642" y="11509"/>
                    <a:pt x="642" y="11520"/>
                    <a:pt x="648" y="11526"/>
                  </a:cubicBezTo>
                  <a:cubicBezTo>
                    <a:pt x="665" y="11550"/>
                    <a:pt x="677" y="11562"/>
                    <a:pt x="689" y="11586"/>
                  </a:cubicBezTo>
                  <a:cubicBezTo>
                    <a:pt x="701" y="11592"/>
                    <a:pt x="707" y="11598"/>
                    <a:pt x="707" y="11610"/>
                  </a:cubicBezTo>
                  <a:cubicBezTo>
                    <a:pt x="725" y="11621"/>
                    <a:pt x="737" y="11645"/>
                    <a:pt x="743" y="11657"/>
                  </a:cubicBezTo>
                  <a:cubicBezTo>
                    <a:pt x="748" y="11669"/>
                    <a:pt x="760" y="11675"/>
                    <a:pt x="760" y="11681"/>
                  </a:cubicBezTo>
                  <a:cubicBezTo>
                    <a:pt x="772" y="11705"/>
                    <a:pt x="796" y="11716"/>
                    <a:pt x="814" y="11740"/>
                  </a:cubicBezTo>
                  <a:lnTo>
                    <a:pt x="820" y="11746"/>
                  </a:lnTo>
                  <a:cubicBezTo>
                    <a:pt x="838" y="11770"/>
                    <a:pt x="855" y="11794"/>
                    <a:pt x="879" y="11817"/>
                  </a:cubicBezTo>
                  <a:lnTo>
                    <a:pt x="891" y="11829"/>
                  </a:lnTo>
                  <a:lnTo>
                    <a:pt x="938" y="11877"/>
                  </a:lnTo>
                  <a:lnTo>
                    <a:pt x="956" y="11895"/>
                  </a:lnTo>
                  <a:lnTo>
                    <a:pt x="1004" y="11942"/>
                  </a:lnTo>
                  <a:lnTo>
                    <a:pt x="1028" y="11966"/>
                  </a:lnTo>
                  <a:cubicBezTo>
                    <a:pt x="1045" y="11978"/>
                    <a:pt x="1063" y="12001"/>
                    <a:pt x="1087" y="12013"/>
                  </a:cubicBezTo>
                  <a:lnTo>
                    <a:pt x="1093" y="12025"/>
                  </a:lnTo>
                  <a:cubicBezTo>
                    <a:pt x="1117" y="12043"/>
                    <a:pt x="1134" y="12061"/>
                    <a:pt x="1158" y="12073"/>
                  </a:cubicBezTo>
                  <a:cubicBezTo>
                    <a:pt x="1164" y="12085"/>
                    <a:pt x="1176" y="12085"/>
                    <a:pt x="1182" y="12091"/>
                  </a:cubicBezTo>
                  <a:cubicBezTo>
                    <a:pt x="1194" y="12102"/>
                    <a:pt x="1218" y="12114"/>
                    <a:pt x="1235" y="12126"/>
                  </a:cubicBezTo>
                  <a:cubicBezTo>
                    <a:pt x="1241" y="12132"/>
                    <a:pt x="1247" y="12144"/>
                    <a:pt x="1253" y="12144"/>
                  </a:cubicBezTo>
                  <a:cubicBezTo>
                    <a:pt x="1271" y="12156"/>
                    <a:pt x="1295" y="12162"/>
                    <a:pt x="1307" y="12180"/>
                  </a:cubicBezTo>
                  <a:cubicBezTo>
                    <a:pt x="1313" y="12186"/>
                    <a:pt x="1324" y="12186"/>
                    <a:pt x="1330" y="12191"/>
                  </a:cubicBezTo>
                  <a:cubicBezTo>
                    <a:pt x="1354" y="12209"/>
                    <a:pt x="1384" y="12221"/>
                    <a:pt x="1402" y="12239"/>
                  </a:cubicBezTo>
                  <a:lnTo>
                    <a:pt x="8676" y="16526"/>
                  </a:lnTo>
                  <a:cubicBezTo>
                    <a:pt x="8664" y="16520"/>
                    <a:pt x="8658" y="16514"/>
                    <a:pt x="8640" y="16508"/>
                  </a:cubicBezTo>
                  <a:lnTo>
                    <a:pt x="8640" y="16508"/>
                  </a:lnTo>
                  <a:cubicBezTo>
                    <a:pt x="9025" y="16745"/>
                    <a:pt x="9477" y="16868"/>
                    <a:pt x="9979" y="16868"/>
                  </a:cubicBezTo>
                  <a:cubicBezTo>
                    <a:pt x="10636" y="16868"/>
                    <a:pt x="11379" y="16656"/>
                    <a:pt x="12167" y="16211"/>
                  </a:cubicBezTo>
                  <a:cubicBezTo>
                    <a:pt x="14881" y="14668"/>
                    <a:pt x="17102" y="10897"/>
                    <a:pt x="17119" y="7786"/>
                  </a:cubicBezTo>
                  <a:cubicBezTo>
                    <a:pt x="17149" y="6221"/>
                    <a:pt x="16611" y="5130"/>
                    <a:pt x="15729" y="4612"/>
                  </a:cubicBezTo>
                  <a:lnTo>
                    <a:pt x="15729" y="4612"/>
                  </a:lnTo>
                  <a:cubicBezTo>
                    <a:pt x="15730" y="4613"/>
                    <a:pt x="15730" y="4614"/>
                    <a:pt x="15730" y="4615"/>
                  </a:cubicBezTo>
                  <a:lnTo>
                    <a:pt x="15659" y="4573"/>
                  </a:lnTo>
                  <a:lnTo>
                    <a:pt x="15659" y="4573"/>
                  </a:lnTo>
                  <a:cubicBezTo>
                    <a:pt x="15661" y="4573"/>
                    <a:pt x="15663" y="4573"/>
                    <a:pt x="15665" y="4573"/>
                  </a:cubicBezTo>
                  <a:cubicBezTo>
                    <a:pt x="15662" y="4573"/>
                    <a:pt x="15660" y="4573"/>
                    <a:pt x="15658" y="4573"/>
                  </a:cubicBezTo>
                  <a:lnTo>
                    <a:pt x="15658" y="4573"/>
                  </a:lnTo>
                  <a:lnTo>
                    <a:pt x="15647" y="4566"/>
                  </a:lnTo>
                  <a:lnTo>
                    <a:pt x="15647" y="4566"/>
                  </a:lnTo>
                  <a:cubicBezTo>
                    <a:pt x="15645" y="4563"/>
                    <a:pt x="15643" y="4561"/>
                    <a:pt x="15641" y="4561"/>
                  </a:cubicBezTo>
                  <a:lnTo>
                    <a:pt x="15641" y="4561"/>
                  </a:lnTo>
                  <a:cubicBezTo>
                    <a:pt x="15641" y="4562"/>
                    <a:pt x="15641" y="4562"/>
                    <a:pt x="15642" y="4563"/>
                  </a:cubicBezTo>
                  <a:lnTo>
                    <a:pt x="15642" y="4563"/>
                  </a:lnTo>
                  <a:lnTo>
                    <a:pt x="8456" y="327"/>
                  </a:lnTo>
                  <a:cubicBezTo>
                    <a:pt x="8426" y="310"/>
                    <a:pt x="8397" y="286"/>
                    <a:pt x="8367" y="274"/>
                  </a:cubicBezTo>
                  <a:cubicBezTo>
                    <a:pt x="8361" y="262"/>
                    <a:pt x="8343" y="262"/>
                    <a:pt x="8337" y="256"/>
                  </a:cubicBezTo>
                  <a:cubicBezTo>
                    <a:pt x="8313" y="250"/>
                    <a:pt x="8296" y="238"/>
                    <a:pt x="8278" y="227"/>
                  </a:cubicBezTo>
                  <a:cubicBezTo>
                    <a:pt x="8260" y="221"/>
                    <a:pt x="8254" y="221"/>
                    <a:pt x="8242" y="215"/>
                  </a:cubicBezTo>
                  <a:cubicBezTo>
                    <a:pt x="8218" y="209"/>
                    <a:pt x="8201" y="197"/>
                    <a:pt x="8183" y="185"/>
                  </a:cubicBezTo>
                  <a:cubicBezTo>
                    <a:pt x="8165" y="179"/>
                    <a:pt x="8159" y="179"/>
                    <a:pt x="8147" y="167"/>
                  </a:cubicBezTo>
                  <a:cubicBezTo>
                    <a:pt x="8123" y="161"/>
                    <a:pt x="8106" y="155"/>
                    <a:pt x="8088" y="149"/>
                  </a:cubicBezTo>
                  <a:cubicBezTo>
                    <a:pt x="8070" y="137"/>
                    <a:pt x="8052" y="137"/>
                    <a:pt x="8046" y="131"/>
                  </a:cubicBezTo>
                  <a:cubicBezTo>
                    <a:pt x="8028" y="126"/>
                    <a:pt x="8011" y="120"/>
                    <a:pt x="7987" y="108"/>
                  </a:cubicBezTo>
                  <a:cubicBezTo>
                    <a:pt x="7975" y="102"/>
                    <a:pt x="7957" y="102"/>
                    <a:pt x="7945" y="96"/>
                  </a:cubicBezTo>
                  <a:cubicBezTo>
                    <a:pt x="7921" y="90"/>
                    <a:pt x="7910" y="78"/>
                    <a:pt x="7886" y="78"/>
                  </a:cubicBezTo>
                  <a:cubicBezTo>
                    <a:pt x="7868" y="72"/>
                    <a:pt x="7856" y="72"/>
                    <a:pt x="7850" y="72"/>
                  </a:cubicBezTo>
                  <a:cubicBezTo>
                    <a:pt x="7826" y="66"/>
                    <a:pt x="7803" y="66"/>
                    <a:pt x="7779" y="60"/>
                  </a:cubicBezTo>
                  <a:cubicBezTo>
                    <a:pt x="7767" y="60"/>
                    <a:pt x="7761" y="48"/>
                    <a:pt x="7743" y="48"/>
                  </a:cubicBezTo>
                  <a:cubicBezTo>
                    <a:pt x="7714" y="42"/>
                    <a:pt x="7690" y="42"/>
                    <a:pt x="7660" y="36"/>
                  </a:cubicBezTo>
                  <a:cubicBezTo>
                    <a:pt x="7654" y="36"/>
                    <a:pt x="7648" y="36"/>
                    <a:pt x="7642" y="31"/>
                  </a:cubicBezTo>
                  <a:cubicBezTo>
                    <a:pt x="7601" y="19"/>
                    <a:pt x="7565" y="13"/>
                    <a:pt x="7536" y="13"/>
                  </a:cubicBezTo>
                  <a:lnTo>
                    <a:pt x="7512" y="13"/>
                  </a:lnTo>
                  <a:cubicBezTo>
                    <a:pt x="7482" y="13"/>
                    <a:pt x="7464" y="7"/>
                    <a:pt x="7435" y="7"/>
                  </a:cubicBezTo>
                  <a:lnTo>
                    <a:pt x="7393" y="7"/>
                  </a:lnTo>
                  <a:cubicBezTo>
                    <a:pt x="7375" y="7"/>
                    <a:pt x="7351" y="7"/>
                    <a:pt x="7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5"/>
            <p:cNvSpPr/>
            <p:nvPr/>
          </p:nvSpPr>
          <p:spPr>
            <a:xfrm>
              <a:off x="5644057" y="-1244429"/>
              <a:ext cx="2654533" cy="3338463"/>
            </a:xfrm>
            <a:custGeom>
              <a:avLst/>
              <a:gdLst/>
              <a:ahLst/>
              <a:cxnLst/>
              <a:rect l="l" t="t" r="r" b="b"/>
              <a:pathLst>
                <a:path w="12234" h="15861" extrusionOk="0">
                  <a:moveTo>
                    <a:pt x="4959" y="1"/>
                  </a:moveTo>
                  <a:cubicBezTo>
                    <a:pt x="4924" y="24"/>
                    <a:pt x="4876" y="48"/>
                    <a:pt x="4840" y="66"/>
                  </a:cubicBezTo>
                  <a:cubicBezTo>
                    <a:pt x="4834" y="78"/>
                    <a:pt x="4817" y="84"/>
                    <a:pt x="4811" y="90"/>
                  </a:cubicBezTo>
                  <a:cubicBezTo>
                    <a:pt x="4781" y="107"/>
                    <a:pt x="4751" y="125"/>
                    <a:pt x="4722" y="143"/>
                  </a:cubicBezTo>
                  <a:cubicBezTo>
                    <a:pt x="4710" y="149"/>
                    <a:pt x="4698" y="155"/>
                    <a:pt x="4686" y="167"/>
                  </a:cubicBezTo>
                  <a:cubicBezTo>
                    <a:pt x="4656" y="179"/>
                    <a:pt x="4633" y="202"/>
                    <a:pt x="4603" y="214"/>
                  </a:cubicBezTo>
                  <a:cubicBezTo>
                    <a:pt x="4591" y="226"/>
                    <a:pt x="4573" y="232"/>
                    <a:pt x="4567" y="238"/>
                  </a:cubicBezTo>
                  <a:cubicBezTo>
                    <a:pt x="4538" y="256"/>
                    <a:pt x="4514" y="274"/>
                    <a:pt x="4484" y="291"/>
                  </a:cubicBezTo>
                  <a:cubicBezTo>
                    <a:pt x="4472" y="297"/>
                    <a:pt x="4460" y="303"/>
                    <a:pt x="4448" y="315"/>
                  </a:cubicBezTo>
                  <a:lnTo>
                    <a:pt x="4359" y="381"/>
                  </a:lnTo>
                  <a:cubicBezTo>
                    <a:pt x="4353" y="387"/>
                    <a:pt x="4342" y="392"/>
                    <a:pt x="4336" y="392"/>
                  </a:cubicBezTo>
                  <a:cubicBezTo>
                    <a:pt x="4264" y="446"/>
                    <a:pt x="4187" y="499"/>
                    <a:pt x="4116" y="559"/>
                  </a:cubicBezTo>
                  <a:lnTo>
                    <a:pt x="4104" y="565"/>
                  </a:lnTo>
                  <a:cubicBezTo>
                    <a:pt x="4063" y="600"/>
                    <a:pt x="4009" y="642"/>
                    <a:pt x="3968" y="677"/>
                  </a:cubicBezTo>
                  <a:cubicBezTo>
                    <a:pt x="3950" y="683"/>
                    <a:pt x="3938" y="701"/>
                    <a:pt x="3920" y="713"/>
                  </a:cubicBezTo>
                  <a:cubicBezTo>
                    <a:pt x="3884" y="743"/>
                    <a:pt x="3855" y="772"/>
                    <a:pt x="3819" y="802"/>
                  </a:cubicBezTo>
                  <a:cubicBezTo>
                    <a:pt x="3801" y="820"/>
                    <a:pt x="3789" y="832"/>
                    <a:pt x="3766" y="850"/>
                  </a:cubicBezTo>
                  <a:cubicBezTo>
                    <a:pt x="3730" y="879"/>
                    <a:pt x="3700" y="909"/>
                    <a:pt x="3659" y="939"/>
                  </a:cubicBezTo>
                  <a:lnTo>
                    <a:pt x="3623" y="974"/>
                  </a:lnTo>
                  <a:cubicBezTo>
                    <a:pt x="3582" y="1010"/>
                    <a:pt x="3534" y="1057"/>
                    <a:pt x="3492" y="1099"/>
                  </a:cubicBezTo>
                  <a:lnTo>
                    <a:pt x="3451" y="1135"/>
                  </a:lnTo>
                  <a:cubicBezTo>
                    <a:pt x="3415" y="1164"/>
                    <a:pt x="3386" y="1206"/>
                    <a:pt x="3350" y="1236"/>
                  </a:cubicBezTo>
                  <a:lnTo>
                    <a:pt x="3302" y="1277"/>
                  </a:lnTo>
                  <a:cubicBezTo>
                    <a:pt x="3267" y="1307"/>
                    <a:pt x="3237" y="1343"/>
                    <a:pt x="3202" y="1372"/>
                  </a:cubicBezTo>
                  <a:lnTo>
                    <a:pt x="3166" y="1414"/>
                  </a:lnTo>
                  <a:lnTo>
                    <a:pt x="3029" y="1544"/>
                  </a:lnTo>
                  <a:lnTo>
                    <a:pt x="2994" y="1580"/>
                  </a:lnTo>
                  <a:cubicBezTo>
                    <a:pt x="2964" y="1622"/>
                    <a:pt x="2928" y="1651"/>
                    <a:pt x="2899" y="1687"/>
                  </a:cubicBezTo>
                  <a:lnTo>
                    <a:pt x="2851" y="1728"/>
                  </a:lnTo>
                  <a:cubicBezTo>
                    <a:pt x="2821" y="1770"/>
                    <a:pt x="2786" y="1806"/>
                    <a:pt x="2756" y="1841"/>
                  </a:cubicBezTo>
                  <a:lnTo>
                    <a:pt x="2721" y="1877"/>
                  </a:lnTo>
                  <a:cubicBezTo>
                    <a:pt x="2673" y="1924"/>
                    <a:pt x="2637" y="1978"/>
                    <a:pt x="2590" y="2025"/>
                  </a:cubicBezTo>
                  <a:cubicBezTo>
                    <a:pt x="2584" y="2043"/>
                    <a:pt x="2572" y="2049"/>
                    <a:pt x="2560" y="2067"/>
                  </a:cubicBezTo>
                  <a:cubicBezTo>
                    <a:pt x="2531" y="2103"/>
                    <a:pt x="2501" y="2138"/>
                    <a:pt x="2465" y="2174"/>
                  </a:cubicBezTo>
                  <a:cubicBezTo>
                    <a:pt x="2453" y="2192"/>
                    <a:pt x="2436" y="2204"/>
                    <a:pt x="2430" y="2227"/>
                  </a:cubicBezTo>
                  <a:cubicBezTo>
                    <a:pt x="2400" y="2263"/>
                    <a:pt x="2370" y="2304"/>
                    <a:pt x="2341" y="2346"/>
                  </a:cubicBezTo>
                  <a:cubicBezTo>
                    <a:pt x="2335" y="2364"/>
                    <a:pt x="2317" y="2370"/>
                    <a:pt x="2311" y="2382"/>
                  </a:cubicBezTo>
                  <a:cubicBezTo>
                    <a:pt x="2275" y="2435"/>
                    <a:pt x="2228" y="2489"/>
                    <a:pt x="2192" y="2542"/>
                  </a:cubicBezTo>
                  <a:cubicBezTo>
                    <a:pt x="2186" y="2554"/>
                    <a:pt x="2168" y="2560"/>
                    <a:pt x="2162" y="2578"/>
                  </a:cubicBezTo>
                  <a:cubicBezTo>
                    <a:pt x="2133" y="2625"/>
                    <a:pt x="2103" y="2661"/>
                    <a:pt x="2073" y="2702"/>
                  </a:cubicBezTo>
                  <a:cubicBezTo>
                    <a:pt x="2055" y="2720"/>
                    <a:pt x="2050" y="2738"/>
                    <a:pt x="2038" y="2756"/>
                  </a:cubicBezTo>
                  <a:cubicBezTo>
                    <a:pt x="2008" y="2797"/>
                    <a:pt x="1978" y="2839"/>
                    <a:pt x="1949" y="2880"/>
                  </a:cubicBezTo>
                  <a:cubicBezTo>
                    <a:pt x="1937" y="2898"/>
                    <a:pt x="1931" y="2910"/>
                    <a:pt x="1919" y="2916"/>
                  </a:cubicBezTo>
                  <a:cubicBezTo>
                    <a:pt x="1877" y="2970"/>
                    <a:pt x="1842" y="3029"/>
                    <a:pt x="1806" y="3082"/>
                  </a:cubicBezTo>
                  <a:cubicBezTo>
                    <a:pt x="1800" y="3094"/>
                    <a:pt x="1788" y="3106"/>
                    <a:pt x="1782" y="3118"/>
                  </a:cubicBezTo>
                  <a:cubicBezTo>
                    <a:pt x="1753" y="3165"/>
                    <a:pt x="1723" y="3207"/>
                    <a:pt x="1699" y="3255"/>
                  </a:cubicBezTo>
                  <a:cubicBezTo>
                    <a:pt x="1693" y="3266"/>
                    <a:pt x="1681" y="3290"/>
                    <a:pt x="1670" y="3302"/>
                  </a:cubicBezTo>
                  <a:cubicBezTo>
                    <a:pt x="1640" y="3350"/>
                    <a:pt x="1622" y="3391"/>
                    <a:pt x="1592" y="3439"/>
                  </a:cubicBezTo>
                  <a:cubicBezTo>
                    <a:pt x="1580" y="3450"/>
                    <a:pt x="1575" y="3468"/>
                    <a:pt x="1569" y="3474"/>
                  </a:cubicBezTo>
                  <a:cubicBezTo>
                    <a:pt x="1533" y="3534"/>
                    <a:pt x="1503" y="3587"/>
                    <a:pt x="1462" y="3646"/>
                  </a:cubicBezTo>
                  <a:cubicBezTo>
                    <a:pt x="1456" y="3658"/>
                    <a:pt x="1450" y="3670"/>
                    <a:pt x="1444" y="3682"/>
                  </a:cubicBezTo>
                  <a:cubicBezTo>
                    <a:pt x="1414" y="3730"/>
                    <a:pt x="1390" y="3771"/>
                    <a:pt x="1361" y="3825"/>
                  </a:cubicBezTo>
                  <a:cubicBezTo>
                    <a:pt x="1355" y="3836"/>
                    <a:pt x="1337" y="3860"/>
                    <a:pt x="1331" y="3878"/>
                  </a:cubicBezTo>
                  <a:cubicBezTo>
                    <a:pt x="1307" y="3920"/>
                    <a:pt x="1278" y="3967"/>
                    <a:pt x="1254" y="4009"/>
                  </a:cubicBezTo>
                  <a:cubicBezTo>
                    <a:pt x="1248" y="4026"/>
                    <a:pt x="1242" y="4038"/>
                    <a:pt x="1236" y="4044"/>
                  </a:cubicBezTo>
                  <a:lnTo>
                    <a:pt x="1147" y="4222"/>
                  </a:lnTo>
                  <a:cubicBezTo>
                    <a:pt x="1135" y="4240"/>
                    <a:pt x="1129" y="4246"/>
                    <a:pt x="1129" y="4264"/>
                  </a:cubicBezTo>
                  <a:cubicBezTo>
                    <a:pt x="1105" y="4306"/>
                    <a:pt x="1076" y="4359"/>
                    <a:pt x="1058" y="4401"/>
                  </a:cubicBezTo>
                  <a:cubicBezTo>
                    <a:pt x="1046" y="4418"/>
                    <a:pt x="1040" y="4442"/>
                    <a:pt x="1028" y="4454"/>
                  </a:cubicBezTo>
                  <a:cubicBezTo>
                    <a:pt x="1004" y="4501"/>
                    <a:pt x="981" y="4549"/>
                    <a:pt x="957" y="4597"/>
                  </a:cubicBezTo>
                  <a:lnTo>
                    <a:pt x="939" y="4638"/>
                  </a:lnTo>
                  <a:cubicBezTo>
                    <a:pt x="909" y="4697"/>
                    <a:pt x="886" y="4757"/>
                    <a:pt x="856" y="4816"/>
                  </a:cubicBezTo>
                  <a:cubicBezTo>
                    <a:pt x="850" y="4834"/>
                    <a:pt x="850" y="4840"/>
                    <a:pt x="838" y="4858"/>
                  </a:cubicBezTo>
                  <a:cubicBezTo>
                    <a:pt x="820" y="4905"/>
                    <a:pt x="797" y="4953"/>
                    <a:pt x="773" y="5006"/>
                  </a:cubicBezTo>
                  <a:cubicBezTo>
                    <a:pt x="767" y="5018"/>
                    <a:pt x="761" y="5042"/>
                    <a:pt x="749" y="5054"/>
                  </a:cubicBezTo>
                  <a:cubicBezTo>
                    <a:pt x="731" y="5101"/>
                    <a:pt x="714" y="5155"/>
                    <a:pt x="690" y="5196"/>
                  </a:cubicBezTo>
                  <a:cubicBezTo>
                    <a:pt x="684" y="5214"/>
                    <a:pt x="678" y="5226"/>
                    <a:pt x="678" y="5244"/>
                  </a:cubicBezTo>
                  <a:cubicBezTo>
                    <a:pt x="654" y="5303"/>
                    <a:pt x="630" y="5362"/>
                    <a:pt x="601" y="5428"/>
                  </a:cubicBezTo>
                  <a:cubicBezTo>
                    <a:pt x="595" y="5434"/>
                    <a:pt x="595" y="5452"/>
                    <a:pt x="589" y="5458"/>
                  </a:cubicBezTo>
                  <a:cubicBezTo>
                    <a:pt x="565" y="5511"/>
                    <a:pt x="553" y="5558"/>
                    <a:pt x="535" y="5606"/>
                  </a:cubicBezTo>
                  <a:cubicBezTo>
                    <a:pt x="529" y="5618"/>
                    <a:pt x="524" y="5642"/>
                    <a:pt x="512" y="5659"/>
                  </a:cubicBezTo>
                  <a:cubicBezTo>
                    <a:pt x="500" y="5701"/>
                    <a:pt x="482" y="5754"/>
                    <a:pt x="464" y="5796"/>
                  </a:cubicBezTo>
                  <a:cubicBezTo>
                    <a:pt x="452" y="5814"/>
                    <a:pt x="452" y="5826"/>
                    <a:pt x="446" y="5843"/>
                  </a:cubicBezTo>
                  <a:cubicBezTo>
                    <a:pt x="423" y="5903"/>
                    <a:pt x="411" y="5968"/>
                    <a:pt x="387" y="6028"/>
                  </a:cubicBezTo>
                  <a:cubicBezTo>
                    <a:pt x="387" y="6033"/>
                    <a:pt x="381" y="6051"/>
                    <a:pt x="381" y="6057"/>
                  </a:cubicBezTo>
                  <a:lnTo>
                    <a:pt x="333" y="6212"/>
                  </a:lnTo>
                  <a:cubicBezTo>
                    <a:pt x="333" y="6224"/>
                    <a:pt x="328" y="6229"/>
                    <a:pt x="328" y="6235"/>
                  </a:cubicBezTo>
                  <a:cubicBezTo>
                    <a:pt x="328" y="6241"/>
                    <a:pt x="322" y="6259"/>
                    <a:pt x="322" y="6265"/>
                  </a:cubicBezTo>
                  <a:cubicBezTo>
                    <a:pt x="304" y="6313"/>
                    <a:pt x="292" y="6360"/>
                    <a:pt x="286" y="6408"/>
                  </a:cubicBezTo>
                  <a:cubicBezTo>
                    <a:pt x="274" y="6419"/>
                    <a:pt x="274" y="6437"/>
                    <a:pt x="268" y="6449"/>
                  </a:cubicBezTo>
                  <a:cubicBezTo>
                    <a:pt x="256" y="6509"/>
                    <a:pt x="238" y="6568"/>
                    <a:pt x="227" y="6639"/>
                  </a:cubicBezTo>
                  <a:cubicBezTo>
                    <a:pt x="227" y="6645"/>
                    <a:pt x="215" y="6657"/>
                    <a:pt x="215" y="6669"/>
                  </a:cubicBezTo>
                  <a:cubicBezTo>
                    <a:pt x="203" y="6716"/>
                    <a:pt x="197" y="6770"/>
                    <a:pt x="179" y="6817"/>
                  </a:cubicBezTo>
                  <a:cubicBezTo>
                    <a:pt x="173" y="6835"/>
                    <a:pt x="173" y="6853"/>
                    <a:pt x="167" y="6877"/>
                  </a:cubicBezTo>
                  <a:cubicBezTo>
                    <a:pt x="155" y="6918"/>
                    <a:pt x="143" y="6966"/>
                    <a:pt x="138" y="7013"/>
                  </a:cubicBezTo>
                  <a:cubicBezTo>
                    <a:pt x="138" y="7031"/>
                    <a:pt x="126" y="7043"/>
                    <a:pt x="126" y="7061"/>
                  </a:cubicBezTo>
                  <a:cubicBezTo>
                    <a:pt x="114" y="7120"/>
                    <a:pt x="108" y="7180"/>
                    <a:pt x="96" y="7239"/>
                  </a:cubicBezTo>
                  <a:cubicBezTo>
                    <a:pt x="96" y="7245"/>
                    <a:pt x="96" y="7263"/>
                    <a:pt x="90" y="7269"/>
                  </a:cubicBezTo>
                  <a:cubicBezTo>
                    <a:pt x="84" y="7322"/>
                    <a:pt x="78" y="7364"/>
                    <a:pt x="66" y="7417"/>
                  </a:cubicBezTo>
                  <a:cubicBezTo>
                    <a:pt x="66" y="7441"/>
                    <a:pt x="60" y="7453"/>
                    <a:pt x="60" y="7470"/>
                  </a:cubicBezTo>
                  <a:cubicBezTo>
                    <a:pt x="54" y="7512"/>
                    <a:pt x="48" y="7560"/>
                    <a:pt x="48" y="7601"/>
                  </a:cubicBezTo>
                  <a:cubicBezTo>
                    <a:pt x="48" y="7619"/>
                    <a:pt x="37" y="7631"/>
                    <a:pt x="37" y="7649"/>
                  </a:cubicBezTo>
                  <a:cubicBezTo>
                    <a:pt x="31" y="7708"/>
                    <a:pt x="25" y="7767"/>
                    <a:pt x="25" y="7827"/>
                  </a:cubicBezTo>
                  <a:lnTo>
                    <a:pt x="25" y="7833"/>
                  </a:lnTo>
                  <a:cubicBezTo>
                    <a:pt x="25" y="7856"/>
                    <a:pt x="19" y="7886"/>
                    <a:pt x="19" y="7904"/>
                  </a:cubicBezTo>
                  <a:cubicBezTo>
                    <a:pt x="19" y="7928"/>
                    <a:pt x="19" y="7951"/>
                    <a:pt x="7" y="7975"/>
                  </a:cubicBezTo>
                  <a:cubicBezTo>
                    <a:pt x="7" y="8005"/>
                    <a:pt x="7" y="8035"/>
                    <a:pt x="1" y="8064"/>
                  </a:cubicBezTo>
                  <a:lnTo>
                    <a:pt x="1" y="8124"/>
                  </a:lnTo>
                  <a:lnTo>
                    <a:pt x="1" y="8219"/>
                  </a:lnTo>
                  <a:lnTo>
                    <a:pt x="1" y="8260"/>
                  </a:lnTo>
                  <a:lnTo>
                    <a:pt x="1" y="8403"/>
                  </a:lnTo>
                  <a:lnTo>
                    <a:pt x="1" y="8539"/>
                  </a:lnTo>
                  <a:lnTo>
                    <a:pt x="1" y="8581"/>
                  </a:lnTo>
                  <a:lnTo>
                    <a:pt x="1" y="8670"/>
                  </a:lnTo>
                  <a:lnTo>
                    <a:pt x="1" y="8717"/>
                  </a:lnTo>
                  <a:cubicBezTo>
                    <a:pt x="1" y="8747"/>
                    <a:pt x="1" y="8777"/>
                    <a:pt x="7" y="8795"/>
                  </a:cubicBezTo>
                  <a:lnTo>
                    <a:pt x="7" y="8842"/>
                  </a:lnTo>
                  <a:cubicBezTo>
                    <a:pt x="7" y="8872"/>
                    <a:pt x="19" y="8902"/>
                    <a:pt x="19" y="8937"/>
                  </a:cubicBezTo>
                  <a:lnTo>
                    <a:pt x="19" y="8967"/>
                  </a:lnTo>
                  <a:cubicBezTo>
                    <a:pt x="19" y="9014"/>
                    <a:pt x="25" y="9050"/>
                    <a:pt x="31" y="9092"/>
                  </a:cubicBezTo>
                  <a:lnTo>
                    <a:pt x="31" y="9115"/>
                  </a:lnTo>
                  <a:cubicBezTo>
                    <a:pt x="37" y="9145"/>
                    <a:pt x="37" y="9181"/>
                    <a:pt x="48" y="9210"/>
                  </a:cubicBezTo>
                  <a:cubicBezTo>
                    <a:pt x="48" y="9228"/>
                    <a:pt x="48" y="9234"/>
                    <a:pt x="54" y="9252"/>
                  </a:cubicBezTo>
                  <a:cubicBezTo>
                    <a:pt x="54" y="9264"/>
                    <a:pt x="60" y="9282"/>
                    <a:pt x="60" y="9293"/>
                  </a:cubicBezTo>
                  <a:cubicBezTo>
                    <a:pt x="60" y="9311"/>
                    <a:pt x="66" y="9317"/>
                    <a:pt x="66" y="9329"/>
                  </a:cubicBezTo>
                  <a:cubicBezTo>
                    <a:pt x="66" y="9347"/>
                    <a:pt x="78" y="9353"/>
                    <a:pt x="78" y="9371"/>
                  </a:cubicBezTo>
                  <a:cubicBezTo>
                    <a:pt x="84" y="9400"/>
                    <a:pt x="84" y="9430"/>
                    <a:pt x="90" y="9460"/>
                  </a:cubicBezTo>
                  <a:cubicBezTo>
                    <a:pt x="90" y="9466"/>
                    <a:pt x="90" y="9472"/>
                    <a:pt x="96" y="9489"/>
                  </a:cubicBezTo>
                  <a:lnTo>
                    <a:pt x="120" y="9596"/>
                  </a:lnTo>
                  <a:lnTo>
                    <a:pt x="120" y="9614"/>
                  </a:lnTo>
                  <a:cubicBezTo>
                    <a:pt x="126" y="9644"/>
                    <a:pt x="138" y="9679"/>
                    <a:pt x="143" y="9709"/>
                  </a:cubicBezTo>
                  <a:cubicBezTo>
                    <a:pt x="143" y="9715"/>
                    <a:pt x="149" y="9733"/>
                    <a:pt x="149" y="9739"/>
                  </a:cubicBezTo>
                  <a:cubicBezTo>
                    <a:pt x="155" y="9763"/>
                    <a:pt x="167" y="9792"/>
                    <a:pt x="173" y="9816"/>
                  </a:cubicBezTo>
                  <a:cubicBezTo>
                    <a:pt x="173" y="9828"/>
                    <a:pt x="179" y="9834"/>
                    <a:pt x="179" y="9852"/>
                  </a:cubicBezTo>
                  <a:cubicBezTo>
                    <a:pt x="185" y="9881"/>
                    <a:pt x="197" y="9905"/>
                    <a:pt x="203" y="9935"/>
                  </a:cubicBezTo>
                  <a:cubicBezTo>
                    <a:pt x="203" y="9941"/>
                    <a:pt x="209" y="9947"/>
                    <a:pt x="209" y="9953"/>
                  </a:cubicBezTo>
                  <a:cubicBezTo>
                    <a:pt x="215" y="9994"/>
                    <a:pt x="233" y="10024"/>
                    <a:pt x="238" y="10059"/>
                  </a:cubicBezTo>
                  <a:cubicBezTo>
                    <a:pt x="238" y="10065"/>
                    <a:pt x="244" y="10071"/>
                    <a:pt x="244" y="10071"/>
                  </a:cubicBezTo>
                  <a:cubicBezTo>
                    <a:pt x="256" y="10101"/>
                    <a:pt x="268" y="10125"/>
                    <a:pt x="274" y="10154"/>
                  </a:cubicBezTo>
                  <a:cubicBezTo>
                    <a:pt x="286" y="10160"/>
                    <a:pt x="286" y="10178"/>
                    <a:pt x="292" y="10184"/>
                  </a:cubicBezTo>
                  <a:cubicBezTo>
                    <a:pt x="298" y="10208"/>
                    <a:pt x="304" y="10232"/>
                    <a:pt x="322" y="10249"/>
                  </a:cubicBezTo>
                  <a:cubicBezTo>
                    <a:pt x="328" y="10261"/>
                    <a:pt x="328" y="10273"/>
                    <a:pt x="333" y="10279"/>
                  </a:cubicBezTo>
                  <a:cubicBezTo>
                    <a:pt x="345" y="10303"/>
                    <a:pt x="357" y="10333"/>
                    <a:pt x="363" y="10356"/>
                  </a:cubicBezTo>
                  <a:cubicBezTo>
                    <a:pt x="363" y="10362"/>
                    <a:pt x="375" y="10368"/>
                    <a:pt x="375" y="10380"/>
                  </a:cubicBezTo>
                  <a:lnTo>
                    <a:pt x="417" y="10469"/>
                  </a:lnTo>
                  <a:cubicBezTo>
                    <a:pt x="417" y="10475"/>
                    <a:pt x="423" y="10481"/>
                    <a:pt x="423" y="10487"/>
                  </a:cubicBezTo>
                  <a:cubicBezTo>
                    <a:pt x="440" y="10511"/>
                    <a:pt x="446" y="10534"/>
                    <a:pt x="464" y="10558"/>
                  </a:cubicBezTo>
                  <a:cubicBezTo>
                    <a:pt x="470" y="10564"/>
                    <a:pt x="470" y="10570"/>
                    <a:pt x="476" y="10588"/>
                  </a:cubicBezTo>
                  <a:cubicBezTo>
                    <a:pt x="482" y="10606"/>
                    <a:pt x="500" y="10624"/>
                    <a:pt x="512" y="10647"/>
                  </a:cubicBezTo>
                  <a:cubicBezTo>
                    <a:pt x="524" y="10653"/>
                    <a:pt x="524" y="10659"/>
                    <a:pt x="529" y="10677"/>
                  </a:cubicBezTo>
                  <a:lnTo>
                    <a:pt x="571" y="10742"/>
                  </a:lnTo>
                  <a:cubicBezTo>
                    <a:pt x="571" y="10748"/>
                    <a:pt x="583" y="10748"/>
                    <a:pt x="583" y="10754"/>
                  </a:cubicBezTo>
                  <a:cubicBezTo>
                    <a:pt x="595" y="10784"/>
                    <a:pt x="619" y="10808"/>
                    <a:pt x="630" y="10837"/>
                  </a:cubicBezTo>
                  <a:cubicBezTo>
                    <a:pt x="642" y="10843"/>
                    <a:pt x="642" y="10855"/>
                    <a:pt x="648" y="10861"/>
                  </a:cubicBezTo>
                  <a:cubicBezTo>
                    <a:pt x="660" y="10885"/>
                    <a:pt x="678" y="10897"/>
                    <a:pt x="690" y="10920"/>
                  </a:cubicBezTo>
                  <a:cubicBezTo>
                    <a:pt x="702" y="10926"/>
                    <a:pt x="708" y="10932"/>
                    <a:pt x="708" y="10944"/>
                  </a:cubicBezTo>
                  <a:cubicBezTo>
                    <a:pt x="719" y="10956"/>
                    <a:pt x="737" y="10980"/>
                    <a:pt x="743" y="10992"/>
                  </a:cubicBezTo>
                  <a:cubicBezTo>
                    <a:pt x="749" y="11004"/>
                    <a:pt x="761" y="11009"/>
                    <a:pt x="761" y="11015"/>
                  </a:cubicBezTo>
                  <a:cubicBezTo>
                    <a:pt x="773" y="11039"/>
                    <a:pt x="797" y="11051"/>
                    <a:pt x="809" y="11075"/>
                  </a:cubicBezTo>
                  <a:lnTo>
                    <a:pt x="820" y="11081"/>
                  </a:lnTo>
                  <a:cubicBezTo>
                    <a:pt x="838" y="11104"/>
                    <a:pt x="856" y="11128"/>
                    <a:pt x="880" y="11152"/>
                  </a:cubicBezTo>
                  <a:lnTo>
                    <a:pt x="892" y="11164"/>
                  </a:lnTo>
                  <a:lnTo>
                    <a:pt x="939" y="11211"/>
                  </a:lnTo>
                  <a:lnTo>
                    <a:pt x="957" y="11229"/>
                  </a:lnTo>
                  <a:lnTo>
                    <a:pt x="1004" y="11277"/>
                  </a:lnTo>
                  <a:lnTo>
                    <a:pt x="1028" y="11300"/>
                  </a:lnTo>
                  <a:cubicBezTo>
                    <a:pt x="1046" y="11312"/>
                    <a:pt x="1064" y="11336"/>
                    <a:pt x="1088" y="11348"/>
                  </a:cubicBezTo>
                  <a:lnTo>
                    <a:pt x="1094" y="11360"/>
                  </a:lnTo>
                  <a:cubicBezTo>
                    <a:pt x="1117" y="11378"/>
                    <a:pt x="1135" y="11395"/>
                    <a:pt x="1159" y="11407"/>
                  </a:cubicBezTo>
                  <a:cubicBezTo>
                    <a:pt x="1165" y="11419"/>
                    <a:pt x="1177" y="11419"/>
                    <a:pt x="1183" y="11425"/>
                  </a:cubicBezTo>
                  <a:cubicBezTo>
                    <a:pt x="1194" y="11437"/>
                    <a:pt x="1218" y="11449"/>
                    <a:pt x="1236" y="11461"/>
                  </a:cubicBezTo>
                  <a:cubicBezTo>
                    <a:pt x="1242" y="11467"/>
                    <a:pt x="1248" y="11479"/>
                    <a:pt x="1254" y="11479"/>
                  </a:cubicBezTo>
                  <a:cubicBezTo>
                    <a:pt x="1272" y="11490"/>
                    <a:pt x="1295" y="11496"/>
                    <a:pt x="1307" y="11514"/>
                  </a:cubicBezTo>
                  <a:cubicBezTo>
                    <a:pt x="1313" y="11520"/>
                    <a:pt x="1325" y="11520"/>
                    <a:pt x="1331" y="11526"/>
                  </a:cubicBezTo>
                  <a:cubicBezTo>
                    <a:pt x="1355" y="11544"/>
                    <a:pt x="1385" y="11556"/>
                    <a:pt x="1402" y="11574"/>
                  </a:cubicBezTo>
                  <a:lnTo>
                    <a:pt x="8605" y="15819"/>
                  </a:lnTo>
                  <a:lnTo>
                    <a:pt x="8605" y="15819"/>
                  </a:lnTo>
                  <a:cubicBezTo>
                    <a:pt x="8605" y="15807"/>
                    <a:pt x="8599" y="15807"/>
                    <a:pt x="8587" y="15795"/>
                  </a:cubicBezTo>
                  <a:cubicBezTo>
                    <a:pt x="8575" y="15784"/>
                    <a:pt x="8552" y="15778"/>
                    <a:pt x="8540" y="15760"/>
                  </a:cubicBezTo>
                  <a:cubicBezTo>
                    <a:pt x="8528" y="15754"/>
                    <a:pt x="8522" y="15748"/>
                    <a:pt x="8516" y="15748"/>
                  </a:cubicBezTo>
                  <a:cubicBezTo>
                    <a:pt x="8498" y="15730"/>
                    <a:pt x="8480" y="15724"/>
                    <a:pt x="8463" y="15706"/>
                  </a:cubicBezTo>
                  <a:cubicBezTo>
                    <a:pt x="8457" y="15700"/>
                    <a:pt x="8451" y="15700"/>
                    <a:pt x="8439" y="15695"/>
                  </a:cubicBezTo>
                  <a:cubicBezTo>
                    <a:pt x="8421" y="15677"/>
                    <a:pt x="8397" y="15653"/>
                    <a:pt x="8373" y="15641"/>
                  </a:cubicBezTo>
                  <a:cubicBezTo>
                    <a:pt x="8373" y="15641"/>
                    <a:pt x="8368" y="15641"/>
                    <a:pt x="8368" y="15635"/>
                  </a:cubicBezTo>
                  <a:cubicBezTo>
                    <a:pt x="8344" y="15617"/>
                    <a:pt x="8332" y="15594"/>
                    <a:pt x="8308" y="15582"/>
                  </a:cubicBezTo>
                  <a:lnTo>
                    <a:pt x="8284" y="15558"/>
                  </a:lnTo>
                  <a:lnTo>
                    <a:pt x="8243" y="15516"/>
                  </a:lnTo>
                  <a:lnTo>
                    <a:pt x="8219" y="15493"/>
                  </a:lnTo>
                  <a:lnTo>
                    <a:pt x="8172" y="15445"/>
                  </a:lnTo>
                  <a:lnTo>
                    <a:pt x="8160" y="15433"/>
                  </a:lnTo>
                  <a:cubicBezTo>
                    <a:pt x="8136" y="15409"/>
                    <a:pt x="8124" y="15386"/>
                    <a:pt x="8100" y="15368"/>
                  </a:cubicBezTo>
                  <a:cubicBezTo>
                    <a:pt x="8100" y="15368"/>
                    <a:pt x="8094" y="15356"/>
                    <a:pt x="8094" y="15350"/>
                  </a:cubicBezTo>
                  <a:cubicBezTo>
                    <a:pt x="8077" y="15326"/>
                    <a:pt x="8065" y="15314"/>
                    <a:pt x="8041" y="15291"/>
                  </a:cubicBezTo>
                  <a:lnTo>
                    <a:pt x="8017" y="15267"/>
                  </a:lnTo>
                  <a:cubicBezTo>
                    <a:pt x="8005" y="15255"/>
                    <a:pt x="7993" y="15237"/>
                    <a:pt x="7982" y="15219"/>
                  </a:cubicBezTo>
                  <a:lnTo>
                    <a:pt x="7958" y="15196"/>
                  </a:lnTo>
                  <a:cubicBezTo>
                    <a:pt x="7946" y="15178"/>
                    <a:pt x="7928" y="15160"/>
                    <a:pt x="7922" y="15142"/>
                  </a:cubicBezTo>
                  <a:cubicBezTo>
                    <a:pt x="7916" y="15136"/>
                    <a:pt x="7916" y="15130"/>
                    <a:pt x="7904" y="15119"/>
                  </a:cubicBezTo>
                  <a:cubicBezTo>
                    <a:pt x="7892" y="15101"/>
                    <a:pt x="7869" y="15071"/>
                    <a:pt x="7857" y="15047"/>
                  </a:cubicBezTo>
                  <a:cubicBezTo>
                    <a:pt x="7845" y="15041"/>
                    <a:pt x="7845" y="15029"/>
                    <a:pt x="7845" y="15029"/>
                  </a:cubicBezTo>
                  <a:cubicBezTo>
                    <a:pt x="7833" y="15012"/>
                    <a:pt x="7815" y="14988"/>
                    <a:pt x="7809" y="14964"/>
                  </a:cubicBezTo>
                  <a:cubicBezTo>
                    <a:pt x="7803" y="14958"/>
                    <a:pt x="7797" y="14940"/>
                    <a:pt x="7797" y="14934"/>
                  </a:cubicBezTo>
                  <a:cubicBezTo>
                    <a:pt x="7786" y="14923"/>
                    <a:pt x="7774" y="14899"/>
                    <a:pt x="7768" y="14875"/>
                  </a:cubicBezTo>
                  <a:cubicBezTo>
                    <a:pt x="7756" y="14869"/>
                    <a:pt x="7750" y="14851"/>
                    <a:pt x="7750" y="14845"/>
                  </a:cubicBezTo>
                  <a:cubicBezTo>
                    <a:pt x="7738" y="14822"/>
                    <a:pt x="7726" y="14804"/>
                    <a:pt x="7720" y="14780"/>
                  </a:cubicBezTo>
                  <a:cubicBezTo>
                    <a:pt x="7714" y="14774"/>
                    <a:pt x="7714" y="14762"/>
                    <a:pt x="7708" y="14756"/>
                  </a:cubicBezTo>
                  <a:lnTo>
                    <a:pt x="7661" y="14667"/>
                  </a:lnTo>
                  <a:cubicBezTo>
                    <a:pt x="7655" y="14661"/>
                    <a:pt x="7655" y="14655"/>
                    <a:pt x="7655" y="14644"/>
                  </a:cubicBezTo>
                  <a:cubicBezTo>
                    <a:pt x="7649" y="14626"/>
                    <a:pt x="7631" y="14602"/>
                    <a:pt x="7625" y="14578"/>
                  </a:cubicBezTo>
                  <a:cubicBezTo>
                    <a:pt x="7619" y="14566"/>
                    <a:pt x="7619" y="14554"/>
                    <a:pt x="7607" y="14543"/>
                  </a:cubicBezTo>
                  <a:cubicBezTo>
                    <a:pt x="7602" y="14519"/>
                    <a:pt x="7596" y="14495"/>
                    <a:pt x="7590" y="14483"/>
                  </a:cubicBezTo>
                  <a:cubicBezTo>
                    <a:pt x="7578" y="14465"/>
                    <a:pt x="7578" y="14459"/>
                    <a:pt x="7572" y="14448"/>
                  </a:cubicBezTo>
                  <a:cubicBezTo>
                    <a:pt x="7566" y="14424"/>
                    <a:pt x="7560" y="14400"/>
                    <a:pt x="7542" y="14370"/>
                  </a:cubicBezTo>
                  <a:cubicBezTo>
                    <a:pt x="7542" y="14364"/>
                    <a:pt x="7536" y="14358"/>
                    <a:pt x="7536" y="14341"/>
                  </a:cubicBezTo>
                  <a:cubicBezTo>
                    <a:pt x="7518" y="14311"/>
                    <a:pt x="7512" y="14275"/>
                    <a:pt x="7507" y="14246"/>
                  </a:cubicBezTo>
                  <a:cubicBezTo>
                    <a:pt x="7507" y="14240"/>
                    <a:pt x="7501" y="14222"/>
                    <a:pt x="7501" y="14216"/>
                  </a:cubicBezTo>
                  <a:cubicBezTo>
                    <a:pt x="7489" y="14192"/>
                    <a:pt x="7483" y="14168"/>
                    <a:pt x="7477" y="14139"/>
                  </a:cubicBezTo>
                  <a:cubicBezTo>
                    <a:pt x="7471" y="14127"/>
                    <a:pt x="7471" y="14115"/>
                    <a:pt x="7459" y="14103"/>
                  </a:cubicBezTo>
                  <a:cubicBezTo>
                    <a:pt x="7453" y="14079"/>
                    <a:pt x="7447" y="14062"/>
                    <a:pt x="7447" y="14038"/>
                  </a:cubicBezTo>
                  <a:cubicBezTo>
                    <a:pt x="7447" y="14026"/>
                    <a:pt x="7441" y="14008"/>
                    <a:pt x="7441" y="14002"/>
                  </a:cubicBezTo>
                  <a:cubicBezTo>
                    <a:pt x="7429" y="13973"/>
                    <a:pt x="7423" y="13949"/>
                    <a:pt x="7417" y="13919"/>
                  </a:cubicBezTo>
                  <a:cubicBezTo>
                    <a:pt x="7417" y="13913"/>
                    <a:pt x="7411" y="13895"/>
                    <a:pt x="7411" y="13889"/>
                  </a:cubicBezTo>
                  <a:cubicBezTo>
                    <a:pt x="7400" y="13854"/>
                    <a:pt x="7394" y="13818"/>
                    <a:pt x="7388" y="13788"/>
                  </a:cubicBezTo>
                  <a:cubicBezTo>
                    <a:pt x="7388" y="13771"/>
                    <a:pt x="7382" y="13759"/>
                    <a:pt x="7382" y="13747"/>
                  </a:cubicBezTo>
                  <a:cubicBezTo>
                    <a:pt x="7370" y="13729"/>
                    <a:pt x="7370" y="13699"/>
                    <a:pt x="7364" y="13676"/>
                  </a:cubicBezTo>
                  <a:cubicBezTo>
                    <a:pt x="7364" y="13658"/>
                    <a:pt x="7358" y="13646"/>
                    <a:pt x="7358" y="13628"/>
                  </a:cubicBezTo>
                  <a:cubicBezTo>
                    <a:pt x="7352" y="13610"/>
                    <a:pt x="7352" y="13587"/>
                    <a:pt x="7352" y="13563"/>
                  </a:cubicBezTo>
                  <a:cubicBezTo>
                    <a:pt x="7352" y="13551"/>
                    <a:pt x="7340" y="13533"/>
                    <a:pt x="7340" y="13521"/>
                  </a:cubicBezTo>
                  <a:cubicBezTo>
                    <a:pt x="7340" y="13492"/>
                    <a:pt x="7334" y="13468"/>
                    <a:pt x="7334" y="13438"/>
                  </a:cubicBezTo>
                  <a:cubicBezTo>
                    <a:pt x="7334" y="13420"/>
                    <a:pt x="7334" y="13414"/>
                    <a:pt x="7328" y="13397"/>
                  </a:cubicBezTo>
                  <a:cubicBezTo>
                    <a:pt x="7322" y="13361"/>
                    <a:pt x="7322" y="13319"/>
                    <a:pt x="7311" y="13278"/>
                  </a:cubicBezTo>
                  <a:lnTo>
                    <a:pt x="7311" y="13242"/>
                  </a:lnTo>
                  <a:cubicBezTo>
                    <a:pt x="7311" y="13212"/>
                    <a:pt x="7305" y="13183"/>
                    <a:pt x="7305" y="13153"/>
                  </a:cubicBezTo>
                  <a:lnTo>
                    <a:pt x="7305" y="13112"/>
                  </a:lnTo>
                  <a:cubicBezTo>
                    <a:pt x="7305" y="13082"/>
                    <a:pt x="7305" y="13058"/>
                    <a:pt x="7299" y="13028"/>
                  </a:cubicBezTo>
                  <a:lnTo>
                    <a:pt x="7299" y="12981"/>
                  </a:lnTo>
                  <a:lnTo>
                    <a:pt x="7299" y="12892"/>
                  </a:lnTo>
                  <a:lnTo>
                    <a:pt x="7299" y="12850"/>
                  </a:lnTo>
                  <a:lnTo>
                    <a:pt x="7299" y="12714"/>
                  </a:lnTo>
                  <a:lnTo>
                    <a:pt x="7299" y="12565"/>
                  </a:lnTo>
                  <a:lnTo>
                    <a:pt x="7299" y="12524"/>
                  </a:lnTo>
                  <a:cubicBezTo>
                    <a:pt x="7299" y="12488"/>
                    <a:pt x="7299" y="12458"/>
                    <a:pt x="7305" y="12417"/>
                  </a:cubicBezTo>
                  <a:lnTo>
                    <a:pt x="7305" y="12369"/>
                  </a:lnTo>
                  <a:cubicBezTo>
                    <a:pt x="7305" y="12340"/>
                    <a:pt x="7305" y="12298"/>
                    <a:pt x="7311" y="12268"/>
                  </a:cubicBezTo>
                  <a:cubicBezTo>
                    <a:pt x="7311" y="12256"/>
                    <a:pt x="7311" y="12233"/>
                    <a:pt x="7322" y="12221"/>
                  </a:cubicBezTo>
                  <a:cubicBezTo>
                    <a:pt x="7322" y="12191"/>
                    <a:pt x="7328" y="12161"/>
                    <a:pt x="7328" y="12132"/>
                  </a:cubicBezTo>
                  <a:cubicBezTo>
                    <a:pt x="7334" y="12072"/>
                    <a:pt x="7340" y="12013"/>
                    <a:pt x="7340" y="11954"/>
                  </a:cubicBezTo>
                  <a:cubicBezTo>
                    <a:pt x="7340" y="11936"/>
                    <a:pt x="7352" y="11912"/>
                    <a:pt x="7352" y="11900"/>
                  </a:cubicBezTo>
                  <a:cubicBezTo>
                    <a:pt x="7358" y="11853"/>
                    <a:pt x="7358" y="11811"/>
                    <a:pt x="7364" y="11764"/>
                  </a:cubicBezTo>
                  <a:cubicBezTo>
                    <a:pt x="7364" y="11746"/>
                    <a:pt x="7370" y="11728"/>
                    <a:pt x="7370" y="11704"/>
                  </a:cubicBezTo>
                  <a:cubicBezTo>
                    <a:pt x="7382" y="11663"/>
                    <a:pt x="7388" y="11609"/>
                    <a:pt x="7394" y="11568"/>
                  </a:cubicBezTo>
                  <a:cubicBezTo>
                    <a:pt x="7394" y="11550"/>
                    <a:pt x="7400" y="11538"/>
                    <a:pt x="7400" y="11526"/>
                  </a:cubicBezTo>
                  <a:cubicBezTo>
                    <a:pt x="7411" y="11467"/>
                    <a:pt x="7423" y="11407"/>
                    <a:pt x="7429" y="11348"/>
                  </a:cubicBezTo>
                  <a:cubicBezTo>
                    <a:pt x="7429" y="11336"/>
                    <a:pt x="7441" y="11312"/>
                    <a:pt x="7441" y="11300"/>
                  </a:cubicBezTo>
                  <a:cubicBezTo>
                    <a:pt x="7447" y="11253"/>
                    <a:pt x="7453" y="11211"/>
                    <a:pt x="7471" y="11164"/>
                  </a:cubicBezTo>
                  <a:cubicBezTo>
                    <a:pt x="7477" y="11140"/>
                    <a:pt x="7477" y="11128"/>
                    <a:pt x="7483" y="11104"/>
                  </a:cubicBezTo>
                  <a:cubicBezTo>
                    <a:pt x="7489" y="11063"/>
                    <a:pt x="7507" y="11009"/>
                    <a:pt x="7512" y="10962"/>
                  </a:cubicBezTo>
                  <a:cubicBezTo>
                    <a:pt x="7512" y="10950"/>
                    <a:pt x="7518" y="10938"/>
                    <a:pt x="7518" y="10920"/>
                  </a:cubicBezTo>
                  <a:lnTo>
                    <a:pt x="7566" y="10742"/>
                  </a:lnTo>
                  <a:cubicBezTo>
                    <a:pt x="7572" y="10724"/>
                    <a:pt x="7572" y="10707"/>
                    <a:pt x="7578" y="10689"/>
                  </a:cubicBezTo>
                  <a:cubicBezTo>
                    <a:pt x="7596" y="10647"/>
                    <a:pt x="7602" y="10600"/>
                    <a:pt x="7619" y="10558"/>
                  </a:cubicBezTo>
                  <a:cubicBezTo>
                    <a:pt x="7625" y="10534"/>
                    <a:pt x="7631" y="10517"/>
                    <a:pt x="7631" y="10499"/>
                  </a:cubicBezTo>
                  <a:cubicBezTo>
                    <a:pt x="7649" y="10451"/>
                    <a:pt x="7661" y="10398"/>
                    <a:pt x="7679" y="10356"/>
                  </a:cubicBezTo>
                  <a:cubicBezTo>
                    <a:pt x="7685" y="10344"/>
                    <a:pt x="7685" y="10327"/>
                    <a:pt x="7691" y="10309"/>
                  </a:cubicBezTo>
                  <a:cubicBezTo>
                    <a:pt x="7714" y="10249"/>
                    <a:pt x="7726" y="10190"/>
                    <a:pt x="7750" y="10131"/>
                  </a:cubicBezTo>
                  <a:cubicBezTo>
                    <a:pt x="7756" y="10119"/>
                    <a:pt x="7768" y="10095"/>
                    <a:pt x="7768" y="10083"/>
                  </a:cubicBezTo>
                  <a:lnTo>
                    <a:pt x="7809" y="9947"/>
                  </a:lnTo>
                  <a:cubicBezTo>
                    <a:pt x="7815" y="9923"/>
                    <a:pt x="7827" y="9911"/>
                    <a:pt x="7833" y="9887"/>
                  </a:cubicBezTo>
                  <a:cubicBezTo>
                    <a:pt x="7845" y="9846"/>
                    <a:pt x="7869" y="9792"/>
                    <a:pt x="7887" y="9751"/>
                  </a:cubicBezTo>
                  <a:cubicBezTo>
                    <a:pt x="7892" y="9733"/>
                    <a:pt x="7892" y="9721"/>
                    <a:pt x="7898" y="9703"/>
                  </a:cubicBezTo>
                  <a:lnTo>
                    <a:pt x="7964" y="9525"/>
                  </a:lnTo>
                  <a:cubicBezTo>
                    <a:pt x="7976" y="9513"/>
                    <a:pt x="7982" y="9489"/>
                    <a:pt x="7987" y="9472"/>
                  </a:cubicBezTo>
                  <a:cubicBezTo>
                    <a:pt x="8005" y="9430"/>
                    <a:pt x="8023" y="9382"/>
                    <a:pt x="8041" y="9341"/>
                  </a:cubicBezTo>
                  <a:cubicBezTo>
                    <a:pt x="8047" y="9317"/>
                    <a:pt x="8053" y="9305"/>
                    <a:pt x="8065" y="9282"/>
                  </a:cubicBezTo>
                  <a:cubicBezTo>
                    <a:pt x="8082" y="9234"/>
                    <a:pt x="8100" y="9192"/>
                    <a:pt x="8124" y="9145"/>
                  </a:cubicBezTo>
                  <a:lnTo>
                    <a:pt x="8142" y="9103"/>
                  </a:lnTo>
                  <a:cubicBezTo>
                    <a:pt x="8172" y="9044"/>
                    <a:pt x="8195" y="8985"/>
                    <a:pt x="8225" y="8925"/>
                  </a:cubicBezTo>
                  <a:cubicBezTo>
                    <a:pt x="8231" y="8907"/>
                    <a:pt x="8243" y="8884"/>
                    <a:pt x="8249" y="8872"/>
                  </a:cubicBezTo>
                  <a:cubicBezTo>
                    <a:pt x="8272" y="8824"/>
                    <a:pt x="8290" y="8783"/>
                    <a:pt x="8308" y="8747"/>
                  </a:cubicBezTo>
                  <a:cubicBezTo>
                    <a:pt x="8314" y="8723"/>
                    <a:pt x="8332" y="8711"/>
                    <a:pt x="8338" y="8688"/>
                  </a:cubicBezTo>
                  <a:lnTo>
                    <a:pt x="8403" y="8551"/>
                  </a:lnTo>
                  <a:lnTo>
                    <a:pt x="8427" y="8510"/>
                  </a:lnTo>
                  <a:cubicBezTo>
                    <a:pt x="8457" y="8450"/>
                    <a:pt x="8486" y="8397"/>
                    <a:pt x="8516" y="8337"/>
                  </a:cubicBezTo>
                  <a:cubicBezTo>
                    <a:pt x="8522" y="8320"/>
                    <a:pt x="8528" y="8308"/>
                    <a:pt x="8546" y="8284"/>
                  </a:cubicBezTo>
                  <a:cubicBezTo>
                    <a:pt x="8569" y="8242"/>
                    <a:pt x="8587" y="8201"/>
                    <a:pt x="8611" y="8159"/>
                  </a:cubicBezTo>
                  <a:cubicBezTo>
                    <a:pt x="8617" y="8136"/>
                    <a:pt x="8635" y="8124"/>
                    <a:pt x="8641" y="8100"/>
                  </a:cubicBezTo>
                  <a:cubicBezTo>
                    <a:pt x="8664" y="8052"/>
                    <a:pt x="8694" y="8011"/>
                    <a:pt x="8718" y="7975"/>
                  </a:cubicBezTo>
                  <a:lnTo>
                    <a:pt x="8736" y="7928"/>
                  </a:lnTo>
                  <a:cubicBezTo>
                    <a:pt x="8765" y="7868"/>
                    <a:pt x="8807" y="7815"/>
                    <a:pt x="8837" y="7767"/>
                  </a:cubicBezTo>
                  <a:cubicBezTo>
                    <a:pt x="8843" y="7750"/>
                    <a:pt x="8854" y="7738"/>
                    <a:pt x="8866" y="7720"/>
                  </a:cubicBezTo>
                  <a:cubicBezTo>
                    <a:pt x="8884" y="7678"/>
                    <a:pt x="8914" y="7637"/>
                    <a:pt x="8938" y="7595"/>
                  </a:cubicBezTo>
                  <a:cubicBezTo>
                    <a:pt x="8955" y="7571"/>
                    <a:pt x="8961" y="7560"/>
                    <a:pt x="8973" y="7536"/>
                  </a:cubicBezTo>
                  <a:cubicBezTo>
                    <a:pt x="9003" y="7488"/>
                    <a:pt x="9027" y="7453"/>
                    <a:pt x="9056" y="7411"/>
                  </a:cubicBezTo>
                  <a:cubicBezTo>
                    <a:pt x="9062" y="7393"/>
                    <a:pt x="9080" y="7381"/>
                    <a:pt x="9086" y="7364"/>
                  </a:cubicBezTo>
                  <a:cubicBezTo>
                    <a:pt x="9122" y="7310"/>
                    <a:pt x="9163" y="7263"/>
                    <a:pt x="9199" y="7203"/>
                  </a:cubicBezTo>
                  <a:cubicBezTo>
                    <a:pt x="9205" y="7185"/>
                    <a:pt x="9223" y="7174"/>
                    <a:pt x="9229" y="7156"/>
                  </a:cubicBezTo>
                  <a:cubicBezTo>
                    <a:pt x="9258" y="7120"/>
                    <a:pt x="9288" y="7073"/>
                    <a:pt x="9312" y="7037"/>
                  </a:cubicBezTo>
                  <a:cubicBezTo>
                    <a:pt x="9324" y="7025"/>
                    <a:pt x="9329" y="7001"/>
                    <a:pt x="9347" y="6984"/>
                  </a:cubicBezTo>
                  <a:cubicBezTo>
                    <a:pt x="9377" y="6948"/>
                    <a:pt x="9407" y="6906"/>
                    <a:pt x="9436" y="6865"/>
                  </a:cubicBezTo>
                  <a:cubicBezTo>
                    <a:pt x="9442" y="6853"/>
                    <a:pt x="9460" y="6835"/>
                    <a:pt x="9466" y="6829"/>
                  </a:cubicBezTo>
                  <a:cubicBezTo>
                    <a:pt x="9502" y="6776"/>
                    <a:pt x="9549" y="6728"/>
                    <a:pt x="9585" y="6675"/>
                  </a:cubicBezTo>
                  <a:cubicBezTo>
                    <a:pt x="9591" y="6657"/>
                    <a:pt x="9609" y="6651"/>
                    <a:pt x="9614" y="6639"/>
                  </a:cubicBezTo>
                  <a:cubicBezTo>
                    <a:pt x="9644" y="6598"/>
                    <a:pt x="9674" y="6556"/>
                    <a:pt x="9704" y="6520"/>
                  </a:cubicBezTo>
                  <a:cubicBezTo>
                    <a:pt x="9715" y="6503"/>
                    <a:pt x="9733" y="6491"/>
                    <a:pt x="9739" y="6467"/>
                  </a:cubicBezTo>
                  <a:cubicBezTo>
                    <a:pt x="9769" y="6431"/>
                    <a:pt x="9804" y="6384"/>
                    <a:pt x="9834" y="6348"/>
                  </a:cubicBezTo>
                  <a:cubicBezTo>
                    <a:pt x="9846" y="6330"/>
                    <a:pt x="9858" y="6324"/>
                    <a:pt x="9864" y="6313"/>
                  </a:cubicBezTo>
                  <a:cubicBezTo>
                    <a:pt x="9911" y="6259"/>
                    <a:pt x="9947" y="6212"/>
                    <a:pt x="9994" y="6164"/>
                  </a:cubicBezTo>
                  <a:cubicBezTo>
                    <a:pt x="10000" y="6146"/>
                    <a:pt x="10012" y="6140"/>
                    <a:pt x="10024" y="6123"/>
                  </a:cubicBezTo>
                  <a:cubicBezTo>
                    <a:pt x="10054" y="6087"/>
                    <a:pt x="10090" y="6051"/>
                    <a:pt x="10125" y="6016"/>
                  </a:cubicBezTo>
                  <a:cubicBezTo>
                    <a:pt x="10143" y="5998"/>
                    <a:pt x="10155" y="5986"/>
                    <a:pt x="10161" y="5968"/>
                  </a:cubicBezTo>
                  <a:cubicBezTo>
                    <a:pt x="10202" y="5933"/>
                    <a:pt x="10232" y="5897"/>
                    <a:pt x="10268" y="5855"/>
                  </a:cubicBezTo>
                  <a:lnTo>
                    <a:pt x="10297" y="5826"/>
                  </a:lnTo>
                  <a:cubicBezTo>
                    <a:pt x="10339" y="5784"/>
                    <a:pt x="10386" y="5737"/>
                    <a:pt x="10428" y="5689"/>
                  </a:cubicBezTo>
                  <a:lnTo>
                    <a:pt x="10458" y="5659"/>
                  </a:lnTo>
                  <a:lnTo>
                    <a:pt x="10570" y="5547"/>
                  </a:lnTo>
                  <a:lnTo>
                    <a:pt x="10606" y="5511"/>
                  </a:lnTo>
                  <a:cubicBezTo>
                    <a:pt x="10648" y="5469"/>
                    <a:pt x="10683" y="5434"/>
                    <a:pt x="10719" y="5404"/>
                  </a:cubicBezTo>
                  <a:cubicBezTo>
                    <a:pt x="10725" y="5398"/>
                    <a:pt x="10743" y="5392"/>
                    <a:pt x="10749" y="5374"/>
                  </a:cubicBezTo>
                  <a:cubicBezTo>
                    <a:pt x="10796" y="5333"/>
                    <a:pt x="10844" y="5285"/>
                    <a:pt x="10891" y="5250"/>
                  </a:cubicBezTo>
                  <a:cubicBezTo>
                    <a:pt x="10897" y="5244"/>
                    <a:pt x="10903" y="5232"/>
                    <a:pt x="10921" y="5226"/>
                  </a:cubicBezTo>
                  <a:cubicBezTo>
                    <a:pt x="10956" y="5190"/>
                    <a:pt x="10992" y="5161"/>
                    <a:pt x="11040" y="5125"/>
                  </a:cubicBezTo>
                  <a:cubicBezTo>
                    <a:pt x="11051" y="5107"/>
                    <a:pt x="11069" y="5101"/>
                    <a:pt x="11075" y="5083"/>
                  </a:cubicBezTo>
                  <a:cubicBezTo>
                    <a:pt x="11111" y="5054"/>
                    <a:pt x="11158" y="5018"/>
                    <a:pt x="11194" y="4988"/>
                  </a:cubicBezTo>
                  <a:cubicBezTo>
                    <a:pt x="11200" y="4982"/>
                    <a:pt x="11212" y="4977"/>
                    <a:pt x="11224" y="4965"/>
                  </a:cubicBezTo>
                  <a:cubicBezTo>
                    <a:pt x="11277" y="4929"/>
                    <a:pt x="11319" y="4887"/>
                    <a:pt x="11372" y="4846"/>
                  </a:cubicBezTo>
                  <a:lnTo>
                    <a:pt x="11461" y="4781"/>
                  </a:lnTo>
                  <a:cubicBezTo>
                    <a:pt x="11479" y="4775"/>
                    <a:pt x="11485" y="4769"/>
                    <a:pt x="11497" y="4757"/>
                  </a:cubicBezTo>
                  <a:cubicBezTo>
                    <a:pt x="11538" y="4739"/>
                    <a:pt x="11568" y="4709"/>
                    <a:pt x="11604" y="4686"/>
                  </a:cubicBezTo>
                  <a:cubicBezTo>
                    <a:pt x="11616" y="4680"/>
                    <a:pt x="11633" y="4662"/>
                    <a:pt x="11645" y="4656"/>
                  </a:cubicBezTo>
                  <a:cubicBezTo>
                    <a:pt x="11669" y="4638"/>
                    <a:pt x="11699" y="4620"/>
                    <a:pt x="11722" y="4602"/>
                  </a:cubicBezTo>
                  <a:cubicBezTo>
                    <a:pt x="11734" y="4597"/>
                    <a:pt x="11752" y="4579"/>
                    <a:pt x="11764" y="4573"/>
                  </a:cubicBezTo>
                  <a:lnTo>
                    <a:pt x="11835" y="4531"/>
                  </a:lnTo>
                  <a:cubicBezTo>
                    <a:pt x="11847" y="4519"/>
                    <a:pt x="11865" y="4507"/>
                    <a:pt x="11883" y="4501"/>
                  </a:cubicBezTo>
                  <a:lnTo>
                    <a:pt x="11954" y="4454"/>
                  </a:lnTo>
                  <a:cubicBezTo>
                    <a:pt x="11966" y="4448"/>
                    <a:pt x="11984" y="4430"/>
                    <a:pt x="11996" y="4424"/>
                  </a:cubicBezTo>
                  <a:cubicBezTo>
                    <a:pt x="12019" y="4412"/>
                    <a:pt x="12049" y="4395"/>
                    <a:pt x="12073" y="4383"/>
                  </a:cubicBezTo>
                  <a:lnTo>
                    <a:pt x="12114" y="4359"/>
                  </a:lnTo>
                  <a:cubicBezTo>
                    <a:pt x="12150" y="4335"/>
                    <a:pt x="12197" y="4311"/>
                    <a:pt x="12233" y="4294"/>
                  </a:cubicBezTo>
                  <a:lnTo>
                    <a:pt x="4959" y="1"/>
                  </a:lnTo>
                  <a:close/>
                  <a:moveTo>
                    <a:pt x="8605" y="15819"/>
                  </a:moveTo>
                  <a:cubicBezTo>
                    <a:pt x="8605" y="15819"/>
                    <a:pt x="8605" y="15819"/>
                    <a:pt x="8605" y="15819"/>
                  </a:cubicBezTo>
                  <a:cubicBezTo>
                    <a:pt x="8607" y="15820"/>
                    <a:pt x="8609" y="15821"/>
                    <a:pt x="8610" y="15822"/>
                  </a:cubicBezTo>
                  <a:lnTo>
                    <a:pt x="8610" y="15822"/>
                  </a:lnTo>
                  <a:lnTo>
                    <a:pt x="8605" y="15819"/>
                  </a:lnTo>
                  <a:close/>
                  <a:moveTo>
                    <a:pt x="8610" y="15822"/>
                  </a:moveTo>
                  <a:lnTo>
                    <a:pt x="8676" y="15861"/>
                  </a:lnTo>
                  <a:cubicBezTo>
                    <a:pt x="8660" y="15850"/>
                    <a:pt x="8633" y="15834"/>
                    <a:pt x="8610" y="15822"/>
                  </a:cubicBezTo>
                  <a:close/>
                </a:path>
              </a:pathLst>
            </a:custGeom>
            <a:solidFill>
              <a:srgbClr val="979797">
                <a:alpha val="4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5"/>
            <p:cNvSpPr/>
            <p:nvPr/>
          </p:nvSpPr>
          <p:spPr>
            <a:xfrm>
              <a:off x="9706338" y="-1666865"/>
              <a:ext cx="130405" cy="2622401"/>
            </a:xfrm>
            <a:custGeom>
              <a:avLst/>
              <a:gdLst/>
              <a:ahLst/>
              <a:cxnLst/>
              <a:rect l="l" t="t" r="r" b="b"/>
              <a:pathLst>
                <a:path w="601" h="12459" extrusionOk="0">
                  <a:moveTo>
                    <a:pt x="1" y="1"/>
                  </a:moveTo>
                  <a:lnTo>
                    <a:pt x="30" y="12132"/>
                  </a:lnTo>
                  <a:lnTo>
                    <a:pt x="600" y="12458"/>
                  </a:lnTo>
                  <a:lnTo>
                    <a:pt x="565" y="32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5"/>
            <p:cNvSpPr/>
            <p:nvPr/>
          </p:nvSpPr>
          <p:spPr>
            <a:xfrm>
              <a:off x="9706338" y="-4241474"/>
              <a:ext cx="4718447" cy="2643660"/>
            </a:xfrm>
            <a:custGeom>
              <a:avLst/>
              <a:gdLst/>
              <a:ahLst/>
              <a:cxnLst/>
              <a:rect l="l" t="t" r="r" b="b"/>
              <a:pathLst>
                <a:path w="21746" h="12560" extrusionOk="0">
                  <a:moveTo>
                    <a:pt x="21175" y="0"/>
                  </a:moveTo>
                  <a:lnTo>
                    <a:pt x="1" y="12233"/>
                  </a:lnTo>
                  <a:lnTo>
                    <a:pt x="565" y="12559"/>
                  </a:lnTo>
                  <a:lnTo>
                    <a:pt x="21745" y="333"/>
                  </a:lnTo>
                  <a:lnTo>
                    <a:pt x="211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5"/>
            <p:cNvSpPr/>
            <p:nvPr/>
          </p:nvSpPr>
          <p:spPr>
            <a:xfrm>
              <a:off x="9828714" y="-4171594"/>
              <a:ext cx="4602363" cy="5127143"/>
            </a:xfrm>
            <a:custGeom>
              <a:avLst/>
              <a:gdLst/>
              <a:ahLst/>
              <a:cxnLst/>
              <a:rect l="l" t="t" r="r" b="b"/>
              <a:pathLst>
                <a:path w="21211" h="24359" extrusionOk="0">
                  <a:moveTo>
                    <a:pt x="21181" y="1"/>
                  </a:moveTo>
                  <a:lnTo>
                    <a:pt x="1" y="12227"/>
                  </a:lnTo>
                  <a:lnTo>
                    <a:pt x="36" y="24358"/>
                  </a:lnTo>
                  <a:lnTo>
                    <a:pt x="21211" y="12132"/>
                  </a:lnTo>
                  <a:lnTo>
                    <a:pt x="211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5"/>
            <p:cNvSpPr/>
            <p:nvPr/>
          </p:nvSpPr>
          <p:spPr>
            <a:xfrm>
              <a:off x="9931779" y="-4022784"/>
              <a:ext cx="4396232" cy="4830784"/>
            </a:xfrm>
            <a:custGeom>
              <a:avLst/>
              <a:gdLst/>
              <a:ahLst/>
              <a:cxnLst/>
              <a:rect l="l" t="t" r="r" b="b"/>
              <a:pathLst>
                <a:path w="20261" h="22951" extrusionOk="0">
                  <a:moveTo>
                    <a:pt x="20261" y="0"/>
                  </a:moveTo>
                  <a:lnTo>
                    <a:pt x="1" y="11698"/>
                  </a:lnTo>
                  <a:lnTo>
                    <a:pt x="1" y="22951"/>
                  </a:lnTo>
                  <a:lnTo>
                    <a:pt x="20261" y="11253"/>
                  </a:lnTo>
                  <a:lnTo>
                    <a:pt x="202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5"/>
            <p:cNvSpPr/>
            <p:nvPr/>
          </p:nvSpPr>
          <p:spPr>
            <a:xfrm>
              <a:off x="9875147" y="-3484162"/>
              <a:ext cx="4508410" cy="2543681"/>
            </a:xfrm>
            <a:custGeom>
              <a:avLst/>
              <a:gdLst/>
              <a:ahLst/>
              <a:cxnLst/>
              <a:rect l="l" t="t" r="r" b="b"/>
              <a:pathLst>
                <a:path w="20778" h="12085" extrusionOk="0">
                  <a:moveTo>
                    <a:pt x="20700" y="1"/>
                  </a:moveTo>
                  <a:lnTo>
                    <a:pt x="0" y="11948"/>
                  </a:lnTo>
                  <a:lnTo>
                    <a:pt x="78" y="12084"/>
                  </a:lnTo>
                  <a:lnTo>
                    <a:pt x="20777" y="143"/>
                  </a:lnTo>
                  <a:lnTo>
                    <a:pt x="207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5"/>
            <p:cNvSpPr/>
            <p:nvPr/>
          </p:nvSpPr>
          <p:spPr>
            <a:xfrm>
              <a:off x="9875147" y="-2879238"/>
              <a:ext cx="4508410" cy="2543681"/>
            </a:xfrm>
            <a:custGeom>
              <a:avLst/>
              <a:gdLst/>
              <a:ahLst/>
              <a:cxnLst/>
              <a:rect l="l" t="t" r="r" b="b"/>
              <a:pathLst>
                <a:path w="20778" h="12085" extrusionOk="0">
                  <a:moveTo>
                    <a:pt x="20700" y="1"/>
                  </a:moveTo>
                  <a:lnTo>
                    <a:pt x="0" y="11942"/>
                  </a:lnTo>
                  <a:lnTo>
                    <a:pt x="78" y="12084"/>
                  </a:lnTo>
                  <a:lnTo>
                    <a:pt x="20777" y="143"/>
                  </a:lnTo>
                  <a:lnTo>
                    <a:pt x="207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5"/>
            <p:cNvSpPr/>
            <p:nvPr/>
          </p:nvSpPr>
          <p:spPr>
            <a:xfrm>
              <a:off x="9873845" y="-2275577"/>
              <a:ext cx="4509712" cy="2544944"/>
            </a:xfrm>
            <a:custGeom>
              <a:avLst/>
              <a:gdLst/>
              <a:ahLst/>
              <a:cxnLst/>
              <a:rect l="l" t="t" r="r" b="b"/>
              <a:pathLst>
                <a:path w="20784" h="12091" extrusionOk="0">
                  <a:moveTo>
                    <a:pt x="20700" y="1"/>
                  </a:moveTo>
                  <a:lnTo>
                    <a:pt x="1" y="11948"/>
                  </a:lnTo>
                  <a:lnTo>
                    <a:pt x="84" y="12090"/>
                  </a:lnTo>
                  <a:lnTo>
                    <a:pt x="20783" y="143"/>
                  </a:lnTo>
                  <a:lnTo>
                    <a:pt x="207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5"/>
            <p:cNvSpPr/>
            <p:nvPr/>
          </p:nvSpPr>
          <p:spPr>
            <a:xfrm>
              <a:off x="13607610" y="-3656546"/>
              <a:ext cx="36236" cy="2419917"/>
            </a:xfrm>
            <a:custGeom>
              <a:avLst/>
              <a:gdLst/>
              <a:ahLst/>
              <a:cxnLst/>
              <a:rect l="l" t="t" r="r" b="b"/>
              <a:pathLst>
                <a:path w="167" h="11497" extrusionOk="0">
                  <a:moveTo>
                    <a:pt x="1" y="0"/>
                  </a:moveTo>
                  <a:lnTo>
                    <a:pt x="1" y="11496"/>
                  </a:lnTo>
                  <a:lnTo>
                    <a:pt x="167" y="11496"/>
                  </a:ln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5"/>
            <p:cNvSpPr/>
            <p:nvPr/>
          </p:nvSpPr>
          <p:spPr>
            <a:xfrm>
              <a:off x="12860336" y="-3237899"/>
              <a:ext cx="36236" cy="2419917"/>
            </a:xfrm>
            <a:custGeom>
              <a:avLst/>
              <a:gdLst/>
              <a:ahLst/>
              <a:cxnLst/>
              <a:rect l="l" t="t" r="r" b="b"/>
              <a:pathLst>
                <a:path w="167" h="11497" extrusionOk="0">
                  <a:moveTo>
                    <a:pt x="1" y="1"/>
                  </a:moveTo>
                  <a:lnTo>
                    <a:pt x="1" y="11496"/>
                  </a:lnTo>
                  <a:lnTo>
                    <a:pt x="167" y="11496"/>
                  </a:lnTo>
                  <a:lnTo>
                    <a:pt x="1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5"/>
            <p:cNvSpPr/>
            <p:nvPr/>
          </p:nvSpPr>
          <p:spPr>
            <a:xfrm>
              <a:off x="12111761" y="-2816725"/>
              <a:ext cx="36236" cy="2419917"/>
            </a:xfrm>
            <a:custGeom>
              <a:avLst/>
              <a:gdLst/>
              <a:ahLst/>
              <a:cxnLst/>
              <a:rect l="l" t="t" r="r" b="b"/>
              <a:pathLst>
                <a:path w="167" h="11497" extrusionOk="0">
                  <a:moveTo>
                    <a:pt x="1" y="1"/>
                  </a:moveTo>
                  <a:lnTo>
                    <a:pt x="1" y="11496"/>
                  </a:lnTo>
                  <a:lnTo>
                    <a:pt x="167" y="11496"/>
                  </a:lnTo>
                  <a:lnTo>
                    <a:pt x="1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5"/>
            <p:cNvSpPr/>
            <p:nvPr/>
          </p:nvSpPr>
          <p:spPr>
            <a:xfrm>
              <a:off x="11363185" y="-2399340"/>
              <a:ext cx="35151" cy="2421180"/>
            </a:xfrm>
            <a:custGeom>
              <a:avLst/>
              <a:gdLst/>
              <a:ahLst/>
              <a:cxnLst/>
              <a:rect l="l" t="t" r="r" b="b"/>
              <a:pathLst>
                <a:path w="162" h="11503" extrusionOk="0">
                  <a:moveTo>
                    <a:pt x="1" y="1"/>
                  </a:moveTo>
                  <a:lnTo>
                    <a:pt x="1" y="11503"/>
                  </a:lnTo>
                  <a:lnTo>
                    <a:pt x="161" y="11503"/>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5"/>
            <p:cNvSpPr/>
            <p:nvPr/>
          </p:nvSpPr>
          <p:spPr>
            <a:xfrm>
              <a:off x="10614610" y="-1979219"/>
              <a:ext cx="35151" cy="2419707"/>
            </a:xfrm>
            <a:custGeom>
              <a:avLst/>
              <a:gdLst/>
              <a:ahLst/>
              <a:cxnLst/>
              <a:rect l="l" t="t" r="r" b="b"/>
              <a:pathLst>
                <a:path w="162" h="11496" extrusionOk="0">
                  <a:moveTo>
                    <a:pt x="1" y="0"/>
                  </a:moveTo>
                  <a:lnTo>
                    <a:pt x="1" y="11496"/>
                  </a:lnTo>
                  <a:lnTo>
                    <a:pt x="161" y="11496"/>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5"/>
            <p:cNvSpPr/>
            <p:nvPr/>
          </p:nvSpPr>
          <p:spPr>
            <a:xfrm>
              <a:off x="9042818" y="-851881"/>
              <a:ext cx="768109" cy="505368"/>
            </a:xfrm>
            <a:custGeom>
              <a:avLst/>
              <a:gdLst/>
              <a:ahLst/>
              <a:cxnLst/>
              <a:rect l="l" t="t" r="r" b="b"/>
              <a:pathLst>
                <a:path w="3540" h="2401" extrusionOk="0">
                  <a:moveTo>
                    <a:pt x="476" y="2292"/>
                  </a:moveTo>
                  <a:cubicBezTo>
                    <a:pt x="482" y="2292"/>
                    <a:pt x="482" y="2292"/>
                    <a:pt x="476" y="2304"/>
                  </a:cubicBezTo>
                  <a:lnTo>
                    <a:pt x="476" y="2292"/>
                  </a:lnTo>
                  <a:close/>
                  <a:moveTo>
                    <a:pt x="470" y="2316"/>
                  </a:moveTo>
                  <a:cubicBezTo>
                    <a:pt x="476" y="2316"/>
                    <a:pt x="470" y="2316"/>
                    <a:pt x="470" y="2322"/>
                  </a:cubicBezTo>
                  <a:lnTo>
                    <a:pt x="470" y="2316"/>
                  </a:lnTo>
                  <a:close/>
                  <a:moveTo>
                    <a:pt x="3154" y="0"/>
                  </a:moveTo>
                  <a:cubicBezTo>
                    <a:pt x="3148" y="0"/>
                    <a:pt x="3142" y="6"/>
                    <a:pt x="3142" y="6"/>
                  </a:cubicBezTo>
                  <a:lnTo>
                    <a:pt x="72" y="1787"/>
                  </a:lnTo>
                  <a:cubicBezTo>
                    <a:pt x="30" y="1811"/>
                    <a:pt x="1" y="1871"/>
                    <a:pt x="1" y="1942"/>
                  </a:cubicBezTo>
                  <a:cubicBezTo>
                    <a:pt x="6" y="2102"/>
                    <a:pt x="107" y="2286"/>
                    <a:pt x="244" y="2369"/>
                  </a:cubicBezTo>
                  <a:cubicBezTo>
                    <a:pt x="281" y="2390"/>
                    <a:pt x="320" y="2400"/>
                    <a:pt x="354" y="2400"/>
                  </a:cubicBezTo>
                  <a:cubicBezTo>
                    <a:pt x="381" y="2400"/>
                    <a:pt x="404" y="2394"/>
                    <a:pt x="422" y="2381"/>
                  </a:cubicBezTo>
                  <a:lnTo>
                    <a:pt x="416" y="2381"/>
                  </a:lnTo>
                  <a:lnTo>
                    <a:pt x="3480" y="600"/>
                  </a:lnTo>
                  <a:cubicBezTo>
                    <a:pt x="3486" y="600"/>
                    <a:pt x="3486" y="594"/>
                    <a:pt x="3498" y="594"/>
                  </a:cubicBezTo>
                  <a:lnTo>
                    <a:pt x="3504" y="588"/>
                  </a:lnTo>
                  <a:lnTo>
                    <a:pt x="3510" y="576"/>
                  </a:lnTo>
                  <a:lnTo>
                    <a:pt x="3516" y="570"/>
                  </a:lnTo>
                  <a:lnTo>
                    <a:pt x="3528" y="564"/>
                  </a:lnTo>
                  <a:lnTo>
                    <a:pt x="3528" y="558"/>
                  </a:lnTo>
                  <a:cubicBezTo>
                    <a:pt x="3528" y="546"/>
                    <a:pt x="3534" y="546"/>
                    <a:pt x="3534" y="540"/>
                  </a:cubicBezTo>
                  <a:lnTo>
                    <a:pt x="3534" y="534"/>
                  </a:lnTo>
                  <a:cubicBezTo>
                    <a:pt x="3534" y="529"/>
                    <a:pt x="3540" y="529"/>
                    <a:pt x="3540" y="517"/>
                  </a:cubicBezTo>
                  <a:lnTo>
                    <a:pt x="3540" y="511"/>
                  </a:lnTo>
                  <a:lnTo>
                    <a:pt x="3540" y="499"/>
                  </a:lnTo>
                  <a:lnTo>
                    <a:pt x="3540" y="487"/>
                  </a:lnTo>
                  <a:lnTo>
                    <a:pt x="3540" y="481"/>
                  </a:lnTo>
                  <a:lnTo>
                    <a:pt x="3540" y="475"/>
                  </a:lnTo>
                  <a:lnTo>
                    <a:pt x="3540" y="469"/>
                  </a:lnTo>
                  <a:lnTo>
                    <a:pt x="3540" y="445"/>
                  </a:lnTo>
                  <a:lnTo>
                    <a:pt x="3540" y="416"/>
                  </a:lnTo>
                  <a:cubicBezTo>
                    <a:pt x="3540" y="410"/>
                    <a:pt x="3540" y="392"/>
                    <a:pt x="3534" y="386"/>
                  </a:cubicBezTo>
                  <a:lnTo>
                    <a:pt x="3534" y="368"/>
                  </a:lnTo>
                  <a:cubicBezTo>
                    <a:pt x="3534" y="362"/>
                    <a:pt x="3534" y="356"/>
                    <a:pt x="3528" y="350"/>
                  </a:cubicBezTo>
                  <a:lnTo>
                    <a:pt x="3528" y="339"/>
                  </a:lnTo>
                  <a:lnTo>
                    <a:pt x="3528" y="333"/>
                  </a:lnTo>
                  <a:cubicBezTo>
                    <a:pt x="3528" y="327"/>
                    <a:pt x="3516" y="309"/>
                    <a:pt x="3516" y="303"/>
                  </a:cubicBezTo>
                  <a:lnTo>
                    <a:pt x="3516" y="297"/>
                  </a:lnTo>
                  <a:cubicBezTo>
                    <a:pt x="3510" y="279"/>
                    <a:pt x="3510" y="273"/>
                    <a:pt x="3504" y="261"/>
                  </a:cubicBezTo>
                  <a:cubicBezTo>
                    <a:pt x="3504" y="249"/>
                    <a:pt x="3504" y="249"/>
                    <a:pt x="3498" y="244"/>
                  </a:cubicBezTo>
                  <a:cubicBezTo>
                    <a:pt x="3486" y="238"/>
                    <a:pt x="3486" y="232"/>
                    <a:pt x="3480" y="220"/>
                  </a:cubicBezTo>
                  <a:cubicBezTo>
                    <a:pt x="3480" y="214"/>
                    <a:pt x="3474" y="214"/>
                    <a:pt x="3474" y="208"/>
                  </a:cubicBezTo>
                  <a:cubicBezTo>
                    <a:pt x="3468" y="202"/>
                    <a:pt x="3456" y="184"/>
                    <a:pt x="3456" y="178"/>
                  </a:cubicBezTo>
                  <a:lnTo>
                    <a:pt x="3456" y="172"/>
                  </a:lnTo>
                  <a:cubicBezTo>
                    <a:pt x="3450" y="160"/>
                    <a:pt x="3445" y="148"/>
                    <a:pt x="3439" y="143"/>
                  </a:cubicBezTo>
                  <a:lnTo>
                    <a:pt x="3427" y="131"/>
                  </a:lnTo>
                  <a:cubicBezTo>
                    <a:pt x="3421" y="125"/>
                    <a:pt x="3415" y="119"/>
                    <a:pt x="3415" y="113"/>
                  </a:cubicBezTo>
                  <a:lnTo>
                    <a:pt x="3409" y="101"/>
                  </a:lnTo>
                  <a:lnTo>
                    <a:pt x="3385" y="83"/>
                  </a:lnTo>
                  <a:cubicBezTo>
                    <a:pt x="3379" y="71"/>
                    <a:pt x="3361" y="65"/>
                    <a:pt x="3355" y="59"/>
                  </a:cubicBezTo>
                  <a:lnTo>
                    <a:pt x="3350" y="53"/>
                  </a:lnTo>
                  <a:lnTo>
                    <a:pt x="3338" y="42"/>
                  </a:lnTo>
                  <a:cubicBezTo>
                    <a:pt x="3332" y="36"/>
                    <a:pt x="3326" y="36"/>
                    <a:pt x="3320" y="30"/>
                  </a:cubicBezTo>
                  <a:cubicBezTo>
                    <a:pt x="3308" y="24"/>
                    <a:pt x="3302" y="24"/>
                    <a:pt x="3296" y="12"/>
                  </a:cubicBezTo>
                  <a:cubicBezTo>
                    <a:pt x="3290" y="6"/>
                    <a:pt x="3272" y="6"/>
                    <a:pt x="3266" y="6"/>
                  </a:cubicBezTo>
                  <a:lnTo>
                    <a:pt x="3260" y="6"/>
                  </a:lnTo>
                  <a:cubicBezTo>
                    <a:pt x="3249" y="6"/>
                    <a:pt x="3243" y="6"/>
                    <a:pt x="32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5"/>
            <p:cNvSpPr/>
            <p:nvPr/>
          </p:nvSpPr>
          <p:spPr>
            <a:xfrm>
              <a:off x="6390040" y="-975644"/>
              <a:ext cx="4133469" cy="3953703"/>
            </a:xfrm>
            <a:custGeom>
              <a:avLst/>
              <a:gdLst/>
              <a:ahLst/>
              <a:cxnLst/>
              <a:rect l="l" t="t" r="r" b="b"/>
              <a:pathLst>
                <a:path w="19050" h="18784" extrusionOk="0">
                  <a:moveTo>
                    <a:pt x="16442" y="4780"/>
                  </a:moveTo>
                  <a:cubicBezTo>
                    <a:pt x="16448" y="4780"/>
                    <a:pt x="16454" y="4780"/>
                    <a:pt x="16472" y="4792"/>
                  </a:cubicBezTo>
                  <a:cubicBezTo>
                    <a:pt x="16454" y="4792"/>
                    <a:pt x="16448" y="4792"/>
                    <a:pt x="16442" y="4780"/>
                  </a:cubicBezTo>
                  <a:close/>
                  <a:moveTo>
                    <a:pt x="15534" y="4792"/>
                  </a:moveTo>
                  <a:cubicBezTo>
                    <a:pt x="15522" y="4798"/>
                    <a:pt x="15504" y="4798"/>
                    <a:pt x="15492" y="4798"/>
                  </a:cubicBezTo>
                  <a:cubicBezTo>
                    <a:pt x="15504" y="4798"/>
                    <a:pt x="15522" y="4792"/>
                    <a:pt x="15534" y="4792"/>
                  </a:cubicBezTo>
                  <a:close/>
                  <a:moveTo>
                    <a:pt x="16561" y="4804"/>
                  </a:moveTo>
                  <a:cubicBezTo>
                    <a:pt x="16566" y="4804"/>
                    <a:pt x="16571" y="4804"/>
                    <a:pt x="16580" y="4808"/>
                  </a:cubicBezTo>
                  <a:lnTo>
                    <a:pt x="16580" y="4808"/>
                  </a:lnTo>
                  <a:cubicBezTo>
                    <a:pt x="16572" y="4806"/>
                    <a:pt x="16562" y="4804"/>
                    <a:pt x="16555" y="4804"/>
                  </a:cubicBezTo>
                  <a:close/>
                  <a:moveTo>
                    <a:pt x="16680" y="4828"/>
                  </a:moveTo>
                  <a:cubicBezTo>
                    <a:pt x="16692" y="4828"/>
                    <a:pt x="16704" y="4834"/>
                    <a:pt x="16716" y="4834"/>
                  </a:cubicBezTo>
                  <a:cubicBezTo>
                    <a:pt x="16704" y="4834"/>
                    <a:pt x="16686" y="4828"/>
                    <a:pt x="16674" y="4828"/>
                  </a:cubicBezTo>
                  <a:close/>
                  <a:moveTo>
                    <a:pt x="16799" y="4857"/>
                  </a:moveTo>
                  <a:cubicBezTo>
                    <a:pt x="16805" y="4857"/>
                    <a:pt x="16822" y="4863"/>
                    <a:pt x="16828" y="4863"/>
                  </a:cubicBezTo>
                  <a:cubicBezTo>
                    <a:pt x="16811" y="4863"/>
                    <a:pt x="16805" y="4857"/>
                    <a:pt x="16793" y="4857"/>
                  </a:cubicBezTo>
                  <a:close/>
                  <a:moveTo>
                    <a:pt x="16912" y="4887"/>
                  </a:moveTo>
                  <a:cubicBezTo>
                    <a:pt x="16918" y="4887"/>
                    <a:pt x="16923" y="4893"/>
                    <a:pt x="16929" y="4893"/>
                  </a:cubicBezTo>
                  <a:cubicBezTo>
                    <a:pt x="16923" y="4893"/>
                    <a:pt x="16912" y="4887"/>
                    <a:pt x="16900" y="4887"/>
                  </a:cubicBezTo>
                  <a:close/>
                  <a:moveTo>
                    <a:pt x="15023" y="4893"/>
                  </a:moveTo>
                  <a:cubicBezTo>
                    <a:pt x="15011" y="4893"/>
                    <a:pt x="14994" y="4899"/>
                    <a:pt x="14982" y="4899"/>
                  </a:cubicBezTo>
                  <a:cubicBezTo>
                    <a:pt x="14994" y="4893"/>
                    <a:pt x="15011" y="4893"/>
                    <a:pt x="15023" y="4893"/>
                  </a:cubicBezTo>
                  <a:close/>
                  <a:moveTo>
                    <a:pt x="17018" y="4923"/>
                  </a:moveTo>
                  <a:cubicBezTo>
                    <a:pt x="17030" y="4923"/>
                    <a:pt x="17030" y="4923"/>
                    <a:pt x="17036" y="4929"/>
                  </a:cubicBezTo>
                  <a:cubicBezTo>
                    <a:pt x="17030" y="4923"/>
                    <a:pt x="17018" y="4923"/>
                    <a:pt x="17018" y="4923"/>
                  </a:cubicBezTo>
                  <a:close/>
                  <a:moveTo>
                    <a:pt x="14893" y="4929"/>
                  </a:moveTo>
                  <a:cubicBezTo>
                    <a:pt x="14875" y="4941"/>
                    <a:pt x="14863" y="4941"/>
                    <a:pt x="14845" y="4947"/>
                  </a:cubicBezTo>
                  <a:cubicBezTo>
                    <a:pt x="14845" y="4941"/>
                    <a:pt x="14851" y="4941"/>
                    <a:pt x="14851" y="4941"/>
                  </a:cubicBezTo>
                  <a:cubicBezTo>
                    <a:pt x="14869" y="4941"/>
                    <a:pt x="14875" y="4929"/>
                    <a:pt x="14893" y="4929"/>
                  </a:cubicBezTo>
                  <a:close/>
                  <a:moveTo>
                    <a:pt x="14750" y="4970"/>
                  </a:moveTo>
                  <a:cubicBezTo>
                    <a:pt x="14744" y="4976"/>
                    <a:pt x="14726" y="4982"/>
                    <a:pt x="14715" y="4982"/>
                  </a:cubicBezTo>
                  <a:cubicBezTo>
                    <a:pt x="14726" y="4976"/>
                    <a:pt x="14732" y="4976"/>
                    <a:pt x="14750" y="4970"/>
                  </a:cubicBezTo>
                  <a:close/>
                  <a:moveTo>
                    <a:pt x="14607" y="5016"/>
                  </a:moveTo>
                  <a:lnTo>
                    <a:pt x="14607" y="5016"/>
                  </a:lnTo>
                  <a:cubicBezTo>
                    <a:pt x="14599" y="5022"/>
                    <a:pt x="14593" y="5030"/>
                    <a:pt x="14584" y="5030"/>
                  </a:cubicBezTo>
                  <a:cubicBezTo>
                    <a:pt x="14592" y="5021"/>
                    <a:pt x="14601" y="5019"/>
                    <a:pt x="14607" y="5016"/>
                  </a:cubicBezTo>
                  <a:close/>
                  <a:moveTo>
                    <a:pt x="14483" y="5065"/>
                  </a:moveTo>
                  <a:cubicBezTo>
                    <a:pt x="14465" y="5071"/>
                    <a:pt x="14459" y="5077"/>
                    <a:pt x="14447" y="5077"/>
                  </a:cubicBezTo>
                  <a:cubicBezTo>
                    <a:pt x="14459" y="5071"/>
                    <a:pt x="14465" y="5071"/>
                    <a:pt x="14483" y="5065"/>
                  </a:cubicBezTo>
                  <a:close/>
                  <a:moveTo>
                    <a:pt x="17466" y="5131"/>
                  </a:moveTo>
                  <a:lnTo>
                    <a:pt x="17476" y="5137"/>
                  </a:lnTo>
                  <a:cubicBezTo>
                    <a:pt x="17476" y="5132"/>
                    <a:pt x="17469" y="5131"/>
                    <a:pt x="17466" y="5131"/>
                  </a:cubicBezTo>
                  <a:close/>
                  <a:moveTo>
                    <a:pt x="14177" y="5192"/>
                  </a:moveTo>
                  <a:lnTo>
                    <a:pt x="14177" y="5192"/>
                  </a:lnTo>
                  <a:cubicBezTo>
                    <a:pt x="14174" y="5193"/>
                    <a:pt x="14171" y="5194"/>
                    <a:pt x="14168" y="5196"/>
                  </a:cubicBezTo>
                  <a:cubicBezTo>
                    <a:pt x="14170" y="5194"/>
                    <a:pt x="14173" y="5193"/>
                    <a:pt x="14177" y="5192"/>
                  </a:cubicBezTo>
                  <a:close/>
                  <a:moveTo>
                    <a:pt x="8123" y="15552"/>
                  </a:moveTo>
                  <a:cubicBezTo>
                    <a:pt x="8129" y="15575"/>
                    <a:pt x="8129" y="15599"/>
                    <a:pt x="8129" y="15617"/>
                  </a:cubicBezTo>
                  <a:cubicBezTo>
                    <a:pt x="8129" y="15599"/>
                    <a:pt x="8123" y="15575"/>
                    <a:pt x="8123" y="15552"/>
                  </a:cubicBezTo>
                  <a:close/>
                  <a:moveTo>
                    <a:pt x="8135" y="15700"/>
                  </a:moveTo>
                  <a:cubicBezTo>
                    <a:pt x="8141" y="15724"/>
                    <a:pt x="8141" y="15736"/>
                    <a:pt x="8141" y="15754"/>
                  </a:cubicBezTo>
                  <a:cubicBezTo>
                    <a:pt x="8141" y="15736"/>
                    <a:pt x="8135" y="15718"/>
                    <a:pt x="8135" y="15700"/>
                  </a:cubicBezTo>
                  <a:close/>
                  <a:moveTo>
                    <a:pt x="8159" y="15849"/>
                  </a:moveTo>
                  <a:cubicBezTo>
                    <a:pt x="8165" y="15855"/>
                    <a:pt x="8165" y="15872"/>
                    <a:pt x="8165" y="15884"/>
                  </a:cubicBezTo>
                  <a:cubicBezTo>
                    <a:pt x="8165" y="15872"/>
                    <a:pt x="8159" y="15855"/>
                    <a:pt x="8159" y="15849"/>
                  </a:cubicBezTo>
                  <a:close/>
                  <a:moveTo>
                    <a:pt x="8242" y="16258"/>
                  </a:moveTo>
                  <a:lnTo>
                    <a:pt x="8242" y="16258"/>
                  </a:lnTo>
                  <a:cubicBezTo>
                    <a:pt x="8242" y="16270"/>
                    <a:pt x="8248" y="16288"/>
                    <a:pt x="8248" y="16300"/>
                  </a:cubicBezTo>
                  <a:cubicBezTo>
                    <a:pt x="8242" y="16288"/>
                    <a:pt x="8242" y="16270"/>
                    <a:pt x="8242" y="16258"/>
                  </a:cubicBezTo>
                  <a:close/>
                  <a:moveTo>
                    <a:pt x="8308" y="16508"/>
                  </a:moveTo>
                  <a:cubicBezTo>
                    <a:pt x="8312" y="16522"/>
                    <a:pt x="8313" y="16539"/>
                    <a:pt x="8316" y="16552"/>
                  </a:cubicBezTo>
                  <a:lnTo>
                    <a:pt x="8316" y="16552"/>
                  </a:lnTo>
                  <a:cubicBezTo>
                    <a:pt x="8316" y="16551"/>
                    <a:pt x="8315" y="16550"/>
                    <a:pt x="8313" y="16549"/>
                  </a:cubicBezTo>
                  <a:cubicBezTo>
                    <a:pt x="8313" y="16531"/>
                    <a:pt x="8308" y="16525"/>
                    <a:pt x="8308" y="16508"/>
                  </a:cubicBezTo>
                  <a:close/>
                  <a:moveTo>
                    <a:pt x="8391" y="16761"/>
                  </a:moveTo>
                  <a:cubicBezTo>
                    <a:pt x="8399" y="16777"/>
                    <a:pt x="8403" y="16794"/>
                    <a:pt x="8403" y="16799"/>
                  </a:cubicBezTo>
                  <a:cubicBezTo>
                    <a:pt x="8398" y="16784"/>
                    <a:pt x="8397" y="16774"/>
                    <a:pt x="8391" y="16761"/>
                  </a:cubicBezTo>
                  <a:close/>
                  <a:moveTo>
                    <a:pt x="8438" y="16887"/>
                  </a:moveTo>
                  <a:lnTo>
                    <a:pt x="8438" y="16887"/>
                  </a:lnTo>
                  <a:cubicBezTo>
                    <a:pt x="8440" y="16891"/>
                    <a:pt x="8443" y="16895"/>
                    <a:pt x="8444" y="16899"/>
                  </a:cubicBezTo>
                  <a:lnTo>
                    <a:pt x="8444" y="16899"/>
                  </a:lnTo>
                  <a:cubicBezTo>
                    <a:pt x="8442" y="16895"/>
                    <a:pt x="8440" y="16891"/>
                    <a:pt x="8438" y="16887"/>
                  </a:cubicBezTo>
                  <a:close/>
                  <a:moveTo>
                    <a:pt x="8485" y="17000"/>
                  </a:moveTo>
                  <a:cubicBezTo>
                    <a:pt x="8487" y="17004"/>
                    <a:pt x="8490" y="17008"/>
                    <a:pt x="8492" y="17012"/>
                  </a:cubicBezTo>
                  <a:lnTo>
                    <a:pt x="8492" y="17012"/>
                  </a:lnTo>
                  <a:cubicBezTo>
                    <a:pt x="8489" y="17009"/>
                    <a:pt x="8487" y="17005"/>
                    <a:pt x="8485" y="17000"/>
                  </a:cubicBezTo>
                  <a:close/>
                  <a:moveTo>
                    <a:pt x="8492" y="17012"/>
                  </a:moveTo>
                  <a:cubicBezTo>
                    <a:pt x="8498" y="17025"/>
                    <a:pt x="8503" y="17035"/>
                    <a:pt x="8509" y="17042"/>
                  </a:cubicBezTo>
                  <a:cubicBezTo>
                    <a:pt x="8498" y="17036"/>
                    <a:pt x="8498" y="17030"/>
                    <a:pt x="8492" y="17012"/>
                  </a:cubicBezTo>
                  <a:close/>
                  <a:moveTo>
                    <a:pt x="8527" y="17096"/>
                  </a:moveTo>
                  <a:cubicBezTo>
                    <a:pt x="8539" y="17119"/>
                    <a:pt x="8551" y="17131"/>
                    <a:pt x="8551" y="17143"/>
                  </a:cubicBezTo>
                  <a:lnTo>
                    <a:pt x="8527" y="17096"/>
                  </a:lnTo>
                  <a:close/>
                  <a:moveTo>
                    <a:pt x="8551" y="17143"/>
                  </a:moveTo>
                  <a:cubicBezTo>
                    <a:pt x="8554" y="17146"/>
                    <a:pt x="8554" y="17147"/>
                    <a:pt x="8553" y="17147"/>
                  </a:cubicBezTo>
                  <a:cubicBezTo>
                    <a:pt x="8552" y="17147"/>
                    <a:pt x="8551" y="17146"/>
                    <a:pt x="8551" y="17143"/>
                  </a:cubicBezTo>
                  <a:close/>
                  <a:moveTo>
                    <a:pt x="8587" y="17202"/>
                  </a:moveTo>
                  <a:lnTo>
                    <a:pt x="8610" y="17244"/>
                  </a:lnTo>
                  <a:cubicBezTo>
                    <a:pt x="8604" y="17244"/>
                    <a:pt x="8604" y="17244"/>
                    <a:pt x="8604" y="17238"/>
                  </a:cubicBezTo>
                  <a:cubicBezTo>
                    <a:pt x="8598" y="17220"/>
                    <a:pt x="8587" y="17214"/>
                    <a:pt x="8587" y="17202"/>
                  </a:cubicBezTo>
                  <a:close/>
                  <a:moveTo>
                    <a:pt x="8644" y="17312"/>
                  </a:moveTo>
                  <a:cubicBezTo>
                    <a:pt x="8650" y="17325"/>
                    <a:pt x="8659" y="17334"/>
                    <a:pt x="8664" y="17339"/>
                  </a:cubicBezTo>
                  <a:cubicBezTo>
                    <a:pt x="8664" y="17343"/>
                    <a:pt x="8664" y="17344"/>
                    <a:pt x="8664" y="17344"/>
                  </a:cubicBezTo>
                  <a:cubicBezTo>
                    <a:pt x="8663" y="17344"/>
                    <a:pt x="8662" y="17337"/>
                    <a:pt x="8658" y="17333"/>
                  </a:cubicBezTo>
                  <a:cubicBezTo>
                    <a:pt x="8649" y="17329"/>
                    <a:pt x="8647" y="17321"/>
                    <a:pt x="8644" y="17312"/>
                  </a:cubicBezTo>
                  <a:close/>
                  <a:moveTo>
                    <a:pt x="8699" y="17410"/>
                  </a:moveTo>
                  <a:lnTo>
                    <a:pt x="8699" y="17410"/>
                  </a:lnTo>
                  <a:cubicBezTo>
                    <a:pt x="8717" y="17428"/>
                    <a:pt x="8723" y="17446"/>
                    <a:pt x="8729" y="17458"/>
                  </a:cubicBezTo>
                  <a:cubicBezTo>
                    <a:pt x="8723" y="17452"/>
                    <a:pt x="8723" y="17446"/>
                    <a:pt x="8717" y="17440"/>
                  </a:cubicBezTo>
                  <a:cubicBezTo>
                    <a:pt x="8705" y="17428"/>
                    <a:pt x="8699" y="17416"/>
                    <a:pt x="8699" y="17410"/>
                  </a:cubicBezTo>
                  <a:close/>
                  <a:moveTo>
                    <a:pt x="8765" y="17511"/>
                  </a:moveTo>
                  <a:cubicBezTo>
                    <a:pt x="8767" y="17519"/>
                    <a:pt x="8772" y="17525"/>
                    <a:pt x="8777" y="17531"/>
                  </a:cubicBezTo>
                  <a:lnTo>
                    <a:pt x="8777" y="17531"/>
                  </a:lnTo>
                  <a:cubicBezTo>
                    <a:pt x="8772" y="17526"/>
                    <a:pt x="8768" y="17520"/>
                    <a:pt x="8765" y="17511"/>
                  </a:cubicBezTo>
                  <a:close/>
                  <a:moveTo>
                    <a:pt x="8788" y="17547"/>
                  </a:moveTo>
                  <a:cubicBezTo>
                    <a:pt x="8791" y="17551"/>
                    <a:pt x="8793" y="17554"/>
                    <a:pt x="8794" y="17559"/>
                  </a:cubicBezTo>
                  <a:lnTo>
                    <a:pt x="8788" y="17547"/>
                  </a:lnTo>
                  <a:close/>
                  <a:moveTo>
                    <a:pt x="8901" y="17689"/>
                  </a:moveTo>
                  <a:lnTo>
                    <a:pt x="8901" y="17689"/>
                  </a:lnTo>
                  <a:cubicBezTo>
                    <a:pt x="8907" y="17707"/>
                    <a:pt x="8919" y="17719"/>
                    <a:pt x="8931" y="17725"/>
                  </a:cubicBezTo>
                  <a:cubicBezTo>
                    <a:pt x="8919" y="17725"/>
                    <a:pt x="8913" y="17719"/>
                    <a:pt x="8913" y="17713"/>
                  </a:cubicBezTo>
                  <a:cubicBezTo>
                    <a:pt x="8907" y="17707"/>
                    <a:pt x="8901" y="17695"/>
                    <a:pt x="8901" y="17689"/>
                  </a:cubicBezTo>
                  <a:close/>
                  <a:moveTo>
                    <a:pt x="8964" y="17779"/>
                  </a:moveTo>
                  <a:cubicBezTo>
                    <a:pt x="8976" y="17798"/>
                    <a:pt x="8991" y="17809"/>
                    <a:pt x="8996" y="17814"/>
                  </a:cubicBezTo>
                  <a:lnTo>
                    <a:pt x="8978" y="17802"/>
                  </a:lnTo>
                  <a:cubicBezTo>
                    <a:pt x="8974" y="17793"/>
                    <a:pt x="8969" y="17787"/>
                    <a:pt x="8964" y="17779"/>
                  </a:cubicBezTo>
                  <a:close/>
                  <a:moveTo>
                    <a:pt x="9032" y="17862"/>
                  </a:moveTo>
                  <a:cubicBezTo>
                    <a:pt x="9041" y="17867"/>
                    <a:pt x="9047" y="17875"/>
                    <a:pt x="9052" y="17882"/>
                  </a:cubicBezTo>
                  <a:lnTo>
                    <a:pt x="9052" y="17882"/>
                  </a:lnTo>
                  <a:lnTo>
                    <a:pt x="9032" y="17862"/>
                  </a:lnTo>
                  <a:close/>
                  <a:moveTo>
                    <a:pt x="9353" y="18158"/>
                  </a:moveTo>
                  <a:lnTo>
                    <a:pt x="9353" y="18158"/>
                  </a:lnTo>
                  <a:cubicBezTo>
                    <a:pt x="9356" y="18160"/>
                    <a:pt x="9360" y="18163"/>
                    <a:pt x="9364" y="18166"/>
                  </a:cubicBezTo>
                  <a:lnTo>
                    <a:pt x="9364" y="18166"/>
                  </a:lnTo>
                  <a:cubicBezTo>
                    <a:pt x="9359" y="18163"/>
                    <a:pt x="9355" y="18161"/>
                    <a:pt x="9353" y="18158"/>
                  </a:cubicBezTo>
                  <a:close/>
                  <a:moveTo>
                    <a:pt x="9463" y="18238"/>
                  </a:moveTo>
                  <a:lnTo>
                    <a:pt x="9463" y="18238"/>
                  </a:lnTo>
                  <a:cubicBezTo>
                    <a:pt x="9468" y="18243"/>
                    <a:pt x="9472" y="18248"/>
                    <a:pt x="9477" y="18253"/>
                  </a:cubicBezTo>
                  <a:cubicBezTo>
                    <a:pt x="9471" y="18247"/>
                    <a:pt x="9465" y="18247"/>
                    <a:pt x="9465" y="18242"/>
                  </a:cubicBezTo>
                  <a:cubicBezTo>
                    <a:pt x="9465" y="18240"/>
                    <a:pt x="9464" y="18239"/>
                    <a:pt x="9463" y="18238"/>
                  </a:cubicBezTo>
                  <a:close/>
                  <a:moveTo>
                    <a:pt x="9596" y="18378"/>
                  </a:moveTo>
                  <a:cubicBezTo>
                    <a:pt x="9612" y="18389"/>
                    <a:pt x="9618" y="18394"/>
                    <a:pt x="9632" y="18400"/>
                  </a:cubicBezTo>
                  <a:lnTo>
                    <a:pt x="9632" y="18400"/>
                  </a:lnTo>
                  <a:cubicBezTo>
                    <a:pt x="9620" y="18393"/>
                    <a:pt x="9608" y="18385"/>
                    <a:pt x="9596" y="18378"/>
                  </a:cubicBezTo>
                  <a:close/>
                  <a:moveTo>
                    <a:pt x="7785" y="0"/>
                  </a:moveTo>
                  <a:cubicBezTo>
                    <a:pt x="7755" y="0"/>
                    <a:pt x="7732" y="0"/>
                    <a:pt x="7708" y="12"/>
                  </a:cubicBezTo>
                  <a:lnTo>
                    <a:pt x="7654" y="12"/>
                  </a:lnTo>
                  <a:cubicBezTo>
                    <a:pt x="7625" y="12"/>
                    <a:pt x="7601" y="18"/>
                    <a:pt x="7571" y="18"/>
                  </a:cubicBezTo>
                  <a:cubicBezTo>
                    <a:pt x="7559" y="18"/>
                    <a:pt x="7542" y="18"/>
                    <a:pt x="7518" y="24"/>
                  </a:cubicBezTo>
                  <a:cubicBezTo>
                    <a:pt x="7488" y="24"/>
                    <a:pt x="7458" y="30"/>
                    <a:pt x="7423" y="42"/>
                  </a:cubicBezTo>
                  <a:cubicBezTo>
                    <a:pt x="7417" y="42"/>
                    <a:pt x="7399" y="42"/>
                    <a:pt x="7393" y="48"/>
                  </a:cubicBezTo>
                  <a:lnTo>
                    <a:pt x="7363" y="48"/>
                  </a:lnTo>
                  <a:cubicBezTo>
                    <a:pt x="7334" y="54"/>
                    <a:pt x="7304" y="54"/>
                    <a:pt x="7268" y="60"/>
                  </a:cubicBezTo>
                  <a:cubicBezTo>
                    <a:pt x="7262" y="60"/>
                    <a:pt x="7251" y="60"/>
                    <a:pt x="7239" y="71"/>
                  </a:cubicBezTo>
                  <a:lnTo>
                    <a:pt x="7126" y="89"/>
                  </a:lnTo>
                  <a:cubicBezTo>
                    <a:pt x="7120" y="89"/>
                    <a:pt x="7114" y="89"/>
                    <a:pt x="7102" y="101"/>
                  </a:cubicBezTo>
                  <a:cubicBezTo>
                    <a:pt x="7072" y="107"/>
                    <a:pt x="7037" y="113"/>
                    <a:pt x="7007" y="119"/>
                  </a:cubicBezTo>
                  <a:cubicBezTo>
                    <a:pt x="7001" y="119"/>
                    <a:pt x="6995" y="131"/>
                    <a:pt x="6983" y="131"/>
                  </a:cubicBezTo>
                  <a:cubicBezTo>
                    <a:pt x="6948" y="137"/>
                    <a:pt x="6912" y="149"/>
                    <a:pt x="6876" y="161"/>
                  </a:cubicBezTo>
                  <a:cubicBezTo>
                    <a:pt x="6865" y="161"/>
                    <a:pt x="6859" y="166"/>
                    <a:pt x="6853" y="166"/>
                  </a:cubicBezTo>
                  <a:cubicBezTo>
                    <a:pt x="6817" y="172"/>
                    <a:pt x="6787" y="190"/>
                    <a:pt x="6746" y="196"/>
                  </a:cubicBezTo>
                  <a:cubicBezTo>
                    <a:pt x="6740" y="196"/>
                    <a:pt x="6734" y="202"/>
                    <a:pt x="6728" y="202"/>
                  </a:cubicBezTo>
                  <a:cubicBezTo>
                    <a:pt x="6686" y="220"/>
                    <a:pt x="6645" y="226"/>
                    <a:pt x="6609" y="238"/>
                  </a:cubicBezTo>
                  <a:cubicBezTo>
                    <a:pt x="6597" y="238"/>
                    <a:pt x="6591" y="250"/>
                    <a:pt x="6580" y="250"/>
                  </a:cubicBezTo>
                  <a:cubicBezTo>
                    <a:pt x="6538" y="261"/>
                    <a:pt x="6508" y="267"/>
                    <a:pt x="6473" y="285"/>
                  </a:cubicBezTo>
                  <a:cubicBezTo>
                    <a:pt x="6467" y="285"/>
                    <a:pt x="6461" y="291"/>
                    <a:pt x="6449" y="291"/>
                  </a:cubicBezTo>
                  <a:cubicBezTo>
                    <a:pt x="6413" y="309"/>
                    <a:pt x="6372" y="321"/>
                    <a:pt x="6330" y="339"/>
                  </a:cubicBezTo>
                  <a:cubicBezTo>
                    <a:pt x="6324" y="339"/>
                    <a:pt x="6312" y="345"/>
                    <a:pt x="6300" y="351"/>
                  </a:cubicBezTo>
                  <a:cubicBezTo>
                    <a:pt x="6265" y="368"/>
                    <a:pt x="6229" y="380"/>
                    <a:pt x="6200" y="398"/>
                  </a:cubicBezTo>
                  <a:cubicBezTo>
                    <a:pt x="6194" y="398"/>
                    <a:pt x="6182" y="404"/>
                    <a:pt x="6182" y="404"/>
                  </a:cubicBezTo>
                  <a:cubicBezTo>
                    <a:pt x="6146" y="416"/>
                    <a:pt x="6105" y="440"/>
                    <a:pt x="6063" y="457"/>
                  </a:cubicBezTo>
                  <a:cubicBezTo>
                    <a:pt x="6057" y="463"/>
                    <a:pt x="6045" y="463"/>
                    <a:pt x="6033" y="469"/>
                  </a:cubicBezTo>
                  <a:cubicBezTo>
                    <a:pt x="6021" y="475"/>
                    <a:pt x="6015" y="475"/>
                    <a:pt x="5998" y="487"/>
                  </a:cubicBezTo>
                  <a:lnTo>
                    <a:pt x="5956" y="505"/>
                  </a:lnTo>
                  <a:cubicBezTo>
                    <a:pt x="5932" y="517"/>
                    <a:pt x="5915" y="523"/>
                    <a:pt x="5897" y="535"/>
                  </a:cubicBezTo>
                  <a:cubicBezTo>
                    <a:pt x="5867" y="552"/>
                    <a:pt x="5843" y="564"/>
                    <a:pt x="5814" y="576"/>
                  </a:cubicBezTo>
                  <a:cubicBezTo>
                    <a:pt x="5796" y="582"/>
                    <a:pt x="5778" y="588"/>
                    <a:pt x="5760" y="606"/>
                  </a:cubicBezTo>
                  <a:lnTo>
                    <a:pt x="5671" y="647"/>
                  </a:lnTo>
                  <a:lnTo>
                    <a:pt x="5629" y="671"/>
                  </a:lnTo>
                  <a:cubicBezTo>
                    <a:pt x="5582" y="695"/>
                    <a:pt x="5540" y="725"/>
                    <a:pt x="5493" y="742"/>
                  </a:cubicBezTo>
                  <a:cubicBezTo>
                    <a:pt x="5451" y="766"/>
                    <a:pt x="5404" y="796"/>
                    <a:pt x="5362" y="820"/>
                  </a:cubicBezTo>
                  <a:lnTo>
                    <a:pt x="5315" y="843"/>
                  </a:lnTo>
                  <a:cubicBezTo>
                    <a:pt x="5285" y="855"/>
                    <a:pt x="5255" y="879"/>
                    <a:pt x="5226" y="891"/>
                  </a:cubicBezTo>
                  <a:cubicBezTo>
                    <a:pt x="5214" y="903"/>
                    <a:pt x="5196" y="915"/>
                    <a:pt x="5172" y="921"/>
                  </a:cubicBezTo>
                  <a:cubicBezTo>
                    <a:pt x="5143" y="938"/>
                    <a:pt x="5113" y="962"/>
                    <a:pt x="5095" y="974"/>
                  </a:cubicBezTo>
                  <a:cubicBezTo>
                    <a:pt x="5077" y="980"/>
                    <a:pt x="5065" y="998"/>
                    <a:pt x="5042" y="1004"/>
                  </a:cubicBezTo>
                  <a:cubicBezTo>
                    <a:pt x="5012" y="1027"/>
                    <a:pt x="4982" y="1039"/>
                    <a:pt x="4959" y="1063"/>
                  </a:cubicBezTo>
                  <a:cubicBezTo>
                    <a:pt x="4947" y="1069"/>
                    <a:pt x="4929" y="1087"/>
                    <a:pt x="4917" y="1093"/>
                  </a:cubicBezTo>
                  <a:cubicBezTo>
                    <a:pt x="4887" y="1117"/>
                    <a:pt x="4858" y="1140"/>
                    <a:pt x="4816" y="1158"/>
                  </a:cubicBezTo>
                  <a:cubicBezTo>
                    <a:pt x="4804" y="1170"/>
                    <a:pt x="4798" y="1176"/>
                    <a:pt x="4780" y="1182"/>
                  </a:cubicBezTo>
                  <a:lnTo>
                    <a:pt x="4537" y="1360"/>
                  </a:lnTo>
                  <a:lnTo>
                    <a:pt x="4531" y="1366"/>
                  </a:lnTo>
                  <a:cubicBezTo>
                    <a:pt x="4478" y="1413"/>
                    <a:pt x="4424" y="1449"/>
                    <a:pt x="4371" y="1497"/>
                  </a:cubicBezTo>
                  <a:cubicBezTo>
                    <a:pt x="4359" y="1502"/>
                    <a:pt x="4341" y="1514"/>
                    <a:pt x="4335" y="1526"/>
                  </a:cubicBezTo>
                  <a:cubicBezTo>
                    <a:pt x="4299" y="1556"/>
                    <a:pt x="4252" y="1592"/>
                    <a:pt x="4216" y="1621"/>
                  </a:cubicBezTo>
                  <a:cubicBezTo>
                    <a:pt x="4204" y="1633"/>
                    <a:pt x="4181" y="1651"/>
                    <a:pt x="4163" y="1663"/>
                  </a:cubicBezTo>
                  <a:cubicBezTo>
                    <a:pt x="4127" y="1704"/>
                    <a:pt x="4086" y="1734"/>
                    <a:pt x="4044" y="1770"/>
                  </a:cubicBezTo>
                  <a:cubicBezTo>
                    <a:pt x="4032" y="1776"/>
                    <a:pt x="4026" y="1793"/>
                    <a:pt x="4008" y="1799"/>
                  </a:cubicBezTo>
                  <a:cubicBezTo>
                    <a:pt x="3955" y="1841"/>
                    <a:pt x="3907" y="1888"/>
                    <a:pt x="3854" y="1942"/>
                  </a:cubicBezTo>
                  <a:lnTo>
                    <a:pt x="3818" y="1978"/>
                  </a:lnTo>
                  <a:cubicBezTo>
                    <a:pt x="3777" y="2013"/>
                    <a:pt x="3735" y="2049"/>
                    <a:pt x="3700" y="2090"/>
                  </a:cubicBezTo>
                  <a:cubicBezTo>
                    <a:pt x="3682" y="2102"/>
                    <a:pt x="3670" y="2120"/>
                    <a:pt x="3646" y="2132"/>
                  </a:cubicBezTo>
                  <a:lnTo>
                    <a:pt x="3527" y="2251"/>
                  </a:lnTo>
                  <a:lnTo>
                    <a:pt x="3492" y="2286"/>
                  </a:lnTo>
                  <a:cubicBezTo>
                    <a:pt x="3438" y="2340"/>
                    <a:pt x="3391" y="2393"/>
                    <a:pt x="3343" y="2435"/>
                  </a:cubicBezTo>
                  <a:lnTo>
                    <a:pt x="3302" y="2476"/>
                  </a:lnTo>
                  <a:cubicBezTo>
                    <a:pt x="3266" y="2512"/>
                    <a:pt x="3231" y="2554"/>
                    <a:pt x="3195" y="2595"/>
                  </a:cubicBezTo>
                  <a:cubicBezTo>
                    <a:pt x="3177" y="2607"/>
                    <a:pt x="3165" y="2631"/>
                    <a:pt x="3147" y="2643"/>
                  </a:cubicBezTo>
                  <a:cubicBezTo>
                    <a:pt x="3112" y="2690"/>
                    <a:pt x="3076" y="2726"/>
                    <a:pt x="3035" y="2773"/>
                  </a:cubicBezTo>
                  <a:lnTo>
                    <a:pt x="2999" y="2809"/>
                  </a:lnTo>
                  <a:cubicBezTo>
                    <a:pt x="2957" y="2862"/>
                    <a:pt x="2904" y="2922"/>
                    <a:pt x="2856" y="2969"/>
                  </a:cubicBezTo>
                  <a:cubicBezTo>
                    <a:pt x="2851" y="2987"/>
                    <a:pt x="2839" y="2993"/>
                    <a:pt x="2827" y="3011"/>
                  </a:cubicBezTo>
                  <a:lnTo>
                    <a:pt x="2720" y="3141"/>
                  </a:lnTo>
                  <a:cubicBezTo>
                    <a:pt x="2702" y="3159"/>
                    <a:pt x="2690" y="3177"/>
                    <a:pt x="2672" y="3195"/>
                  </a:cubicBezTo>
                  <a:cubicBezTo>
                    <a:pt x="2637" y="3236"/>
                    <a:pt x="2601" y="3284"/>
                    <a:pt x="2571" y="3325"/>
                  </a:cubicBezTo>
                  <a:cubicBezTo>
                    <a:pt x="2560" y="3343"/>
                    <a:pt x="2548" y="3355"/>
                    <a:pt x="2542" y="3367"/>
                  </a:cubicBezTo>
                  <a:cubicBezTo>
                    <a:pt x="2494" y="3426"/>
                    <a:pt x="2453" y="3486"/>
                    <a:pt x="2405" y="3533"/>
                  </a:cubicBezTo>
                  <a:cubicBezTo>
                    <a:pt x="2399" y="3551"/>
                    <a:pt x="2381" y="3557"/>
                    <a:pt x="2376" y="3575"/>
                  </a:cubicBezTo>
                  <a:cubicBezTo>
                    <a:pt x="2340" y="3616"/>
                    <a:pt x="2310" y="3670"/>
                    <a:pt x="2275" y="3711"/>
                  </a:cubicBezTo>
                  <a:cubicBezTo>
                    <a:pt x="2257" y="3729"/>
                    <a:pt x="2251" y="3753"/>
                    <a:pt x="2233" y="3765"/>
                  </a:cubicBezTo>
                  <a:cubicBezTo>
                    <a:pt x="2197" y="3812"/>
                    <a:pt x="2168" y="3860"/>
                    <a:pt x="2138" y="3907"/>
                  </a:cubicBezTo>
                  <a:cubicBezTo>
                    <a:pt x="2132" y="3919"/>
                    <a:pt x="2114" y="3937"/>
                    <a:pt x="2108" y="3943"/>
                  </a:cubicBezTo>
                  <a:cubicBezTo>
                    <a:pt x="2067" y="4002"/>
                    <a:pt x="2025" y="4062"/>
                    <a:pt x="1984" y="4127"/>
                  </a:cubicBezTo>
                  <a:cubicBezTo>
                    <a:pt x="1978" y="4145"/>
                    <a:pt x="1966" y="4151"/>
                    <a:pt x="1960" y="4169"/>
                  </a:cubicBezTo>
                  <a:cubicBezTo>
                    <a:pt x="1930" y="4216"/>
                    <a:pt x="1895" y="4264"/>
                    <a:pt x="1865" y="4317"/>
                  </a:cubicBezTo>
                  <a:cubicBezTo>
                    <a:pt x="1847" y="4329"/>
                    <a:pt x="1841" y="4353"/>
                    <a:pt x="1829" y="4365"/>
                  </a:cubicBezTo>
                  <a:cubicBezTo>
                    <a:pt x="1800" y="4418"/>
                    <a:pt x="1770" y="4466"/>
                    <a:pt x="1728" y="4513"/>
                  </a:cubicBezTo>
                  <a:lnTo>
                    <a:pt x="1710" y="4561"/>
                  </a:lnTo>
                  <a:cubicBezTo>
                    <a:pt x="1669" y="4626"/>
                    <a:pt x="1633" y="4685"/>
                    <a:pt x="1598" y="4751"/>
                  </a:cubicBezTo>
                  <a:cubicBezTo>
                    <a:pt x="1592" y="4768"/>
                    <a:pt x="1580" y="4774"/>
                    <a:pt x="1574" y="4792"/>
                  </a:cubicBezTo>
                  <a:lnTo>
                    <a:pt x="1485" y="4947"/>
                  </a:lnTo>
                  <a:cubicBezTo>
                    <a:pt x="1479" y="4970"/>
                    <a:pt x="1461" y="4982"/>
                    <a:pt x="1455" y="5006"/>
                  </a:cubicBezTo>
                  <a:cubicBezTo>
                    <a:pt x="1425" y="5059"/>
                    <a:pt x="1396" y="5107"/>
                    <a:pt x="1372" y="5160"/>
                  </a:cubicBezTo>
                  <a:lnTo>
                    <a:pt x="1354" y="5208"/>
                  </a:lnTo>
                  <a:cubicBezTo>
                    <a:pt x="1313" y="5273"/>
                    <a:pt x="1283" y="5338"/>
                    <a:pt x="1247" y="5404"/>
                  </a:cubicBezTo>
                  <a:cubicBezTo>
                    <a:pt x="1241" y="5422"/>
                    <a:pt x="1235" y="5427"/>
                    <a:pt x="1235" y="5445"/>
                  </a:cubicBezTo>
                  <a:cubicBezTo>
                    <a:pt x="1206" y="5493"/>
                    <a:pt x="1182" y="5552"/>
                    <a:pt x="1152" y="5606"/>
                  </a:cubicBezTo>
                  <a:cubicBezTo>
                    <a:pt x="1146" y="5629"/>
                    <a:pt x="1129" y="5641"/>
                    <a:pt x="1123" y="5665"/>
                  </a:cubicBezTo>
                  <a:cubicBezTo>
                    <a:pt x="1099" y="5718"/>
                    <a:pt x="1069" y="5772"/>
                    <a:pt x="1045" y="5819"/>
                  </a:cubicBezTo>
                  <a:lnTo>
                    <a:pt x="1028" y="5867"/>
                  </a:lnTo>
                  <a:lnTo>
                    <a:pt x="939" y="6069"/>
                  </a:lnTo>
                  <a:cubicBezTo>
                    <a:pt x="927" y="6081"/>
                    <a:pt x="927" y="6087"/>
                    <a:pt x="921" y="6104"/>
                  </a:cubicBezTo>
                  <a:cubicBezTo>
                    <a:pt x="897" y="6164"/>
                    <a:pt x="867" y="6217"/>
                    <a:pt x="849" y="6277"/>
                  </a:cubicBezTo>
                  <a:cubicBezTo>
                    <a:pt x="838" y="6294"/>
                    <a:pt x="832" y="6312"/>
                    <a:pt x="826" y="6336"/>
                  </a:cubicBezTo>
                  <a:cubicBezTo>
                    <a:pt x="802" y="6383"/>
                    <a:pt x="778" y="6437"/>
                    <a:pt x="760" y="6496"/>
                  </a:cubicBezTo>
                  <a:cubicBezTo>
                    <a:pt x="749" y="6514"/>
                    <a:pt x="743" y="6526"/>
                    <a:pt x="743" y="6544"/>
                  </a:cubicBezTo>
                  <a:cubicBezTo>
                    <a:pt x="713" y="6609"/>
                    <a:pt x="689" y="6674"/>
                    <a:pt x="659" y="6752"/>
                  </a:cubicBezTo>
                  <a:cubicBezTo>
                    <a:pt x="654" y="6764"/>
                    <a:pt x="654" y="6769"/>
                    <a:pt x="648" y="6787"/>
                  </a:cubicBezTo>
                  <a:cubicBezTo>
                    <a:pt x="624" y="6847"/>
                    <a:pt x="600" y="6900"/>
                    <a:pt x="588" y="6959"/>
                  </a:cubicBezTo>
                  <a:cubicBezTo>
                    <a:pt x="582" y="6977"/>
                    <a:pt x="570" y="6995"/>
                    <a:pt x="564" y="7019"/>
                  </a:cubicBezTo>
                  <a:cubicBezTo>
                    <a:pt x="541" y="7066"/>
                    <a:pt x="529" y="7126"/>
                    <a:pt x="511" y="7179"/>
                  </a:cubicBezTo>
                  <a:cubicBezTo>
                    <a:pt x="505" y="7197"/>
                    <a:pt x="505" y="7209"/>
                    <a:pt x="499" y="7227"/>
                  </a:cubicBezTo>
                  <a:cubicBezTo>
                    <a:pt x="475" y="7292"/>
                    <a:pt x="452" y="7357"/>
                    <a:pt x="434" y="7434"/>
                  </a:cubicBezTo>
                  <a:cubicBezTo>
                    <a:pt x="434" y="7446"/>
                    <a:pt x="422" y="7452"/>
                    <a:pt x="422" y="7470"/>
                  </a:cubicBezTo>
                  <a:cubicBezTo>
                    <a:pt x="410" y="7530"/>
                    <a:pt x="386" y="7583"/>
                    <a:pt x="374" y="7642"/>
                  </a:cubicBezTo>
                  <a:cubicBezTo>
                    <a:pt x="374" y="7648"/>
                    <a:pt x="363" y="7660"/>
                    <a:pt x="363" y="7672"/>
                  </a:cubicBezTo>
                  <a:lnTo>
                    <a:pt x="345" y="7737"/>
                  </a:lnTo>
                  <a:cubicBezTo>
                    <a:pt x="345" y="7749"/>
                    <a:pt x="333" y="7761"/>
                    <a:pt x="333" y="7773"/>
                  </a:cubicBezTo>
                  <a:cubicBezTo>
                    <a:pt x="321" y="7826"/>
                    <a:pt x="303" y="7868"/>
                    <a:pt x="297" y="7921"/>
                  </a:cubicBezTo>
                  <a:cubicBezTo>
                    <a:pt x="297" y="7939"/>
                    <a:pt x="291" y="7951"/>
                    <a:pt x="291" y="7957"/>
                  </a:cubicBezTo>
                  <a:cubicBezTo>
                    <a:pt x="285" y="8005"/>
                    <a:pt x="268" y="8040"/>
                    <a:pt x="262" y="8088"/>
                  </a:cubicBezTo>
                  <a:cubicBezTo>
                    <a:pt x="262" y="8094"/>
                    <a:pt x="256" y="8105"/>
                    <a:pt x="256" y="8117"/>
                  </a:cubicBezTo>
                  <a:cubicBezTo>
                    <a:pt x="238" y="8165"/>
                    <a:pt x="232" y="8212"/>
                    <a:pt x="214" y="8266"/>
                  </a:cubicBezTo>
                  <a:cubicBezTo>
                    <a:pt x="214" y="8278"/>
                    <a:pt x="208" y="8284"/>
                    <a:pt x="208" y="8301"/>
                  </a:cubicBezTo>
                  <a:cubicBezTo>
                    <a:pt x="202" y="8343"/>
                    <a:pt x="196" y="8385"/>
                    <a:pt x="178" y="8426"/>
                  </a:cubicBezTo>
                  <a:cubicBezTo>
                    <a:pt x="178" y="8432"/>
                    <a:pt x="173" y="8450"/>
                    <a:pt x="173" y="8456"/>
                  </a:cubicBezTo>
                  <a:cubicBezTo>
                    <a:pt x="167" y="8509"/>
                    <a:pt x="149" y="8551"/>
                    <a:pt x="143" y="8604"/>
                  </a:cubicBezTo>
                  <a:cubicBezTo>
                    <a:pt x="143" y="8622"/>
                    <a:pt x="137" y="8628"/>
                    <a:pt x="137" y="8640"/>
                  </a:cubicBezTo>
                  <a:cubicBezTo>
                    <a:pt x="125" y="8687"/>
                    <a:pt x="119" y="8723"/>
                    <a:pt x="113" y="8771"/>
                  </a:cubicBezTo>
                  <a:cubicBezTo>
                    <a:pt x="113" y="8776"/>
                    <a:pt x="113" y="8782"/>
                    <a:pt x="107" y="8788"/>
                  </a:cubicBezTo>
                  <a:cubicBezTo>
                    <a:pt x="95" y="8842"/>
                    <a:pt x="89" y="8889"/>
                    <a:pt x="83" y="8937"/>
                  </a:cubicBezTo>
                  <a:cubicBezTo>
                    <a:pt x="83" y="8955"/>
                    <a:pt x="83" y="8961"/>
                    <a:pt x="78" y="8978"/>
                  </a:cubicBezTo>
                  <a:cubicBezTo>
                    <a:pt x="66" y="9020"/>
                    <a:pt x="60" y="9067"/>
                    <a:pt x="60" y="9109"/>
                  </a:cubicBezTo>
                  <a:lnTo>
                    <a:pt x="60" y="9133"/>
                  </a:lnTo>
                  <a:cubicBezTo>
                    <a:pt x="54" y="9186"/>
                    <a:pt x="48" y="9228"/>
                    <a:pt x="48" y="9281"/>
                  </a:cubicBezTo>
                  <a:lnTo>
                    <a:pt x="48" y="9311"/>
                  </a:lnTo>
                  <a:cubicBezTo>
                    <a:pt x="36" y="9352"/>
                    <a:pt x="36" y="9400"/>
                    <a:pt x="30" y="9442"/>
                  </a:cubicBezTo>
                  <a:lnTo>
                    <a:pt x="30" y="9459"/>
                  </a:lnTo>
                  <a:lnTo>
                    <a:pt x="30" y="9465"/>
                  </a:lnTo>
                  <a:cubicBezTo>
                    <a:pt x="30" y="9495"/>
                    <a:pt x="24" y="9525"/>
                    <a:pt x="24" y="9560"/>
                  </a:cubicBezTo>
                  <a:cubicBezTo>
                    <a:pt x="24" y="9584"/>
                    <a:pt x="24" y="9608"/>
                    <a:pt x="18" y="9620"/>
                  </a:cubicBezTo>
                  <a:cubicBezTo>
                    <a:pt x="18" y="9661"/>
                    <a:pt x="6" y="9691"/>
                    <a:pt x="6" y="9727"/>
                  </a:cubicBezTo>
                  <a:lnTo>
                    <a:pt x="6" y="9786"/>
                  </a:lnTo>
                  <a:cubicBezTo>
                    <a:pt x="6" y="9822"/>
                    <a:pt x="6" y="9869"/>
                    <a:pt x="0" y="9905"/>
                  </a:cubicBezTo>
                  <a:lnTo>
                    <a:pt x="0" y="9940"/>
                  </a:lnTo>
                  <a:lnTo>
                    <a:pt x="0" y="10107"/>
                  </a:lnTo>
                  <a:lnTo>
                    <a:pt x="0" y="10255"/>
                  </a:lnTo>
                  <a:lnTo>
                    <a:pt x="0" y="10297"/>
                  </a:lnTo>
                  <a:lnTo>
                    <a:pt x="0" y="10403"/>
                  </a:lnTo>
                  <a:lnTo>
                    <a:pt x="0" y="10445"/>
                  </a:lnTo>
                  <a:cubicBezTo>
                    <a:pt x="0" y="10481"/>
                    <a:pt x="0" y="10510"/>
                    <a:pt x="6" y="10540"/>
                  </a:cubicBezTo>
                  <a:lnTo>
                    <a:pt x="6" y="10588"/>
                  </a:lnTo>
                  <a:cubicBezTo>
                    <a:pt x="6" y="10623"/>
                    <a:pt x="18" y="10659"/>
                    <a:pt x="18" y="10700"/>
                  </a:cubicBezTo>
                  <a:lnTo>
                    <a:pt x="18" y="10730"/>
                  </a:lnTo>
                  <a:cubicBezTo>
                    <a:pt x="24" y="10772"/>
                    <a:pt x="24" y="10819"/>
                    <a:pt x="30" y="10867"/>
                  </a:cubicBezTo>
                  <a:lnTo>
                    <a:pt x="30" y="10896"/>
                  </a:lnTo>
                  <a:cubicBezTo>
                    <a:pt x="36" y="10938"/>
                    <a:pt x="36" y="10974"/>
                    <a:pt x="48" y="11003"/>
                  </a:cubicBezTo>
                  <a:cubicBezTo>
                    <a:pt x="48" y="11015"/>
                    <a:pt x="54" y="11033"/>
                    <a:pt x="54" y="11045"/>
                  </a:cubicBezTo>
                  <a:cubicBezTo>
                    <a:pt x="54" y="11063"/>
                    <a:pt x="60" y="11086"/>
                    <a:pt x="60" y="11098"/>
                  </a:cubicBezTo>
                  <a:cubicBezTo>
                    <a:pt x="60" y="11116"/>
                    <a:pt x="66" y="11122"/>
                    <a:pt x="66" y="11134"/>
                  </a:cubicBezTo>
                  <a:cubicBezTo>
                    <a:pt x="66" y="11152"/>
                    <a:pt x="78" y="11164"/>
                    <a:pt x="78" y="11181"/>
                  </a:cubicBezTo>
                  <a:cubicBezTo>
                    <a:pt x="83" y="11211"/>
                    <a:pt x="83" y="11241"/>
                    <a:pt x="89" y="11276"/>
                  </a:cubicBezTo>
                  <a:cubicBezTo>
                    <a:pt x="89" y="11294"/>
                    <a:pt x="95" y="11300"/>
                    <a:pt x="95" y="11312"/>
                  </a:cubicBezTo>
                  <a:cubicBezTo>
                    <a:pt x="107" y="11359"/>
                    <a:pt x="113" y="11395"/>
                    <a:pt x="119" y="11443"/>
                  </a:cubicBezTo>
                  <a:cubicBezTo>
                    <a:pt x="119" y="11449"/>
                    <a:pt x="119" y="11454"/>
                    <a:pt x="125" y="11460"/>
                  </a:cubicBezTo>
                  <a:cubicBezTo>
                    <a:pt x="137" y="11502"/>
                    <a:pt x="143" y="11532"/>
                    <a:pt x="149" y="11561"/>
                  </a:cubicBezTo>
                  <a:cubicBezTo>
                    <a:pt x="149" y="11573"/>
                    <a:pt x="155" y="11591"/>
                    <a:pt x="155" y="11597"/>
                  </a:cubicBezTo>
                  <a:cubicBezTo>
                    <a:pt x="167" y="11627"/>
                    <a:pt x="173" y="11650"/>
                    <a:pt x="178" y="11680"/>
                  </a:cubicBezTo>
                  <a:cubicBezTo>
                    <a:pt x="178" y="11692"/>
                    <a:pt x="184" y="11710"/>
                    <a:pt x="184" y="11716"/>
                  </a:cubicBezTo>
                  <a:lnTo>
                    <a:pt x="208" y="11805"/>
                  </a:lnTo>
                  <a:cubicBezTo>
                    <a:pt x="208" y="11811"/>
                    <a:pt x="214" y="11829"/>
                    <a:pt x="214" y="11835"/>
                  </a:cubicBezTo>
                  <a:cubicBezTo>
                    <a:pt x="232" y="11870"/>
                    <a:pt x="238" y="11906"/>
                    <a:pt x="256" y="11947"/>
                  </a:cubicBezTo>
                  <a:cubicBezTo>
                    <a:pt x="256" y="11953"/>
                    <a:pt x="262" y="11959"/>
                    <a:pt x="262" y="11965"/>
                  </a:cubicBezTo>
                  <a:cubicBezTo>
                    <a:pt x="268" y="11995"/>
                    <a:pt x="285" y="12025"/>
                    <a:pt x="291" y="12054"/>
                  </a:cubicBezTo>
                  <a:cubicBezTo>
                    <a:pt x="297" y="12072"/>
                    <a:pt x="297" y="12078"/>
                    <a:pt x="303" y="12096"/>
                  </a:cubicBezTo>
                  <a:cubicBezTo>
                    <a:pt x="315" y="12114"/>
                    <a:pt x="327" y="12143"/>
                    <a:pt x="333" y="12167"/>
                  </a:cubicBezTo>
                  <a:cubicBezTo>
                    <a:pt x="345" y="12185"/>
                    <a:pt x="345" y="12191"/>
                    <a:pt x="351" y="12203"/>
                  </a:cubicBezTo>
                  <a:cubicBezTo>
                    <a:pt x="363" y="12232"/>
                    <a:pt x="374" y="12256"/>
                    <a:pt x="386" y="12286"/>
                  </a:cubicBezTo>
                  <a:cubicBezTo>
                    <a:pt x="386" y="12292"/>
                    <a:pt x="392" y="12304"/>
                    <a:pt x="392" y="12310"/>
                  </a:cubicBezTo>
                  <a:cubicBezTo>
                    <a:pt x="410" y="12345"/>
                    <a:pt x="422" y="12375"/>
                    <a:pt x="440" y="12405"/>
                  </a:cubicBezTo>
                  <a:cubicBezTo>
                    <a:pt x="446" y="12410"/>
                    <a:pt x="446" y="12422"/>
                    <a:pt x="452" y="12428"/>
                  </a:cubicBezTo>
                  <a:cubicBezTo>
                    <a:pt x="469" y="12452"/>
                    <a:pt x="475" y="12482"/>
                    <a:pt x="493" y="12500"/>
                  </a:cubicBezTo>
                  <a:cubicBezTo>
                    <a:pt x="499" y="12511"/>
                    <a:pt x="505" y="12523"/>
                    <a:pt x="505" y="12529"/>
                  </a:cubicBezTo>
                  <a:cubicBezTo>
                    <a:pt x="523" y="12553"/>
                    <a:pt x="529" y="12577"/>
                    <a:pt x="541" y="12601"/>
                  </a:cubicBezTo>
                  <a:cubicBezTo>
                    <a:pt x="553" y="12606"/>
                    <a:pt x="559" y="12618"/>
                    <a:pt x="559" y="12630"/>
                  </a:cubicBezTo>
                  <a:cubicBezTo>
                    <a:pt x="570" y="12648"/>
                    <a:pt x="588" y="12678"/>
                    <a:pt x="600" y="12701"/>
                  </a:cubicBezTo>
                  <a:cubicBezTo>
                    <a:pt x="600" y="12707"/>
                    <a:pt x="612" y="12707"/>
                    <a:pt x="612" y="12719"/>
                  </a:cubicBezTo>
                  <a:cubicBezTo>
                    <a:pt x="630" y="12749"/>
                    <a:pt x="648" y="12779"/>
                    <a:pt x="671" y="12808"/>
                  </a:cubicBezTo>
                  <a:cubicBezTo>
                    <a:pt x="677" y="12814"/>
                    <a:pt x="677" y="12820"/>
                    <a:pt x="683" y="12826"/>
                  </a:cubicBezTo>
                  <a:lnTo>
                    <a:pt x="731" y="12897"/>
                  </a:lnTo>
                  <a:cubicBezTo>
                    <a:pt x="737" y="12903"/>
                    <a:pt x="743" y="12909"/>
                    <a:pt x="749" y="12927"/>
                  </a:cubicBezTo>
                  <a:cubicBezTo>
                    <a:pt x="766" y="12945"/>
                    <a:pt x="778" y="12963"/>
                    <a:pt x="796" y="12986"/>
                  </a:cubicBezTo>
                  <a:lnTo>
                    <a:pt x="820" y="13004"/>
                  </a:lnTo>
                  <a:cubicBezTo>
                    <a:pt x="832" y="13028"/>
                    <a:pt x="855" y="13052"/>
                    <a:pt x="879" y="13076"/>
                  </a:cubicBezTo>
                  <a:lnTo>
                    <a:pt x="885" y="13081"/>
                  </a:lnTo>
                  <a:cubicBezTo>
                    <a:pt x="909" y="13105"/>
                    <a:pt x="927" y="13135"/>
                    <a:pt x="950" y="13153"/>
                  </a:cubicBezTo>
                  <a:lnTo>
                    <a:pt x="974" y="13176"/>
                  </a:lnTo>
                  <a:lnTo>
                    <a:pt x="1028" y="13230"/>
                  </a:lnTo>
                  <a:lnTo>
                    <a:pt x="1045" y="13254"/>
                  </a:lnTo>
                  <a:cubicBezTo>
                    <a:pt x="1063" y="13266"/>
                    <a:pt x="1087" y="13283"/>
                    <a:pt x="1099" y="13295"/>
                  </a:cubicBezTo>
                  <a:lnTo>
                    <a:pt x="1123" y="13319"/>
                  </a:lnTo>
                  <a:cubicBezTo>
                    <a:pt x="1146" y="13343"/>
                    <a:pt x="1164" y="13355"/>
                    <a:pt x="1188" y="13378"/>
                  </a:cubicBezTo>
                  <a:cubicBezTo>
                    <a:pt x="1188" y="13378"/>
                    <a:pt x="1194" y="13378"/>
                    <a:pt x="1194" y="13384"/>
                  </a:cubicBezTo>
                  <a:cubicBezTo>
                    <a:pt x="1218" y="13408"/>
                    <a:pt x="1247" y="13432"/>
                    <a:pt x="1271" y="13444"/>
                  </a:cubicBezTo>
                  <a:cubicBezTo>
                    <a:pt x="1277" y="13450"/>
                    <a:pt x="1283" y="13462"/>
                    <a:pt x="1295" y="13462"/>
                  </a:cubicBezTo>
                  <a:cubicBezTo>
                    <a:pt x="1313" y="13473"/>
                    <a:pt x="1330" y="13491"/>
                    <a:pt x="1354" y="13503"/>
                  </a:cubicBezTo>
                  <a:cubicBezTo>
                    <a:pt x="1360" y="13509"/>
                    <a:pt x="1366" y="13521"/>
                    <a:pt x="1384" y="13527"/>
                  </a:cubicBezTo>
                  <a:cubicBezTo>
                    <a:pt x="1402" y="13539"/>
                    <a:pt x="1420" y="13551"/>
                    <a:pt x="1443" y="13562"/>
                  </a:cubicBezTo>
                  <a:cubicBezTo>
                    <a:pt x="1449" y="13568"/>
                    <a:pt x="1455" y="13568"/>
                    <a:pt x="1461" y="13580"/>
                  </a:cubicBezTo>
                  <a:cubicBezTo>
                    <a:pt x="1491" y="13592"/>
                    <a:pt x="1515" y="13616"/>
                    <a:pt x="1544" y="13628"/>
                  </a:cubicBezTo>
                  <a:lnTo>
                    <a:pt x="9638" y="18402"/>
                  </a:lnTo>
                  <a:cubicBezTo>
                    <a:pt x="9636" y="18401"/>
                    <a:pt x="9634" y="18400"/>
                    <a:pt x="9632" y="18400"/>
                  </a:cubicBezTo>
                  <a:lnTo>
                    <a:pt x="9632" y="18400"/>
                  </a:lnTo>
                  <a:cubicBezTo>
                    <a:pt x="10055" y="18652"/>
                    <a:pt x="10548" y="18783"/>
                    <a:pt x="11093" y="18783"/>
                  </a:cubicBezTo>
                  <a:cubicBezTo>
                    <a:pt x="11821" y="18783"/>
                    <a:pt x="12643" y="18548"/>
                    <a:pt x="13515" y="18052"/>
                  </a:cubicBezTo>
                  <a:cubicBezTo>
                    <a:pt x="16537" y="16341"/>
                    <a:pt x="19002" y="12143"/>
                    <a:pt x="19025" y="8687"/>
                  </a:cubicBezTo>
                  <a:cubicBezTo>
                    <a:pt x="19049" y="6918"/>
                    <a:pt x="18444" y="5701"/>
                    <a:pt x="17464" y="5131"/>
                  </a:cubicBezTo>
                  <a:lnTo>
                    <a:pt x="17464" y="5131"/>
                  </a:lnTo>
                  <a:cubicBezTo>
                    <a:pt x="17464" y="5131"/>
                    <a:pt x="17465" y="5131"/>
                    <a:pt x="17466" y="5131"/>
                  </a:cubicBezTo>
                  <a:lnTo>
                    <a:pt x="17466" y="5131"/>
                  </a:lnTo>
                  <a:lnTo>
                    <a:pt x="9382" y="368"/>
                  </a:lnTo>
                  <a:cubicBezTo>
                    <a:pt x="9353" y="345"/>
                    <a:pt x="9317" y="327"/>
                    <a:pt x="9287" y="309"/>
                  </a:cubicBezTo>
                  <a:cubicBezTo>
                    <a:pt x="9281" y="297"/>
                    <a:pt x="9264" y="291"/>
                    <a:pt x="9252" y="291"/>
                  </a:cubicBezTo>
                  <a:cubicBezTo>
                    <a:pt x="9228" y="279"/>
                    <a:pt x="9204" y="267"/>
                    <a:pt x="9180" y="256"/>
                  </a:cubicBezTo>
                  <a:lnTo>
                    <a:pt x="9139" y="232"/>
                  </a:lnTo>
                  <a:cubicBezTo>
                    <a:pt x="9115" y="226"/>
                    <a:pt x="9091" y="208"/>
                    <a:pt x="9068" y="202"/>
                  </a:cubicBezTo>
                  <a:cubicBezTo>
                    <a:pt x="9056" y="196"/>
                    <a:pt x="9038" y="190"/>
                    <a:pt x="9026" y="190"/>
                  </a:cubicBezTo>
                  <a:lnTo>
                    <a:pt x="8961" y="166"/>
                  </a:lnTo>
                  <a:cubicBezTo>
                    <a:pt x="8943" y="161"/>
                    <a:pt x="8931" y="149"/>
                    <a:pt x="8913" y="149"/>
                  </a:cubicBezTo>
                  <a:lnTo>
                    <a:pt x="8848" y="131"/>
                  </a:lnTo>
                  <a:cubicBezTo>
                    <a:pt x="8830" y="119"/>
                    <a:pt x="8818" y="119"/>
                    <a:pt x="8806" y="113"/>
                  </a:cubicBezTo>
                  <a:lnTo>
                    <a:pt x="8735" y="89"/>
                  </a:lnTo>
                  <a:cubicBezTo>
                    <a:pt x="8723" y="83"/>
                    <a:pt x="8705" y="83"/>
                    <a:pt x="8693" y="77"/>
                  </a:cubicBezTo>
                  <a:cubicBezTo>
                    <a:pt x="8670" y="71"/>
                    <a:pt x="8646" y="60"/>
                    <a:pt x="8616" y="60"/>
                  </a:cubicBezTo>
                  <a:cubicBezTo>
                    <a:pt x="8604" y="60"/>
                    <a:pt x="8587" y="54"/>
                    <a:pt x="8575" y="54"/>
                  </a:cubicBezTo>
                  <a:cubicBezTo>
                    <a:pt x="8545" y="48"/>
                    <a:pt x="8515" y="42"/>
                    <a:pt x="8486" y="42"/>
                  </a:cubicBezTo>
                  <a:cubicBezTo>
                    <a:pt x="8480" y="42"/>
                    <a:pt x="8462" y="30"/>
                    <a:pt x="8456" y="30"/>
                  </a:cubicBezTo>
                  <a:cubicBezTo>
                    <a:pt x="8420" y="24"/>
                    <a:pt x="8373" y="18"/>
                    <a:pt x="8337" y="18"/>
                  </a:cubicBezTo>
                  <a:lnTo>
                    <a:pt x="8308" y="18"/>
                  </a:lnTo>
                  <a:cubicBezTo>
                    <a:pt x="8278" y="12"/>
                    <a:pt x="8248" y="12"/>
                    <a:pt x="8218" y="12"/>
                  </a:cubicBezTo>
                  <a:lnTo>
                    <a:pt x="8171" y="12"/>
                  </a:lnTo>
                  <a:cubicBezTo>
                    <a:pt x="8141" y="12"/>
                    <a:pt x="8123" y="0"/>
                    <a:pt x="8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5"/>
            <p:cNvSpPr/>
            <p:nvPr/>
          </p:nvSpPr>
          <p:spPr>
            <a:xfrm>
              <a:off x="8246507" y="74659"/>
              <a:ext cx="3213691" cy="3186284"/>
            </a:xfrm>
            <a:custGeom>
              <a:avLst/>
              <a:gdLst/>
              <a:ahLst/>
              <a:cxnLst/>
              <a:rect l="l" t="t" r="r" b="b"/>
              <a:pathLst>
                <a:path w="14811" h="15138" extrusionOk="0">
                  <a:moveTo>
                    <a:pt x="7911" y="1"/>
                  </a:moveTo>
                  <a:cubicBezTo>
                    <a:pt x="7322" y="1"/>
                    <a:pt x="6672" y="154"/>
                    <a:pt x="5986" y="473"/>
                  </a:cubicBezTo>
                  <a:cubicBezTo>
                    <a:pt x="5980" y="473"/>
                    <a:pt x="5969" y="485"/>
                    <a:pt x="5963" y="485"/>
                  </a:cubicBezTo>
                  <a:lnTo>
                    <a:pt x="5743" y="592"/>
                  </a:lnTo>
                  <a:cubicBezTo>
                    <a:pt x="5731" y="604"/>
                    <a:pt x="5725" y="604"/>
                    <a:pt x="5707" y="610"/>
                  </a:cubicBezTo>
                  <a:cubicBezTo>
                    <a:pt x="5630" y="651"/>
                    <a:pt x="5553" y="693"/>
                    <a:pt x="5470" y="734"/>
                  </a:cubicBezTo>
                  <a:cubicBezTo>
                    <a:pt x="2453" y="2462"/>
                    <a:pt x="13" y="6666"/>
                    <a:pt x="1" y="10122"/>
                  </a:cubicBezTo>
                  <a:cubicBezTo>
                    <a:pt x="1" y="11844"/>
                    <a:pt x="601" y="13056"/>
                    <a:pt x="1574" y="13626"/>
                  </a:cubicBezTo>
                  <a:lnTo>
                    <a:pt x="8255" y="14879"/>
                  </a:lnTo>
                  <a:cubicBezTo>
                    <a:pt x="8249" y="14873"/>
                    <a:pt x="8243" y="14873"/>
                    <a:pt x="8237" y="14867"/>
                  </a:cubicBezTo>
                  <a:lnTo>
                    <a:pt x="8237" y="14867"/>
                  </a:lnTo>
                  <a:cubicBezTo>
                    <a:pt x="8532" y="15045"/>
                    <a:pt x="8880" y="15138"/>
                    <a:pt x="9265" y="15138"/>
                  </a:cubicBezTo>
                  <a:cubicBezTo>
                    <a:pt x="9779" y="15138"/>
                    <a:pt x="10360" y="14973"/>
                    <a:pt x="10974" y="14623"/>
                  </a:cubicBezTo>
                  <a:cubicBezTo>
                    <a:pt x="13088" y="13412"/>
                    <a:pt x="14804" y="10473"/>
                    <a:pt x="14804" y="8044"/>
                  </a:cubicBezTo>
                  <a:cubicBezTo>
                    <a:pt x="14810" y="6850"/>
                    <a:pt x="14388" y="5995"/>
                    <a:pt x="13700" y="5603"/>
                  </a:cubicBezTo>
                  <a:lnTo>
                    <a:pt x="9353" y="372"/>
                  </a:lnTo>
                  <a:cubicBezTo>
                    <a:pt x="8936" y="128"/>
                    <a:pt x="8449" y="1"/>
                    <a:pt x="7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5"/>
            <p:cNvSpPr/>
            <p:nvPr/>
          </p:nvSpPr>
          <p:spPr>
            <a:xfrm>
              <a:off x="9476992" y="111704"/>
              <a:ext cx="4583052" cy="5620725"/>
            </a:xfrm>
            <a:custGeom>
              <a:avLst/>
              <a:gdLst/>
              <a:ahLst/>
              <a:cxnLst/>
              <a:rect l="l" t="t" r="r" b="b"/>
              <a:pathLst>
                <a:path w="21122" h="26704" extrusionOk="0">
                  <a:moveTo>
                    <a:pt x="15077" y="0"/>
                  </a:moveTo>
                  <a:cubicBezTo>
                    <a:pt x="14798" y="0"/>
                    <a:pt x="14430" y="24"/>
                    <a:pt x="14157" y="54"/>
                  </a:cubicBezTo>
                  <a:cubicBezTo>
                    <a:pt x="13658" y="107"/>
                    <a:pt x="12999" y="238"/>
                    <a:pt x="12518" y="386"/>
                  </a:cubicBezTo>
                  <a:cubicBezTo>
                    <a:pt x="12215" y="481"/>
                    <a:pt x="11805" y="624"/>
                    <a:pt x="11502" y="742"/>
                  </a:cubicBezTo>
                  <a:cubicBezTo>
                    <a:pt x="11241" y="849"/>
                    <a:pt x="10897" y="998"/>
                    <a:pt x="10647" y="1122"/>
                  </a:cubicBezTo>
                  <a:cubicBezTo>
                    <a:pt x="10154" y="1366"/>
                    <a:pt x="9513" y="1716"/>
                    <a:pt x="9050" y="2019"/>
                  </a:cubicBezTo>
                  <a:cubicBezTo>
                    <a:pt x="8807" y="2185"/>
                    <a:pt x="8480" y="2399"/>
                    <a:pt x="8242" y="2577"/>
                  </a:cubicBezTo>
                  <a:cubicBezTo>
                    <a:pt x="7957" y="2791"/>
                    <a:pt x="7583" y="3076"/>
                    <a:pt x="7316" y="3308"/>
                  </a:cubicBezTo>
                  <a:cubicBezTo>
                    <a:pt x="7091" y="3498"/>
                    <a:pt x="6794" y="3753"/>
                    <a:pt x="6580" y="3949"/>
                  </a:cubicBezTo>
                  <a:cubicBezTo>
                    <a:pt x="6336" y="4181"/>
                    <a:pt x="6016" y="4483"/>
                    <a:pt x="5784" y="4727"/>
                  </a:cubicBezTo>
                  <a:cubicBezTo>
                    <a:pt x="5570" y="4958"/>
                    <a:pt x="5279" y="5261"/>
                    <a:pt x="5078" y="5499"/>
                  </a:cubicBezTo>
                  <a:cubicBezTo>
                    <a:pt x="4893" y="5724"/>
                    <a:pt x="4644" y="6021"/>
                    <a:pt x="4466" y="6241"/>
                  </a:cubicBezTo>
                  <a:cubicBezTo>
                    <a:pt x="4276" y="6473"/>
                    <a:pt x="4038" y="6787"/>
                    <a:pt x="3872" y="7031"/>
                  </a:cubicBezTo>
                  <a:cubicBezTo>
                    <a:pt x="3546" y="7500"/>
                    <a:pt x="3136" y="8135"/>
                    <a:pt x="2833" y="8616"/>
                  </a:cubicBezTo>
                  <a:cubicBezTo>
                    <a:pt x="2673" y="8866"/>
                    <a:pt x="2506" y="9204"/>
                    <a:pt x="2364" y="9453"/>
                  </a:cubicBezTo>
                  <a:cubicBezTo>
                    <a:pt x="2239" y="9673"/>
                    <a:pt x="1824" y="10504"/>
                    <a:pt x="1544" y="11164"/>
                  </a:cubicBezTo>
                  <a:cubicBezTo>
                    <a:pt x="1426" y="11431"/>
                    <a:pt x="1289" y="11805"/>
                    <a:pt x="1182" y="12078"/>
                  </a:cubicBezTo>
                  <a:cubicBezTo>
                    <a:pt x="1081" y="12351"/>
                    <a:pt x="969" y="12713"/>
                    <a:pt x="873" y="12992"/>
                  </a:cubicBezTo>
                  <a:cubicBezTo>
                    <a:pt x="784" y="13266"/>
                    <a:pt x="683" y="13646"/>
                    <a:pt x="606" y="13925"/>
                  </a:cubicBezTo>
                  <a:cubicBezTo>
                    <a:pt x="523" y="14228"/>
                    <a:pt x="434" y="14637"/>
                    <a:pt x="369" y="14952"/>
                  </a:cubicBezTo>
                  <a:cubicBezTo>
                    <a:pt x="309" y="15237"/>
                    <a:pt x="238" y="15635"/>
                    <a:pt x="197" y="15920"/>
                  </a:cubicBezTo>
                  <a:cubicBezTo>
                    <a:pt x="137" y="16258"/>
                    <a:pt x="90" y="16704"/>
                    <a:pt x="60" y="17036"/>
                  </a:cubicBezTo>
                  <a:cubicBezTo>
                    <a:pt x="42" y="17327"/>
                    <a:pt x="18" y="17719"/>
                    <a:pt x="12" y="18016"/>
                  </a:cubicBezTo>
                  <a:cubicBezTo>
                    <a:pt x="1" y="18366"/>
                    <a:pt x="12" y="18823"/>
                    <a:pt x="24" y="19174"/>
                  </a:cubicBezTo>
                  <a:cubicBezTo>
                    <a:pt x="36" y="19459"/>
                    <a:pt x="72" y="19833"/>
                    <a:pt x="108" y="20112"/>
                  </a:cubicBezTo>
                  <a:cubicBezTo>
                    <a:pt x="149" y="20456"/>
                    <a:pt x="238" y="21169"/>
                    <a:pt x="505" y="22030"/>
                  </a:cubicBezTo>
                  <a:cubicBezTo>
                    <a:pt x="755" y="22832"/>
                    <a:pt x="1010" y="23324"/>
                    <a:pt x="1200" y="23681"/>
                  </a:cubicBezTo>
                  <a:cubicBezTo>
                    <a:pt x="1325" y="23918"/>
                    <a:pt x="1509" y="24227"/>
                    <a:pt x="1681" y="24435"/>
                  </a:cubicBezTo>
                  <a:cubicBezTo>
                    <a:pt x="1717" y="24482"/>
                    <a:pt x="1752" y="24536"/>
                    <a:pt x="1800" y="24583"/>
                  </a:cubicBezTo>
                  <a:cubicBezTo>
                    <a:pt x="1919" y="24726"/>
                    <a:pt x="2037" y="24880"/>
                    <a:pt x="2150" y="24999"/>
                  </a:cubicBezTo>
                  <a:cubicBezTo>
                    <a:pt x="2310" y="25171"/>
                    <a:pt x="2542" y="25385"/>
                    <a:pt x="2726" y="25545"/>
                  </a:cubicBezTo>
                  <a:cubicBezTo>
                    <a:pt x="3647" y="26302"/>
                    <a:pt x="4799" y="26703"/>
                    <a:pt x="6110" y="26703"/>
                  </a:cubicBezTo>
                  <a:cubicBezTo>
                    <a:pt x="7455" y="26703"/>
                    <a:pt x="8968" y="26281"/>
                    <a:pt x="10570" y="25385"/>
                  </a:cubicBezTo>
                  <a:cubicBezTo>
                    <a:pt x="16294" y="22202"/>
                    <a:pt x="20991" y="14245"/>
                    <a:pt x="21074" y="7619"/>
                  </a:cubicBezTo>
                  <a:cubicBezTo>
                    <a:pt x="21122" y="3842"/>
                    <a:pt x="19655" y="1307"/>
                    <a:pt x="17322" y="404"/>
                  </a:cubicBezTo>
                  <a:cubicBezTo>
                    <a:pt x="17215" y="362"/>
                    <a:pt x="17090" y="321"/>
                    <a:pt x="16965" y="285"/>
                  </a:cubicBezTo>
                  <a:cubicBezTo>
                    <a:pt x="16852" y="244"/>
                    <a:pt x="16740" y="208"/>
                    <a:pt x="16645" y="184"/>
                  </a:cubicBezTo>
                  <a:cubicBezTo>
                    <a:pt x="16407" y="137"/>
                    <a:pt x="16081" y="77"/>
                    <a:pt x="15837" y="48"/>
                  </a:cubicBezTo>
                  <a:cubicBezTo>
                    <a:pt x="15605" y="24"/>
                    <a:pt x="15303" y="0"/>
                    <a:pt x="150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5"/>
            <p:cNvSpPr/>
            <p:nvPr/>
          </p:nvSpPr>
          <p:spPr>
            <a:xfrm>
              <a:off x="9480897" y="111704"/>
              <a:ext cx="4000677" cy="5224386"/>
            </a:xfrm>
            <a:custGeom>
              <a:avLst/>
              <a:gdLst/>
              <a:ahLst/>
              <a:cxnLst/>
              <a:rect l="l" t="t" r="r" b="b"/>
              <a:pathLst>
                <a:path w="18438" h="24821" extrusionOk="0">
                  <a:moveTo>
                    <a:pt x="15077" y="0"/>
                  </a:moveTo>
                  <a:cubicBezTo>
                    <a:pt x="14792" y="0"/>
                    <a:pt x="14430" y="24"/>
                    <a:pt x="14156" y="54"/>
                  </a:cubicBezTo>
                  <a:cubicBezTo>
                    <a:pt x="13658" y="107"/>
                    <a:pt x="12999" y="238"/>
                    <a:pt x="12512" y="386"/>
                  </a:cubicBezTo>
                  <a:cubicBezTo>
                    <a:pt x="12209" y="481"/>
                    <a:pt x="11799" y="624"/>
                    <a:pt x="11496" y="742"/>
                  </a:cubicBezTo>
                  <a:cubicBezTo>
                    <a:pt x="11235" y="849"/>
                    <a:pt x="10897" y="998"/>
                    <a:pt x="10641" y="1122"/>
                  </a:cubicBezTo>
                  <a:cubicBezTo>
                    <a:pt x="10154" y="1366"/>
                    <a:pt x="9507" y="1716"/>
                    <a:pt x="9050" y="2019"/>
                  </a:cubicBezTo>
                  <a:cubicBezTo>
                    <a:pt x="8800" y="2185"/>
                    <a:pt x="8474" y="2399"/>
                    <a:pt x="8236" y="2577"/>
                  </a:cubicBezTo>
                  <a:cubicBezTo>
                    <a:pt x="7957" y="2791"/>
                    <a:pt x="7577" y="3076"/>
                    <a:pt x="7310" y="3308"/>
                  </a:cubicBezTo>
                  <a:cubicBezTo>
                    <a:pt x="7090" y="3498"/>
                    <a:pt x="6793" y="3753"/>
                    <a:pt x="6574" y="3949"/>
                  </a:cubicBezTo>
                  <a:cubicBezTo>
                    <a:pt x="6330" y="4181"/>
                    <a:pt x="6010" y="4483"/>
                    <a:pt x="5778" y="4727"/>
                  </a:cubicBezTo>
                  <a:cubicBezTo>
                    <a:pt x="5564" y="4958"/>
                    <a:pt x="5279" y="5261"/>
                    <a:pt x="5077" y="5499"/>
                  </a:cubicBezTo>
                  <a:cubicBezTo>
                    <a:pt x="4887" y="5724"/>
                    <a:pt x="4638" y="6021"/>
                    <a:pt x="4460" y="6241"/>
                  </a:cubicBezTo>
                  <a:cubicBezTo>
                    <a:pt x="4276" y="6473"/>
                    <a:pt x="4038" y="6787"/>
                    <a:pt x="3866" y="7031"/>
                  </a:cubicBezTo>
                  <a:cubicBezTo>
                    <a:pt x="3539" y="7500"/>
                    <a:pt x="3130" y="8135"/>
                    <a:pt x="2827" y="8616"/>
                  </a:cubicBezTo>
                  <a:cubicBezTo>
                    <a:pt x="2673" y="8866"/>
                    <a:pt x="2500" y="9204"/>
                    <a:pt x="2358" y="9453"/>
                  </a:cubicBezTo>
                  <a:cubicBezTo>
                    <a:pt x="2233" y="9673"/>
                    <a:pt x="1817" y="10504"/>
                    <a:pt x="1544" y="11164"/>
                  </a:cubicBezTo>
                  <a:cubicBezTo>
                    <a:pt x="1426" y="11431"/>
                    <a:pt x="1283" y="11805"/>
                    <a:pt x="1176" y="12078"/>
                  </a:cubicBezTo>
                  <a:cubicBezTo>
                    <a:pt x="1075" y="12351"/>
                    <a:pt x="962" y="12713"/>
                    <a:pt x="867" y="12992"/>
                  </a:cubicBezTo>
                  <a:cubicBezTo>
                    <a:pt x="778" y="13266"/>
                    <a:pt x="683" y="13646"/>
                    <a:pt x="600" y="13925"/>
                  </a:cubicBezTo>
                  <a:cubicBezTo>
                    <a:pt x="517" y="14228"/>
                    <a:pt x="428" y="14637"/>
                    <a:pt x="363" y="14952"/>
                  </a:cubicBezTo>
                  <a:cubicBezTo>
                    <a:pt x="303" y="15237"/>
                    <a:pt x="238" y="15635"/>
                    <a:pt x="190" y="15920"/>
                  </a:cubicBezTo>
                  <a:cubicBezTo>
                    <a:pt x="131" y="16258"/>
                    <a:pt x="90" y="16704"/>
                    <a:pt x="60" y="17036"/>
                  </a:cubicBezTo>
                  <a:cubicBezTo>
                    <a:pt x="36" y="17327"/>
                    <a:pt x="12" y="17719"/>
                    <a:pt x="6" y="18016"/>
                  </a:cubicBezTo>
                  <a:cubicBezTo>
                    <a:pt x="0" y="18366"/>
                    <a:pt x="6" y="18823"/>
                    <a:pt x="18" y="19174"/>
                  </a:cubicBezTo>
                  <a:cubicBezTo>
                    <a:pt x="36" y="19459"/>
                    <a:pt x="66" y="19833"/>
                    <a:pt x="101" y="20112"/>
                  </a:cubicBezTo>
                  <a:cubicBezTo>
                    <a:pt x="149" y="20456"/>
                    <a:pt x="238" y="21169"/>
                    <a:pt x="505" y="22030"/>
                  </a:cubicBezTo>
                  <a:cubicBezTo>
                    <a:pt x="749" y="22832"/>
                    <a:pt x="1010" y="23324"/>
                    <a:pt x="1194" y="23681"/>
                  </a:cubicBezTo>
                  <a:cubicBezTo>
                    <a:pt x="1319" y="23918"/>
                    <a:pt x="1509" y="24227"/>
                    <a:pt x="1675" y="24435"/>
                  </a:cubicBezTo>
                  <a:cubicBezTo>
                    <a:pt x="1716" y="24482"/>
                    <a:pt x="1752" y="24536"/>
                    <a:pt x="1794" y="24583"/>
                  </a:cubicBezTo>
                  <a:cubicBezTo>
                    <a:pt x="2310" y="24740"/>
                    <a:pt x="2865" y="24820"/>
                    <a:pt x="3450" y="24820"/>
                  </a:cubicBezTo>
                  <a:cubicBezTo>
                    <a:pt x="4797" y="24820"/>
                    <a:pt x="6308" y="24396"/>
                    <a:pt x="7910" y="23503"/>
                  </a:cubicBezTo>
                  <a:cubicBezTo>
                    <a:pt x="13628" y="20308"/>
                    <a:pt x="18325" y="12363"/>
                    <a:pt x="18408" y="5730"/>
                  </a:cubicBezTo>
                  <a:cubicBezTo>
                    <a:pt x="18438" y="3432"/>
                    <a:pt x="17903" y="1592"/>
                    <a:pt x="16959" y="285"/>
                  </a:cubicBezTo>
                  <a:cubicBezTo>
                    <a:pt x="16846" y="244"/>
                    <a:pt x="16739" y="208"/>
                    <a:pt x="16639" y="184"/>
                  </a:cubicBezTo>
                  <a:cubicBezTo>
                    <a:pt x="16401" y="137"/>
                    <a:pt x="16074" y="77"/>
                    <a:pt x="15831" y="48"/>
                  </a:cubicBezTo>
                  <a:cubicBezTo>
                    <a:pt x="15599" y="24"/>
                    <a:pt x="15297" y="0"/>
                    <a:pt x="15077" y="0"/>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5"/>
            <p:cNvSpPr/>
            <p:nvPr/>
          </p:nvSpPr>
          <p:spPr>
            <a:xfrm>
              <a:off x="9327494" y="12988"/>
              <a:ext cx="3954461" cy="5553160"/>
            </a:xfrm>
            <a:custGeom>
              <a:avLst/>
              <a:gdLst/>
              <a:ahLst/>
              <a:cxnLst/>
              <a:rect l="l" t="t" r="r" b="b"/>
              <a:pathLst>
                <a:path w="18225" h="26383" extrusionOk="0">
                  <a:moveTo>
                    <a:pt x="17813" y="343"/>
                  </a:moveTo>
                  <a:cubicBezTo>
                    <a:pt x="17955" y="390"/>
                    <a:pt x="18102" y="440"/>
                    <a:pt x="18224" y="481"/>
                  </a:cubicBezTo>
                  <a:cubicBezTo>
                    <a:pt x="18090" y="430"/>
                    <a:pt x="17953" y="383"/>
                    <a:pt x="17813" y="343"/>
                  </a:cubicBezTo>
                  <a:close/>
                  <a:moveTo>
                    <a:pt x="15695" y="0"/>
                  </a:moveTo>
                  <a:cubicBezTo>
                    <a:pt x="15338" y="0"/>
                    <a:pt x="14863" y="24"/>
                    <a:pt x="14507" y="65"/>
                  </a:cubicBezTo>
                  <a:cubicBezTo>
                    <a:pt x="14252" y="83"/>
                    <a:pt x="13913" y="137"/>
                    <a:pt x="13658" y="190"/>
                  </a:cubicBezTo>
                  <a:cubicBezTo>
                    <a:pt x="13278" y="273"/>
                    <a:pt x="12773" y="398"/>
                    <a:pt x="12405" y="511"/>
                  </a:cubicBezTo>
                  <a:cubicBezTo>
                    <a:pt x="11871" y="665"/>
                    <a:pt x="11182" y="956"/>
                    <a:pt x="10665" y="1188"/>
                  </a:cubicBezTo>
                  <a:cubicBezTo>
                    <a:pt x="10576" y="1229"/>
                    <a:pt x="9781" y="1597"/>
                    <a:pt x="8884" y="2179"/>
                  </a:cubicBezTo>
                  <a:cubicBezTo>
                    <a:pt x="8641" y="2334"/>
                    <a:pt x="8314" y="2559"/>
                    <a:pt x="8076" y="2726"/>
                  </a:cubicBezTo>
                  <a:cubicBezTo>
                    <a:pt x="7780" y="2939"/>
                    <a:pt x="7394" y="3230"/>
                    <a:pt x="7120" y="3468"/>
                  </a:cubicBezTo>
                  <a:cubicBezTo>
                    <a:pt x="6841" y="3699"/>
                    <a:pt x="6129" y="4317"/>
                    <a:pt x="5618" y="4863"/>
                  </a:cubicBezTo>
                  <a:cubicBezTo>
                    <a:pt x="5410" y="5089"/>
                    <a:pt x="5131" y="5374"/>
                    <a:pt x="4935" y="5606"/>
                  </a:cubicBezTo>
                  <a:cubicBezTo>
                    <a:pt x="4579" y="6039"/>
                    <a:pt x="4104" y="6615"/>
                    <a:pt x="3777" y="7066"/>
                  </a:cubicBezTo>
                  <a:cubicBezTo>
                    <a:pt x="3178" y="7909"/>
                    <a:pt x="2762" y="8628"/>
                    <a:pt x="2756" y="8634"/>
                  </a:cubicBezTo>
                  <a:cubicBezTo>
                    <a:pt x="2477" y="9115"/>
                    <a:pt x="2138" y="9774"/>
                    <a:pt x="1883" y="10267"/>
                  </a:cubicBezTo>
                  <a:cubicBezTo>
                    <a:pt x="1758" y="10522"/>
                    <a:pt x="1610" y="10861"/>
                    <a:pt x="1509" y="11116"/>
                  </a:cubicBezTo>
                  <a:cubicBezTo>
                    <a:pt x="1396" y="11383"/>
                    <a:pt x="1254" y="11728"/>
                    <a:pt x="1159" y="11995"/>
                  </a:cubicBezTo>
                  <a:cubicBezTo>
                    <a:pt x="1064" y="12262"/>
                    <a:pt x="945" y="12618"/>
                    <a:pt x="856" y="12885"/>
                  </a:cubicBezTo>
                  <a:cubicBezTo>
                    <a:pt x="767" y="13153"/>
                    <a:pt x="666" y="13527"/>
                    <a:pt x="589" y="13800"/>
                  </a:cubicBezTo>
                  <a:cubicBezTo>
                    <a:pt x="589" y="13806"/>
                    <a:pt x="339" y="14691"/>
                    <a:pt x="185" y="15753"/>
                  </a:cubicBezTo>
                  <a:cubicBezTo>
                    <a:pt x="66" y="16537"/>
                    <a:pt x="7" y="17309"/>
                    <a:pt x="1" y="18063"/>
                  </a:cubicBezTo>
                  <a:cubicBezTo>
                    <a:pt x="1" y="18348"/>
                    <a:pt x="1" y="18746"/>
                    <a:pt x="13" y="19031"/>
                  </a:cubicBezTo>
                  <a:cubicBezTo>
                    <a:pt x="36" y="19417"/>
                    <a:pt x="84" y="19922"/>
                    <a:pt x="131" y="20308"/>
                  </a:cubicBezTo>
                  <a:cubicBezTo>
                    <a:pt x="173" y="20587"/>
                    <a:pt x="232" y="20943"/>
                    <a:pt x="292" y="21216"/>
                  </a:cubicBezTo>
                  <a:cubicBezTo>
                    <a:pt x="369" y="21585"/>
                    <a:pt x="506" y="22083"/>
                    <a:pt x="618" y="22451"/>
                  </a:cubicBezTo>
                  <a:cubicBezTo>
                    <a:pt x="767" y="22932"/>
                    <a:pt x="1040" y="23544"/>
                    <a:pt x="1272" y="24001"/>
                  </a:cubicBezTo>
                  <a:cubicBezTo>
                    <a:pt x="1432" y="24310"/>
                    <a:pt x="1687" y="24702"/>
                    <a:pt x="1883" y="24999"/>
                  </a:cubicBezTo>
                  <a:cubicBezTo>
                    <a:pt x="2020" y="25195"/>
                    <a:pt x="2222" y="25426"/>
                    <a:pt x="2370" y="25610"/>
                  </a:cubicBezTo>
                  <a:cubicBezTo>
                    <a:pt x="2499" y="25772"/>
                    <a:pt x="2677" y="25948"/>
                    <a:pt x="2853" y="26108"/>
                  </a:cubicBezTo>
                  <a:lnTo>
                    <a:pt x="2853" y="26108"/>
                  </a:lnTo>
                  <a:cubicBezTo>
                    <a:pt x="1490" y="24795"/>
                    <a:pt x="698" y="22636"/>
                    <a:pt x="737" y="19791"/>
                  </a:cubicBezTo>
                  <a:cubicBezTo>
                    <a:pt x="814" y="12957"/>
                    <a:pt x="5672" y="4745"/>
                    <a:pt x="11562" y="1461"/>
                  </a:cubicBezTo>
                  <a:cubicBezTo>
                    <a:pt x="13215" y="551"/>
                    <a:pt x="14776" y="116"/>
                    <a:pt x="16163" y="116"/>
                  </a:cubicBezTo>
                  <a:cubicBezTo>
                    <a:pt x="16745" y="116"/>
                    <a:pt x="17297" y="192"/>
                    <a:pt x="17813" y="343"/>
                  </a:cubicBezTo>
                  <a:lnTo>
                    <a:pt x="17813" y="343"/>
                  </a:lnTo>
                  <a:cubicBezTo>
                    <a:pt x="17707" y="308"/>
                    <a:pt x="17603" y="275"/>
                    <a:pt x="17512" y="250"/>
                  </a:cubicBezTo>
                  <a:cubicBezTo>
                    <a:pt x="17209" y="172"/>
                    <a:pt x="16793" y="89"/>
                    <a:pt x="16479" y="54"/>
                  </a:cubicBezTo>
                  <a:cubicBezTo>
                    <a:pt x="16241" y="24"/>
                    <a:pt x="15932" y="0"/>
                    <a:pt x="15695" y="0"/>
                  </a:cubicBezTo>
                  <a:close/>
                  <a:moveTo>
                    <a:pt x="2853" y="26108"/>
                  </a:moveTo>
                  <a:lnTo>
                    <a:pt x="2853" y="26108"/>
                  </a:lnTo>
                  <a:cubicBezTo>
                    <a:pt x="2952" y="26204"/>
                    <a:pt x="3054" y="26296"/>
                    <a:pt x="3160" y="26382"/>
                  </a:cubicBezTo>
                  <a:cubicBezTo>
                    <a:pt x="3067" y="26301"/>
                    <a:pt x="2961" y="26207"/>
                    <a:pt x="2853" y="2610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5"/>
            <p:cNvSpPr/>
            <p:nvPr/>
          </p:nvSpPr>
          <p:spPr>
            <a:xfrm>
              <a:off x="9473520" y="36562"/>
              <a:ext cx="4660947" cy="5784691"/>
            </a:xfrm>
            <a:custGeom>
              <a:avLst/>
              <a:gdLst/>
              <a:ahLst/>
              <a:cxnLst/>
              <a:rect l="l" t="t" r="r" b="b"/>
              <a:pathLst>
                <a:path w="21481" h="27483" extrusionOk="0">
                  <a:moveTo>
                    <a:pt x="15352" y="425"/>
                  </a:moveTo>
                  <a:cubicBezTo>
                    <a:pt x="18802" y="425"/>
                    <a:pt x="21150" y="3210"/>
                    <a:pt x="21090" y="7976"/>
                  </a:cubicBezTo>
                  <a:cubicBezTo>
                    <a:pt x="21007" y="14602"/>
                    <a:pt x="16310" y="22559"/>
                    <a:pt x="10598" y="25742"/>
                  </a:cubicBezTo>
                  <a:cubicBezTo>
                    <a:pt x="8991" y="26640"/>
                    <a:pt x="7474" y="27065"/>
                    <a:pt x="6126" y="27065"/>
                  </a:cubicBezTo>
                  <a:cubicBezTo>
                    <a:pt x="2677" y="27065"/>
                    <a:pt x="331" y="24283"/>
                    <a:pt x="391" y="19519"/>
                  </a:cubicBezTo>
                  <a:cubicBezTo>
                    <a:pt x="462" y="12886"/>
                    <a:pt x="5171" y="4929"/>
                    <a:pt x="10883" y="1747"/>
                  </a:cubicBezTo>
                  <a:cubicBezTo>
                    <a:pt x="12489" y="850"/>
                    <a:pt x="14004" y="425"/>
                    <a:pt x="15352" y="425"/>
                  </a:cubicBezTo>
                  <a:close/>
                  <a:moveTo>
                    <a:pt x="15501" y="0"/>
                  </a:moveTo>
                  <a:cubicBezTo>
                    <a:pt x="14112" y="0"/>
                    <a:pt x="12550" y="437"/>
                    <a:pt x="10895" y="1361"/>
                  </a:cubicBezTo>
                  <a:cubicBezTo>
                    <a:pt x="4999" y="4650"/>
                    <a:pt x="147" y="12857"/>
                    <a:pt x="64" y="19697"/>
                  </a:cubicBezTo>
                  <a:cubicBezTo>
                    <a:pt x="0" y="24613"/>
                    <a:pt x="2421" y="27483"/>
                    <a:pt x="5979" y="27483"/>
                  </a:cubicBezTo>
                  <a:cubicBezTo>
                    <a:pt x="7368" y="27483"/>
                    <a:pt x="8931" y="27046"/>
                    <a:pt x="10586" y="26122"/>
                  </a:cubicBezTo>
                  <a:cubicBezTo>
                    <a:pt x="16482" y="22832"/>
                    <a:pt x="21334" y="14632"/>
                    <a:pt x="21417" y="7792"/>
                  </a:cubicBezTo>
                  <a:cubicBezTo>
                    <a:pt x="21481" y="2871"/>
                    <a:pt x="19060" y="0"/>
                    <a:pt x="15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5"/>
            <p:cNvSpPr/>
            <p:nvPr/>
          </p:nvSpPr>
          <p:spPr>
            <a:xfrm>
              <a:off x="11382496" y="3155055"/>
              <a:ext cx="274697" cy="316355"/>
            </a:xfrm>
            <a:custGeom>
              <a:avLst/>
              <a:gdLst/>
              <a:ahLst/>
              <a:cxnLst/>
              <a:rect l="l" t="t" r="r" b="b"/>
              <a:pathLst>
                <a:path w="1266" h="1503" extrusionOk="0">
                  <a:moveTo>
                    <a:pt x="1" y="0"/>
                  </a:moveTo>
                  <a:lnTo>
                    <a:pt x="939" y="1306"/>
                  </a:lnTo>
                  <a:lnTo>
                    <a:pt x="1266" y="1502"/>
                  </a:lnTo>
                  <a:lnTo>
                    <a:pt x="1266" y="1502"/>
                  </a:lnTo>
                  <a:lnTo>
                    <a:pt x="333" y="19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5"/>
            <p:cNvSpPr/>
            <p:nvPr/>
          </p:nvSpPr>
          <p:spPr>
            <a:xfrm>
              <a:off x="11382496" y="2653688"/>
              <a:ext cx="272093" cy="541571"/>
            </a:xfrm>
            <a:custGeom>
              <a:avLst/>
              <a:gdLst/>
              <a:ahLst/>
              <a:cxnLst/>
              <a:rect l="l" t="t" r="r" b="b"/>
              <a:pathLst>
                <a:path w="1254" h="2573" extrusionOk="0">
                  <a:moveTo>
                    <a:pt x="927" y="1"/>
                  </a:moveTo>
                  <a:lnTo>
                    <a:pt x="1" y="2382"/>
                  </a:lnTo>
                  <a:lnTo>
                    <a:pt x="333" y="2572"/>
                  </a:lnTo>
                  <a:lnTo>
                    <a:pt x="1254" y="185"/>
                  </a:lnTo>
                  <a:lnTo>
                    <a:pt x="9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5"/>
            <p:cNvSpPr/>
            <p:nvPr/>
          </p:nvSpPr>
          <p:spPr>
            <a:xfrm>
              <a:off x="11583635" y="2427631"/>
              <a:ext cx="474318" cy="265208"/>
            </a:xfrm>
            <a:custGeom>
              <a:avLst/>
              <a:gdLst/>
              <a:ahLst/>
              <a:cxnLst/>
              <a:rect l="l" t="t" r="r" b="b"/>
              <a:pathLst>
                <a:path w="2186" h="1260" extrusionOk="0">
                  <a:moveTo>
                    <a:pt x="1859" y="0"/>
                  </a:moveTo>
                  <a:lnTo>
                    <a:pt x="0" y="1075"/>
                  </a:lnTo>
                  <a:lnTo>
                    <a:pt x="327" y="1259"/>
                  </a:lnTo>
                  <a:lnTo>
                    <a:pt x="2185" y="190"/>
                  </a:lnTo>
                  <a:lnTo>
                    <a:pt x="18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5"/>
            <p:cNvSpPr/>
            <p:nvPr/>
          </p:nvSpPr>
          <p:spPr>
            <a:xfrm>
              <a:off x="11454750" y="2467623"/>
              <a:ext cx="805430" cy="1003791"/>
            </a:xfrm>
            <a:custGeom>
              <a:avLst/>
              <a:gdLst/>
              <a:ahLst/>
              <a:cxnLst/>
              <a:rect l="l" t="t" r="r" b="b"/>
              <a:pathLst>
                <a:path w="3712" h="4769" extrusionOk="0">
                  <a:moveTo>
                    <a:pt x="2779" y="0"/>
                  </a:moveTo>
                  <a:lnTo>
                    <a:pt x="921" y="1069"/>
                  </a:lnTo>
                  <a:lnTo>
                    <a:pt x="0" y="3456"/>
                  </a:lnTo>
                  <a:lnTo>
                    <a:pt x="933" y="4768"/>
                  </a:lnTo>
                  <a:lnTo>
                    <a:pt x="2791" y="3700"/>
                  </a:lnTo>
                  <a:lnTo>
                    <a:pt x="3712" y="1318"/>
                  </a:lnTo>
                  <a:lnTo>
                    <a:pt x="27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5"/>
            <p:cNvSpPr/>
            <p:nvPr/>
          </p:nvSpPr>
          <p:spPr>
            <a:xfrm>
              <a:off x="6449275" y="1983936"/>
              <a:ext cx="770713" cy="503685"/>
            </a:xfrm>
            <a:custGeom>
              <a:avLst/>
              <a:gdLst/>
              <a:ahLst/>
              <a:cxnLst/>
              <a:rect l="l" t="t" r="r" b="b"/>
              <a:pathLst>
                <a:path w="3552" h="2393" extrusionOk="0">
                  <a:moveTo>
                    <a:pt x="3159" y="0"/>
                  </a:moveTo>
                  <a:cubicBezTo>
                    <a:pt x="3148" y="0"/>
                    <a:pt x="3142" y="6"/>
                    <a:pt x="3142" y="6"/>
                  </a:cubicBezTo>
                  <a:lnTo>
                    <a:pt x="78" y="1788"/>
                  </a:lnTo>
                  <a:cubicBezTo>
                    <a:pt x="30" y="1811"/>
                    <a:pt x="12" y="1871"/>
                    <a:pt x="0" y="1942"/>
                  </a:cubicBezTo>
                  <a:cubicBezTo>
                    <a:pt x="0" y="2096"/>
                    <a:pt x="107" y="2286"/>
                    <a:pt x="238" y="2358"/>
                  </a:cubicBezTo>
                  <a:cubicBezTo>
                    <a:pt x="281" y="2379"/>
                    <a:pt x="323" y="2392"/>
                    <a:pt x="358" y="2392"/>
                  </a:cubicBezTo>
                  <a:cubicBezTo>
                    <a:pt x="380" y="2392"/>
                    <a:pt x="400" y="2387"/>
                    <a:pt x="416" y="2375"/>
                  </a:cubicBezTo>
                  <a:lnTo>
                    <a:pt x="410" y="2375"/>
                  </a:lnTo>
                  <a:lnTo>
                    <a:pt x="3474" y="594"/>
                  </a:lnTo>
                  <a:cubicBezTo>
                    <a:pt x="3486" y="594"/>
                    <a:pt x="3486" y="582"/>
                    <a:pt x="3492" y="582"/>
                  </a:cubicBezTo>
                  <a:lnTo>
                    <a:pt x="3498" y="582"/>
                  </a:lnTo>
                  <a:lnTo>
                    <a:pt x="3504" y="576"/>
                  </a:lnTo>
                  <a:lnTo>
                    <a:pt x="3516" y="570"/>
                  </a:lnTo>
                  <a:cubicBezTo>
                    <a:pt x="3522" y="547"/>
                    <a:pt x="3522" y="547"/>
                    <a:pt x="3528" y="541"/>
                  </a:cubicBezTo>
                  <a:cubicBezTo>
                    <a:pt x="3534" y="535"/>
                    <a:pt x="3545" y="517"/>
                    <a:pt x="3545" y="505"/>
                  </a:cubicBezTo>
                  <a:lnTo>
                    <a:pt x="3545" y="499"/>
                  </a:lnTo>
                  <a:cubicBezTo>
                    <a:pt x="3545" y="487"/>
                    <a:pt x="3545" y="487"/>
                    <a:pt x="3551" y="481"/>
                  </a:cubicBezTo>
                  <a:lnTo>
                    <a:pt x="3551" y="475"/>
                  </a:lnTo>
                  <a:lnTo>
                    <a:pt x="3551" y="463"/>
                  </a:lnTo>
                  <a:lnTo>
                    <a:pt x="3551" y="452"/>
                  </a:lnTo>
                  <a:lnTo>
                    <a:pt x="3551" y="446"/>
                  </a:lnTo>
                  <a:lnTo>
                    <a:pt x="3551" y="422"/>
                  </a:lnTo>
                  <a:lnTo>
                    <a:pt x="3551" y="392"/>
                  </a:lnTo>
                  <a:cubicBezTo>
                    <a:pt x="3551" y="374"/>
                    <a:pt x="3551" y="368"/>
                    <a:pt x="3545" y="357"/>
                  </a:cubicBezTo>
                  <a:lnTo>
                    <a:pt x="3545" y="345"/>
                  </a:lnTo>
                  <a:cubicBezTo>
                    <a:pt x="3545" y="339"/>
                    <a:pt x="3545" y="333"/>
                    <a:pt x="3534" y="327"/>
                  </a:cubicBezTo>
                  <a:lnTo>
                    <a:pt x="3534" y="315"/>
                  </a:lnTo>
                  <a:lnTo>
                    <a:pt x="3534" y="309"/>
                  </a:lnTo>
                  <a:cubicBezTo>
                    <a:pt x="3534" y="303"/>
                    <a:pt x="3528" y="285"/>
                    <a:pt x="3528" y="279"/>
                  </a:cubicBezTo>
                  <a:lnTo>
                    <a:pt x="3528" y="273"/>
                  </a:lnTo>
                  <a:cubicBezTo>
                    <a:pt x="3522" y="256"/>
                    <a:pt x="3522" y="250"/>
                    <a:pt x="3516" y="238"/>
                  </a:cubicBezTo>
                  <a:cubicBezTo>
                    <a:pt x="3516" y="238"/>
                    <a:pt x="3516" y="226"/>
                    <a:pt x="3504" y="226"/>
                  </a:cubicBezTo>
                  <a:cubicBezTo>
                    <a:pt x="3498" y="220"/>
                    <a:pt x="3498" y="214"/>
                    <a:pt x="3492" y="208"/>
                  </a:cubicBezTo>
                  <a:lnTo>
                    <a:pt x="3486" y="196"/>
                  </a:lnTo>
                  <a:cubicBezTo>
                    <a:pt x="3474" y="190"/>
                    <a:pt x="3468" y="178"/>
                    <a:pt x="3468" y="167"/>
                  </a:cubicBezTo>
                  <a:cubicBezTo>
                    <a:pt x="3462" y="161"/>
                    <a:pt x="3456" y="149"/>
                    <a:pt x="3444" y="137"/>
                  </a:cubicBezTo>
                  <a:lnTo>
                    <a:pt x="3439" y="131"/>
                  </a:lnTo>
                  <a:cubicBezTo>
                    <a:pt x="3433" y="125"/>
                    <a:pt x="3427" y="119"/>
                    <a:pt x="3427" y="113"/>
                  </a:cubicBezTo>
                  <a:lnTo>
                    <a:pt x="3415" y="101"/>
                  </a:lnTo>
                  <a:lnTo>
                    <a:pt x="3397" y="83"/>
                  </a:lnTo>
                  <a:cubicBezTo>
                    <a:pt x="3385" y="71"/>
                    <a:pt x="3379" y="66"/>
                    <a:pt x="3367" y="60"/>
                  </a:cubicBezTo>
                  <a:cubicBezTo>
                    <a:pt x="3355" y="60"/>
                    <a:pt x="3355" y="54"/>
                    <a:pt x="3349" y="54"/>
                  </a:cubicBezTo>
                  <a:cubicBezTo>
                    <a:pt x="3349" y="54"/>
                    <a:pt x="3344" y="54"/>
                    <a:pt x="3344" y="42"/>
                  </a:cubicBezTo>
                  <a:cubicBezTo>
                    <a:pt x="3338" y="36"/>
                    <a:pt x="3326" y="36"/>
                    <a:pt x="3320" y="30"/>
                  </a:cubicBezTo>
                  <a:cubicBezTo>
                    <a:pt x="3314" y="18"/>
                    <a:pt x="3308" y="18"/>
                    <a:pt x="3296" y="12"/>
                  </a:cubicBezTo>
                  <a:cubicBezTo>
                    <a:pt x="3290" y="6"/>
                    <a:pt x="3278" y="6"/>
                    <a:pt x="3266" y="6"/>
                  </a:cubicBezTo>
                  <a:lnTo>
                    <a:pt x="3260" y="6"/>
                  </a:lnTo>
                  <a:cubicBezTo>
                    <a:pt x="3254" y="6"/>
                    <a:pt x="3249" y="6"/>
                    <a:pt x="32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5"/>
            <p:cNvSpPr/>
            <p:nvPr/>
          </p:nvSpPr>
          <p:spPr>
            <a:xfrm>
              <a:off x="6261154" y="711576"/>
              <a:ext cx="772015" cy="504527"/>
            </a:xfrm>
            <a:custGeom>
              <a:avLst/>
              <a:gdLst/>
              <a:ahLst/>
              <a:cxnLst/>
              <a:rect l="l" t="t" r="r" b="b"/>
              <a:pathLst>
                <a:path w="3558" h="2397" extrusionOk="0">
                  <a:moveTo>
                    <a:pt x="232" y="1776"/>
                  </a:moveTo>
                  <a:cubicBezTo>
                    <a:pt x="238" y="1776"/>
                    <a:pt x="244" y="1782"/>
                    <a:pt x="256" y="1794"/>
                  </a:cubicBezTo>
                  <a:cubicBezTo>
                    <a:pt x="244" y="1782"/>
                    <a:pt x="238" y="1782"/>
                    <a:pt x="232" y="1776"/>
                  </a:cubicBezTo>
                  <a:close/>
                  <a:moveTo>
                    <a:pt x="482" y="2275"/>
                  </a:moveTo>
                  <a:cubicBezTo>
                    <a:pt x="493" y="2275"/>
                    <a:pt x="493" y="2275"/>
                    <a:pt x="482" y="2281"/>
                  </a:cubicBezTo>
                  <a:lnTo>
                    <a:pt x="482" y="2275"/>
                  </a:lnTo>
                  <a:close/>
                  <a:moveTo>
                    <a:pt x="476" y="2298"/>
                  </a:moveTo>
                  <a:cubicBezTo>
                    <a:pt x="482" y="2298"/>
                    <a:pt x="476" y="2298"/>
                    <a:pt x="476" y="2304"/>
                  </a:cubicBezTo>
                  <a:lnTo>
                    <a:pt x="476" y="2298"/>
                  </a:lnTo>
                  <a:close/>
                  <a:moveTo>
                    <a:pt x="3154" y="0"/>
                  </a:moveTo>
                  <a:cubicBezTo>
                    <a:pt x="3148" y="0"/>
                    <a:pt x="3142" y="6"/>
                    <a:pt x="3142" y="6"/>
                  </a:cubicBezTo>
                  <a:lnTo>
                    <a:pt x="78" y="1788"/>
                  </a:lnTo>
                  <a:cubicBezTo>
                    <a:pt x="30" y="1811"/>
                    <a:pt x="6" y="1871"/>
                    <a:pt x="1" y="1948"/>
                  </a:cubicBezTo>
                  <a:cubicBezTo>
                    <a:pt x="1" y="2102"/>
                    <a:pt x="107" y="2287"/>
                    <a:pt x="238" y="2364"/>
                  </a:cubicBezTo>
                  <a:cubicBezTo>
                    <a:pt x="280" y="2386"/>
                    <a:pt x="317" y="2397"/>
                    <a:pt x="348" y="2397"/>
                  </a:cubicBezTo>
                  <a:cubicBezTo>
                    <a:pt x="372" y="2397"/>
                    <a:pt x="393" y="2391"/>
                    <a:pt x="411" y="2379"/>
                  </a:cubicBezTo>
                  <a:lnTo>
                    <a:pt x="411" y="2379"/>
                  </a:lnTo>
                  <a:cubicBezTo>
                    <a:pt x="410" y="2380"/>
                    <a:pt x="410" y="2381"/>
                    <a:pt x="410" y="2382"/>
                  </a:cubicBezTo>
                  <a:lnTo>
                    <a:pt x="3492" y="582"/>
                  </a:lnTo>
                  <a:cubicBezTo>
                    <a:pt x="3498" y="582"/>
                    <a:pt x="3498" y="576"/>
                    <a:pt x="3504" y="576"/>
                  </a:cubicBezTo>
                  <a:lnTo>
                    <a:pt x="3510" y="576"/>
                  </a:lnTo>
                  <a:lnTo>
                    <a:pt x="3522" y="565"/>
                  </a:lnTo>
                  <a:lnTo>
                    <a:pt x="3528" y="559"/>
                  </a:lnTo>
                  <a:lnTo>
                    <a:pt x="3534" y="553"/>
                  </a:lnTo>
                  <a:cubicBezTo>
                    <a:pt x="3540" y="541"/>
                    <a:pt x="3545" y="529"/>
                    <a:pt x="3545" y="511"/>
                  </a:cubicBezTo>
                  <a:lnTo>
                    <a:pt x="3545" y="505"/>
                  </a:lnTo>
                  <a:cubicBezTo>
                    <a:pt x="3545" y="499"/>
                    <a:pt x="3545" y="499"/>
                    <a:pt x="3557" y="493"/>
                  </a:cubicBezTo>
                  <a:lnTo>
                    <a:pt x="3557" y="481"/>
                  </a:lnTo>
                  <a:lnTo>
                    <a:pt x="3557" y="475"/>
                  </a:lnTo>
                  <a:lnTo>
                    <a:pt x="3557" y="470"/>
                  </a:lnTo>
                  <a:lnTo>
                    <a:pt x="3557" y="464"/>
                  </a:lnTo>
                  <a:lnTo>
                    <a:pt x="3557" y="440"/>
                  </a:lnTo>
                  <a:lnTo>
                    <a:pt x="3557" y="410"/>
                  </a:lnTo>
                  <a:cubicBezTo>
                    <a:pt x="3557" y="392"/>
                    <a:pt x="3557" y="386"/>
                    <a:pt x="3545" y="375"/>
                  </a:cubicBezTo>
                  <a:lnTo>
                    <a:pt x="3545" y="363"/>
                  </a:lnTo>
                  <a:cubicBezTo>
                    <a:pt x="3545" y="357"/>
                    <a:pt x="3540" y="351"/>
                    <a:pt x="3540" y="333"/>
                  </a:cubicBezTo>
                  <a:lnTo>
                    <a:pt x="3540" y="327"/>
                  </a:lnTo>
                  <a:lnTo>
                    <a:pt x="3540" y="321"/>
                  </a:lnTo>
                  <a:cubicBezTo>
                    <a:pt x="3540" y="303"/>
                    <a:pt x="3534" y="297"/>
                    <a:pt x="3528" y="285"/>
                  </a:cubicBezTo>
                  <a:cubicBezTo>
                    <a:pt x="3522" y="268"/>
                    <a:pt x="3522" y="262"/>
                    <a:pt x="3510" y="244"/>
                  </a:cubicBezTo>
                  <a:cubicBezTo>
                    <a:pt x="3510" y="244"/>
                    <a:pt x="3510" y="238"/>
                    <a:pt x="3504" y="238"/>
                  </a:cubicBezTo>
                  <a:cubicBezTo>
                    <a:pt x="3498" y="232"/>
                    <a:pt x="3498" y="226"/>
                    <a:pt x="3486" y="208"/>
                  </a:cubicBezTo>
                  <a:cubicBezTo>
                    <a:pt x="3486" y="208"/>
                    <a:pt x="3486" y="202"/>
                    <a:pt x="3480" y="202"/>
                  </a:cubicBezTo>
                  <a:cubicBezTo>
                    <a:pt x="3474" y="196"/>
                    <a:pt x="3468" y="179"/>
                    <a:pt x="3468" y="173"/>
                  </a:cubicBezTo>
                  <a:cubicBezTo>
                    <a:pt x="3462" y="167"/>
                    <a:pt x="3450" y="149"/>
                    <a:pt x="3445" y="143"/>
                  </a:cubicBezTo>
                  <a:lnTo>
                    <a:pt x="3439" y="137"/>
                  </a:lnTo>
                  <a:cubicBezTo>
                    <a:pt x="3433" y="125"/>
                    <a:pt x="3421" y="119"/>
                    <a:pt x="3421" y="113"/>
                  </a:cubicBezTo>
                  <a:lnTo>
                    <a:pt x="3415" y="107"/>
                  </a:lnTo>
                  <a:lnTo>
                    <a:pt x="3391" y="84"/>
                  </a:lnTo>
                  <a:cubicBezTo>
                    <a:pt x="3385" y="78"/>
                    <a:pt x="3379" y="66"/>
                    <a:pt x="3361" y="60"/>
                  </a:cubicBezTo>
                  <a:cubicBezTo>
                    <a:pt x="3355" y="60"/>
                    <a:pt x="3355" y="54"/>
                    <a:pt x="3350" y="54"/>
                  </a:cubicBezTo>
                  <a:cubicBezTo>
                    <a:pt x="3350" y="54"/>
                    <a:pt x="3344" y="54"/>
                    <a:pt x="3344" y="48"/>
                  </a:cubicBezTo>
                  <a:cubicBezTo>
                    <a:pt x="3332" y="36"/>
                    <a:pt x="3326" y="36"/>
                    <a:pt x="3320" y="30"/>
                  </a:cubicBezTo>
                  <a:cubicBezTo>
                    <a:pt x="3314" y="24"/>
                    <a:pt x="3302" y="24"/>
                    <a:pt x="3296" y="18"/>
                  </a:cubicBezTo>
                  <a:cubicBezTo>
                    <a:pt x="3290" y="6"/>
                    <a:pt x="3272" y="6"/>
                    <a:pt x="3266" y="6"/>
                  </a:cubicBezTo>
                  <a:lnTo>
                    <a:pt x="3260" y="6"/>
                  </a:lnTo>
                  <a:cubicBezTo>
                    <a:pt x="3255" y="6"/>
                    <a:pt x="3243" y="6"/>
                    <a:pt x="3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5"/>
            <p:cNvSpPr/>
            <p:nvPr/>
          </p:nvSpPr>
          <p:spPr>
            <a:xfrm>
              <a:off x="1880577" y="2777451"/>
              <a:ext cx="130405" cy="2623664"/>
            </a:xfrm>
            <a:custGeom>
              <a:avLst/>
              <a:gdLst/>
              <a:ahLst/>
              <a:cxnLst/>
              <a:rect l="l" t="t" r="r" b="b"/>
              <a:pathLst>
                <a:path w="601" h="12465" extrusionOk="0">
                  <a:moveTo>
                    <a:pt x="1" y="1"/>
                  </a:moveTo>
                  <a:lnTo>
                    <a:pt x="30" y="12126"/>
                  </a:lnTo>
                  <a:lnTo>
                    <a:pt x="600" y="12465"/>
                  </a:lnTo>
                  <a:lnTo>
                    <a:pt x="571" y="32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5"/>
            <p:cNvSpPr/>
            <p:nvPr/>
          </p:nvSpPr>
          <p:spPr>
            <a:xfrm>
              <a:off x="1880577" y="202842"/>
              <a:ext cx="4719749" cy="2643660"/>
            </a:xfrm>
            <a:custGeom>
              <a:avLst/>
              <a:gdLst/>
              <a:ahLst/>
              <a:cxnLst/>
              <a:rect l="l" t="t" r="r" b="b"/>
              <a:pathLst>
                <a:path w="21752" h="12560" extrusionOk="0">
                  <a:moveTo>
                    <a:pt x="21175" y="1"/>
                  </a:moveTo>
                  <a:lnTo>
                    <a:pt x="1" y="12233"/>
                  </a:lnTo>
                  <a:lnTo>
                    <a:pt x="571" y="12559"/>
                  </a:lnTo>
                  <a:lnTo>
                    <a:pt x="21751" y="333"/>
                  </a:lnTo>
                  <a:lnTo>
                    <a:pt x="211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5"/>
            <p:cNvSpPr/>
            <p:nvPr/>
          </p:nvSpPr>
          <p:spPr>
            <a:xfrm>
              <a:off x="2004254" y="272932"/>
              <a:ext cx="4602363" cy="5128196"/>
            </a:xfrm>
            <a:custGeom>
              <a:avLst/>
              <a:gdLst/>
              <a:ahLst/>
              <a:cxnLst/>
              <a:rect l="l" t="t" r="r" b="b"/>
              <a:pathLst>
                <a:path w="21211" h="24364" extrusionOk="0">
                  <a:moveTo>
                    <a:pt x="21181" y="0"/>
                  </a:moveTo>
                  <a:lnTo>
                    <a:pt x="1" y="12226"/>
                  </a:lnTo>
                  <a:lnTo>
                    <a:pt x="30" y="24364"/>
                  </a:lnTo>
                  <a:lnTo>
                    <a:pt x="21211" y="12137"/>
                  </a:lnTo>
                  <a:lnTo>
                    <a:pt x="211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5"/>
            <p:cNvSpPr/>
            <p:nvPr/>
          </p:nvSpPr>
          <p:spPr>
            <a:xfrm>
              <a:off x="2107319" y="421532"/>
              <a:ext cx="4396232" cy="4830784"/>
            </a:xfrm>
            <a:custGeom>
              <a:avLst/>
              <a:gdLst/>
              <a:ahLst/>
              <a:cxnLst/>
              <a:rect l="l" t="t" r="r" b="b"/>
              <a:pathLst>
                <a:path w="20261" h="22951" extrusionOk="0">
                  <a:moveTo>
                    <a:pt x="20261" y="1"/>
                  </a:moveTo>
                  <a:lnTo>
                    <a:pt x="1" y="11699"/>
                  </a:lnTo>
                  <a:lnTo>
                    <a:pt x="1" y="22951"/>
                  </a:lnTo>
                  <a:lnTo>
                    <a:pt x="20261" y="11253"/>
                  </a:lnTo>
                  <a:lnTo>
                    <a:pt x="202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5"/>
            <p:cNvSpPr/>
            <p:nvPr/>
          </p:nvSpPr>
          <p:spPr>
            <a:xfrm>
              <a:off x="2050688" y="960365"/>
              <a:ext cx="4509712" cy="2543471"/>
            </a:xfrm>
            <a:custGeom>
              <a:avLst/>
              <a:gdLst/>
              <a:ahLst/>
              <a:cxnLst/>
              <a:rect l="l" t="t" r="r" b="b"/>
              <a:pathLst>
                <a:path w="20784" h="12084" extrusionOk="0">
                  <a:moveTo>
                    <a:pt x="20700" y="0"/>
                  </a:moveTo>
                  <a:lnTo>
                    <a:pt x="0" y="11941"/>
                  </a:lnTo>
                  <a:lnTo>
                    <a:pt x="84" y="12084"/>
                  </a:lnTo>
                  <a:lnTo>
                    <a:pt x="20783" y="137"/>
                  </a:lnTo>
                  <a:lnTo>
                    <a:pt x="207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5"/>
            <p:cNvSpPr/>
            <p:nvPr/>
          </p:nvSpPr>
          <p:spPr>
            <a:xfrm>
              <a:off x="2050688" y="1564026"/>
              <a:ext cx="4509712" cy="2544733"/>
            </a:xfrm>
            <a:custGeom>
              <a:avLst/>
              <a:gdLst/>
              <a:ahLst/>
              <a:cxnLst/>
              <a:rect l="l" t="t" r="r" b="b"/>
              <a:pathLst>
                <a:path w="20784" h="12090" extrusionOk="0">
                  <a:moveTo>
                    <a:pt x="20700" y="0"/>
                  </a:moveTo>
                  <a:lnTo>
                    <a:pt x="0" y="11947"/>
                  </a:lnTo>
                  <a:lnTo>
                    <a:pt x="84" y="12090"/>
                  </a:lnTo>
                  <a:lnTo>
                    <a:pt x="20783" y="143"/>
                  </a:lnTo>
                  <a:lnTo>
                    <a:pt x="207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5"/>
            <p:cNvSpPr/>
            <p:nvPr/>
          </p:nvSpPr>
          <p:spPr>
            <a:xfrm>
              <a:off x="2050688" y="2168949"/>
              <a:ext cx="4509712" cy="2544733"/>
            </a:xfrm>
            <a:custGeom>
              <a:avLst/>
              <a:gdLst/>
              <a:ahLst/>
              <a:cxnLst/>
              <a:rect l="l" t="t" r="r" b="b"/>
              <a:pathLst>
                <a:path w="20784" h="12090" extrusionOk="0">
                  <a:moveTo>
                    <a:pt x="20700" y="0"/>
                  </a:moveTo>
                  <a:lnTo>
                    <a:pt x="0" y="11947"/>
                  </a:lnTo>
                  <a:lnTo>
                    <a:pt x="84" y="12090"/>
                  </a:lnTo>
                  <a:lnTo>
                    <a:pt x="20783" y="143"/>
                  </a:lnTo>
                  <a:lnTo>
                    <a:pt x="207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5"/>
            <p:cNvSpPr/>
            <p:nvPr/>
          </p:nvSpPr>
          <p:spPr>
            <a:xfrm>
              <a:off x="5784453" y="787770"/>
              <a:ext cx="36236" cy="2421180"/>
            </a:xfrm>
            <a:custGeom>
              <a:avLst/>
              <a:gdLst/>
              <a:ahLst/>
              <a:cxnLst/>
              <a:rect l="l" t="t" r="r" b="b"/>
              <a:pathLst>
                <a:path w="167" h="11503" extrusionOk="0">
                  <a:moveTo>
                    <a:pt x="1" y="1"/>
                  </a:moveTo>
                  <a:lnTo>
                    <a:pt x="1" y="11502"/>
                  </a:lnTo>
                  <a:lnTo>
                    <a:pt x="167" y="11502"/>
                  </a:lnTo>
                  <a:lnTo>
                    <a:pt x="1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5"/>
            <p:cNvSpPr/>
            <p:nvPr/>
          </p:nvSpPr>
          <p:spPr>
            <a:xfrm>
              <a:off x="5035877" y="1207681"/>
              <a:ext cx="34934" cy="2419917"/>
            </a:xfrm>
            <a:custGeom>
              <a:avLst/>
              <a:gdLst/>
              <a:ahLst/>
              <a:cxnLst/>
              <a:rect l="l" t="t" r="r" b="b"/>
              <a:pathLst>
                <a:path w="161" h="11497" extrusionOk="0">
                  <a:moveTo>
                    <a:pt x="1" y="1"/>
                  </a:moveTo>
                  <a:lnTo>
                    <a:pt x="1" y="11497"/>
                  </a:lnTo>
                  <a:lnTo>
                    <a:pt x="161" y="11497"/>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5"/>
            <p:cNvSpPr/>
            <p:nvPr/>
          </p:nvSpPr>
          <p:spPr>
            <a:xfrm>
              <a:off x="4286000" y="1626328"/>
              <a:ext cx="36236" cy="2419917"/>
            </a:xfrm>
            <a:custGeom>
              <a:avLst/>
              <a:gdLst/>
              <a:ahLst/>
              <a:cxnLst/>
              <a:rect l="l" t="t" r="r" b="b"/>
              <a:pathLst>
                <a:path w="167" h="11497" extrusionOk="0">
                  <a:moveTo>
                    <a:pt x="1" y="1"/>
                  </a:moveTo>
                  <a:lnTo>
                    <a:pt x="1" y="11497"/>
                  </a:lnTo>
                  <a:lnTo>
                    <a:pt x="167" y="11497"/>
                  </a:lnTo>
                  <a:lnTo>
                    <a:pt x="1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5"/>
            <p:cNvSpPr/>
            <p:nvPr/>
          </p:nvSpPr>
          <p:spPr>
            <a:xfrm>
              <a:off x="3540028" y="2046449"/>
              <a:ext cx="34934" cy="2419707"/>
            </a:xfrm>
            <a:custGeom>
              <a:avLst/>
              <a:gdLst/>
              <a:ahLst/>
              <a:cxnLst/>
              <a:rect l="l" t="t" r="r" b="b"/>
              <a:pathLst>
                <a:path w="161" h="11496" extrusionOk="0">
                  <a:moveTo>
                    <a:pt x="1" y="0"/>
                  </a:moveTo>
                  <a:lnTo>
                    <a:pt x="1" y="11496"/>
                  </a:lnTo>
                  <a:lnTo>
                    <a:pt x="161" y="11496"/>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5"/>
            <p:cNvSpPr/>
            <p:nvPr/>
          </p:nvSpPr>
          <p:spPr>
            <a:xfrm>
              <a:off x="2790150" y="2465097"/>
              <a:ext cx="36453" cy="2419917"/>
            </a:xfrm>
            <a:custGeom>
              <a:avLst/>
              <a:gdLst/>
              <a:ahLst/>
              <a:cxnLst/>
              <a:rect l="l" t="t" r="r" b="b"/>
              <a:pathLst>
                <a:path w="168" h="11497" extrusionOk="0">
                  <a:moveTo>
                    <a:pt x="1" y="0"/>
                  </a:moveTo>
                  <a:lnTo>
                    <a:pt x="1" y="11496"/>
                  </a:lnTo>
                  <a:lnTo>
                    <a:pt x="167" y="11496"/>
                  </a:ln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5"/>
            <p:cNvSpPr/>
            <p:nvPr/>
          </p:nvSpPr>
          <p:spPr>
            <a:xfrm>
              <a:off x="11650465" y="3098646"/>
              <a:ext cx="686959" cy="476532"/>
            </a:xfrm>
            <a:custGeom>
              <a:avLst/>
              <a:gdLst/>
              <a:ahLst/>
              <a:cxnLst/>
              <a:rect l="l" t="t" r="r" b="b"/>
              <a:pathLst>
                <a:path w="3166" h="2264" extrusionOk="0">
                  <a:moveTo>
                    <a:pt x="1" y="1"/>
                  </a:moveTo>
                  <a:lnTo>
                    <a:pt x="512" y="725"/>
                  </a:lnTo>
                  <a:lnTo>
                    <a:pt x="3166" y="2263"/>
                  </a:lnTo>
                  <a:lnTo>
                    <a:pt x="3166" y="2263"/>
                  </a:lnTo>
                  <a:lnTo>
                    <a:pt x="2655" y="154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5"/>
            <p:cNvSpPr/>
            <p:nvPr/>
          </p:nvSpPr>
          <p:spPr>
            <a:xfrm>
              <a:off x="11650465" y="2823757"/>
              <a:ext cx="685657" cy="600086"/>
            </a:xfrm>
            <a:custGeom>
              <a:avLst/>
              <a:gdLst/>
              <a:ahLst/>
              <a:cxnLst/>
              <a:rect l="l" t="t" r="r" b="b"/>
              <a:pathLst>
                <a:path w="3160" h="2851" extrusionOk="0">
                  <a:moveTo>
                    <a:pt x="506" y="1"/>
                  </a:moveTo>
                  <a:lnTo>
                    <a:pt x="1" y="1307"/>
                  </a:lnTo>
                  <a:lnTo>
                    <a:pt x="2655" y="2851"/>
                  </a:lnTo>
                  <a:lnTo>
                    <a:pt x="3160" y="1544"/>
                  </a:lnTo>
                  <a:lnTo>
                    <a:pt x="5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5"/>
            <p:cNvSpPr/>
            <p:nvPr/>
          </p:nvSpPr>
          <p:spPr>
            <a:xfrm>
              <a:off x="11760039" y="2699994"/>
              <a:ext cx="796534" cy="448959"/>
            </a:xfrm>
            <a:custGeom>
              <a:avLst/>
              <a:gdLst/>
              <a:ahLst/>
              <a:cxnLst/>
              <a:rect l="l" t="t" r="r" b="b"/>
              <a:pathLst>
                <a:path w="3671" h="2133" extrusionOk="0">
                  <a:moveTo>
                    <a:pt x="1016" y="1"/>
                  </a:moveTo>
                  <a:lnTo>
                    <a:pt x="1" y="589"/>
                  </a:lnTo>
                  <a:lnTo>
                    <a:pt x="2655" y="2132"/>
                  </a:lnTo>
                  <a:lnTo>
                    <a:pt x="3670" y="1550"/>
                  </a:lnTo>
                  <a:lnTo>
                    <a:pt x="1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5"/>
            <p:cNvSpPr/>
            <p:nvPr/>
          </p:nvSpPr>
          <p:spPr>
            <a:xfrm>
              <a:off x="12226542" y="3026241"/>
              <a:ext cx="441988" cy="548938"/>
            </a:xfrm>
            <a:custGeom>
              <a:avLst/>
              <a:gdLst/>
              <a:ahLst/>
              <a:cxnLst/>
              <a:rect l="l" t="t" r="r" b="b"/>
              <a:pathLst>
                <a:path w="2037" h="2608" extrusionOk="0">
                  <a:moveTo>
                    <a:pt x="1520" y="0"/>
                  </a:moveTo>
                  <a:lnTo>
                    <a:pt x="505" y="582"/>
                  </a:lnTo>
                  <a:lnTo>
                    <a:pt x="0" y="1889"/>
                  </a:lnTo>
                  <a:lnTo>
                    <a:pt x="511" y="2607"/>
                  </a:lnTo>
                  <a:lnTo>
                    <a:pt x="1532" y="2025"/>
                  </a:lnTo>
                  <a:lnTo>
                    <a:pt x="2037" y="719"/>
                  </a:lnTo>
                  <a:lnTo>
                    <a:pt x="15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5"/>
            <p:cNvSpPr/>
            <p:nvPr/>
          </p:nvSpPr>
          <p:spPr>
            <a:xfrm>
              <a:off x="12355211" y="3371220"/>
              <a:ext cx="1094230" cy="661336"/>
            </a:xfrm>
            <a:custGeom>
              <a:avLst/>
              <a:gdLst/>
              <a:ahLst/>
              <a:cxnLst/>
              <a:rect l="l" t="t" r="r" b="b"/>
              <a:pathLst>
                <a:path w="5043" h="3142" extrusionOk="0">
                  <a:moveTo>
                    <a:pt x="1" y="0"/>
                  </a:moveTo>
                  <a:lnTo>
                    <a:pt x="262" y="357"/>
                  </a:lnTo>
                  <a:lnTo>
                    <a:pt x="5042" y="3142"/>
                  </a:lnTo>
                  <a:lnTo>
                    <a:pt x="4787" y="2785"/>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5"/>
            <p:cNvSpPr/>
            <p:nvPr/>
          </p:nvSpPr>
          <p:spPr>
            <a:xfrm>
              <a:off x="12355211" y="3235038"/>
              <a:ext cx="1094230" cy="722586"/>
            </a:xfrm>
            <a:custGeom>
              <a:avLst/>
              <a:gdLst/>
              <a:ahLst/>
              <a:cxnLst/>
              <a:rect l="l" t="t" r="r" b="b"/>
              <a:pathLst>
                <a:path w="5043" h="3433" extrusionOk="0">
                  <a:moveTo>
                    <a:pt x="256" y="0"/>
                  </a:moveTo>
                  <a:lnTo>
                    <a:pt x="1" y="647"/>
                  </a:lnTo>
                  <a:lnTo>
                    <a:pt x="4787" y="3432"/>
                  </a:lnTo>
                  <a:lnTo>
                    <a:pt x="5042" y="2779"/>
                  </a:lnTo>
                  <a:lnTo>
                    <a:pt x="2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5"/>
            <p:cNvSpPr/>
            <p:nvPr/>
          </p:nvSpPr>
          <p:spPr>
            <a:xfrm>
              <a:off x="12410757" y="3172525"/>
              <a:ext cx="1148041" cy="647655"/>
            </a:xfrm>
            <a:custGeom>
              <a:avLst/>
              <a:gdLst/>
              <a:ahLst/>
              <a:cxnLst/>
              <a:rect l="l" t="t" r="r" b="b"/>
              <a:pathLst>
                <a:path w="5291" h="3077" extrusionOk="0">
                  <a:moveTo>
                    <a:pt x="505" y="0"/>
                  </a:moveTo>
                  <a:lnTo>
                    <a:pt x="0" y="297"/>
                  </a:lnTo>
                  <a:lnTo>
                    <a:pt x="4786" y="3076"/>
                  </a:lnTo>
                  <a:lnTo>
                    <a:pt x="5291" y="2785"/>
                  </a:lnTo>
                  <a:lnTo>
                    <a:pt x="5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5"/>
            <p:cNvSpPr/>
            <p:nvPr/>
          </p:nvSpPr>
          <p:spPr>
            <a:xfrm>
              <a:off x="13393669" y="3758716"/>
              <a:ext cx="219367" cy="273838"/>
            </a:xfrm>
            <a:custGeom>
              <a:avLst/>
              <a:gdLst/>
              <a:ahLst/>
              <a:cxnLst/>
              <a:rect l="l" t="t" r="r" b="b"/>
              <a:pathLst>
                <a:path w="1011" h="1301" extrusionOk="0">
                  <a:moveTo>
                    <a:pt x="761" y="0"/>
                  </a:moveTo>
                  <a:lnTo>
                    <a:pt x="256" y="291"/>
                  </a:lnTo>
                  <a:lnTo>
                    <a:pt x="1" y="944"/>
                  </a:lnTo>
                  <a:lnTo>
                    <a:pt x="256" y="1301"/>
                  </a:lnTo>
                  <a:lnTo>
                    <a:pt x="761" y="1010"/>
                  </a:lnTo>
                  <a:lnTo>
                    <a:pt x="1010" y="356"/>
                  </a:lnTo>
                  <a:lnTo>
                    <a:pt x="7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5"/>
            <p:cNvSpPr/>
            <p:nvPr/>
          </p:nvSpPr>
          <p:spPr>
            <a:xfrm>
              <a:off x="13464621" y="3821229"/>
              <a:ext cx="1318154" cy="811831"/>
            </a:xfrm>
            <a:custGeom>
              <a:avLst/>
              <a:gdLst/>
              <a:ahLst/>
              <a:cxnLst/>
              <a:rect l="l" t="t" r="r" b="b"/>
              <a:pathLst>
                <a:path w="6075" h="3857" extrusionOk="0">
                  <a:moveTo>
                    <a:pt x="5535" y="3741"/>
                  </a:moveTo>
                  <a:cubicBezTo>
                    <a:pt x="5541" y="3741"/>
                    <a:pt x="5541" y="3747"/>
                    <a:pt x="5541" y="3753"/>
                  </a:cubicBezTo>
                  <a:cubicBezTo>
                    <a:pt x="5541" y="3747"/>
                    <a:pt x="5541" y="3747"/>
                    <a:pt x="5535" y="3741"/>
                  </a:cubicBezTo>
                  <a:close/>
                  <a:moveTo>
                    <a:pt x="5541" y="3765"/>
                  </a:moveTo>
                  <a:cubicBezTo>
                    <a:pt x="5544" y="3768"/>
                    <a:pt x="5546" y="3772"/>
                    <a:pt x="5546" y="3774"/>
                  </a:cubicBezTo>
                  <a:lnTo>
                    <a:pt x="5546" y="3774"/>
                  </a:lnTo>
                  <a:cubicBezTo>
                    <a:pt x="5545" y="3771"/>
                    <a:pt x="5541" y="3770"/>
                    <a:pt x="5541" y="3765"/>
                  </a:cubicBezTo>
                  <a:close/>
                  <a:moveTo>
                    <a:pt x="345" y="0"/>
                  </a:moveTo>
                  <a:cubicBezTo>
                    <a:pt x="339" y="0"/>
                    <a:pt x="327" y="6"/>
                    <a:pt x="321" y="6"/>
                  </a:cubicBezTo>
                  <a:lnTo>
                    <a:pt x="315" y="6"/>
                  </a:lnTo>
                  <a:cubicBezTo>
                    <a:pt x="309" y="6"/>
                    <a:pt x="297" y="12"/>
                    <a:pt x="291" y="12"/>
                  </a:cubicBezTo>
                  <a:cubicBezTo>
                    <a:pt x="286" y="24"/>
                    <a:pt x="280" y="24"/>
                    <a:pt x="268" y="30"/>
                  </a:cubicBezTo>
                  <a:cubicBezTo>
                    <a:pt x="262" y="36"/>
                    <a:pt x="256" y="36"/>
                    <a:pt x="238" y="42"/>
                  </a:cubicBezTo>
                  <a:cubicBezTo>
                    <a:pt x="238" y="42"/>
                    <a:pt x="232" y="42"/>
                    <a:pt x="232" y="53"/>
                  </a:cubicBezTo>
                  <a:cubicBezTo>
                    <a:pt x="226" y="53"/>
                    <a:pt x="226" y="59"/>
                    <a:pt x="220" y="59"/>
                  </a:cubicBezTo>
                  <a:cubicBezTo>
                    <a:pt x="208" y="65"/>
                    <a:pt x="196" y="71"/>
                    <a:pt x="191" y="89"/>
                  </a:cubicBezTo>
                  <a:lnTo>
                    <a:pt x="179" y="95"/>
                  </a:lnTo>
                  <a:lnTo>
                    <a:pt x="161" y="119"/>
                  </a:lnTo>
                  <a:lnTo>
                    <a:pt x="149" y="125"/>
                  </a:lnTo>
                  <a:lnTo>
                    <a:pt x="131" y="148"/>
                  </a:lnTo>
                  <a:lnTo>
                    <a:pt x="119" y="154"/>
                  </a:lnTo>
                  <a:cubicBezTo>
                    <a:pt x="113" y="172"/>
                    <a:pt x="107" y="178"/>
                    <a:pt x="101" y="190"/>
                  </a:cubicBezTo>
                  <a:cubicBezTo>
                    <a:pt x="90" y="208"/>
                    <a:pt x="84" y="214"/>
                    <a:pt x="78" y="232"/>
                  </a:cubicBezTo>
                  <a:cubicBezTo>
                    <a:pt x="78" y="238"/>
                    <a:pt x="72" y="238"/>
                    <a:pt x="72" y="243"/>
                  </a:cubicBezTo>
                  <a:cubicBezTo>
                    <a:pt x="60" y="249"/>
                    <a:pt x="60" y="267"/>
                    <a:pt x="54" y="273"/>
                  </a:cubicBezTo>
                  <a:cubicBezTo>
                    <a:pt x="54" y="273"/>
                    <a:pt x="54" y="279"/>
                    <a:pt x="48" y="279"/>
                  </a:cubicBezTo>
                  <a:cubicBezTo>
                    <a:pt x="42" y="297"/>
                    <a:pt x="30" y="309"/>
                    <a:pt x="30" y="321"/>
                  </a:cubicBezTo>
                  <a:cubicBezTo>
                    <a:pt x="24" y="333"/>
                    <a:pt x="24" y="338"/>
                    <a:pt x="18" y="356"/>
                  </a:cubicBezTo>
                  <a:lnTo>
                    <a:pt x="18" y="362"/>
                  </a:lnTo>
                  <a:lnTo>
                    <a:pt x="18" y="368"/>
                  </a:lnTo>
                  <a:cubicBezTo>
                    <a:pt x="18" y="380"/>
                    <a:pt x="12" y="392"/>
                    <a:pt x="12" y="398"/>
                  </a:cubicBezTo>
                  <a:lnTo>
                    <a:pt x="12" y="410"/>
                  </a:lnTo>
                  <a:cubicBezTo>
                    <a:pt x="12" y="422"/>
                    <a:pt x="1" y="439"/>
                    <a:pt x="1" y="445"/>
                  </a:cubicBezTo>
                  <a:lnTo>
                    <a:pt x="1" y="475"/>
                  </a:lnTo>
                  <a:lnTo>
                    <a:pt x="1" y="505"/>
                  </a:lnTo>
                  <a:lnTo>
                    <a:pt x="1" y="511"/>
                  </a:lnTo>
                  <a:lnTo>
                    <a:pt x="1" y="528"/>
                  </a:lnTo>
                  <a:lnTo>
                    <a:pt x="1" y="534"/>
                  </a:lnTo>
                  <a:lnTo>
                    <a:pt x="1" y="540"/>
                  </a:lnTo>
                  <a:cubicBezTo>
                    <a:pt x="1" y="546"/>
                    <a:pt x="1" y="546"/>
                    <a:pt x="12" y="558"/>
                  </a:cubicBezTo>
                  <a:lnTo>
                    <a:pt x="12" y="564"/>
                  </a:lnTo>
                  <a:cubicBezTo>
                    <a:pt x="12" y="570"/>
                    <a:pt x="18" y="576"/>
                    <a:pt x="18" y="588"/>
                  </a:cubicBezTo>
                  <a:cubicBezTo>
                    <a:pt x="18" y="594"/>
                    <a:pt x="24" y="600"/>
                    <a:pt x="24" y="606"/>
                  </a:cubicBezTo>
                  <a:lnTo>
                    <a:pt x="24" y="618"/>
                  </a:lnTo>
                  <a:cubicBezTo>
                    <a:pt x="24" y="624"/>
                    <a:pt x="30" y="624"/>
                    <a:pt x="30" y="629"/>
                  </a:cubicBezTo>
                  <a:lnTo>
                    <a:pt x="42" y="635"/>
                  </a:lnTo>
                  <a:lnTo>
                    <a:pt x="48" y="647"/>
                  </a:lnTo>
                  <a:lnTo>
                    <a:pt x="54" y="653"/>
                  </a:lnTo>
                  <a:cubicBezTo>
                    <a:pt x="60" y="659"/>
                    <a:pt x="60" y="659"/>
                    <a:pt x="72" y="659"/>
                  </a:cubicBezTo>
                  <a:lnTo>
                    <a:pt x="5554" y="3796"/>
                  </a:lnTo>
                  <a:lnTo>
                    <a:pt x="5554" y="3796"/>
                  </a:lnTo>
                  <a:cubicBezTo>
                    <a:pt x="5555" y="3798"/>
                    <a:pt x="5557" y="3800"/>
                    <a:pt x="5561" y="3800"/>
                  </a:cubicBezTo>
                  <a:lnTo>
                    <a:pt x="5561" y="3800"/>
                  </a:lnTo>
                  <a:lnTo>
                    <a:pt x="5624" y="3836"/>
                  </a:lnTo>
                  <a:cubicBezTo>
                    <a:pt x="5612" y="3836"/>
                    <a:pt x="5612" y="3830"/>
                    <a:pt x="5606" y="3830"/>
                  </a:cubicBezTo>
                  <a:lnTo>
                    <a:pt x="5606" y="3830"/>
                  </a:lnTo>
                  <a:cubicBezTo>
                    <a:pt x="5632" y="3847"/>
                    <a:pt x="5661" y="3856"/>
                    <a:pt x="5694" y="3856"/>
                  </a:cubicBezTo>
                  <a:cubicBezTo>
                    <a:pt x="5729" y="3856"/>
                    <a:pt x="5768" y="3846"/>
                    <a:pt x="5808" y="3824"/>
                  </a:cubicBezTo>
                  <a:cubicBezTo>
                    <a:pt x="5956" y="3735"/>
                    <a:pt x="6075" y="3527"/>
                    <a:pt x="6075" y="3355"/>
                  </a:cubicBezTo>
                  <a:cubicBezTo>
                    <a:pt x="6069" y="3272"/>
                    <a:pt x="6039" y="3212"/>
                    <a:pt x="5992" y="3183"/>
                  </a:cubicBezTo>
                  <a:lnTo>
                    <a:pt x="446" y="6"/>
                  </a:lnTo>
                  <a:cubicBezTo>
                    <a:pt x="440" y="0"/>
                    <a:pt x="434" y="0"/>
                    <a:pt x="4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5"/>
            <p:cNvSpPr/>
            <p:nvPr/>
          </p:nvSpPr>
          <p:spPr>
            <a:xfrm>
              <a:off x="14383308" y="4721037"/>
              <a:ext cx="212640" cy="243949"/>
            </a:xfrm>
            <a:custGeom>
              <a:avLst/>
              <a:gdLst/>
              <a:ahLst/>
              <a:cxnLst/>
              <a:rect l="l" t="t" r="r" b="b"/>
              <a:pathLst>
                <a:path w="980" h="1159" extrusionOk="0">
                  <a:moveTo>
                    <a:pt x="0" y="0"/>
                  </a:moveTo>
                  <a:lnTo>
                    <a:pt x="725" y="1010"/>
                  </a:lnTo>
                  <a:lnTo>
                    <a:pt x="980" y="1158"/>
                  </a:lnTo>
                  <a:lnTo>
                    <a:pt x="262" y="149"/>
                  </a:lnTo>
                  <a:lnTo>
                    <a:pt x="0" y="0"/>
                  </a:lnTo>
                  <a:close/>
                  <a:moveTo>
                    <a:pt x="980" y="1158"/>
                  </a:moveTo>
                  <a:lnTo>
                    <a:pt x="980" y="1158"/>
                  </a:lnTo>
                  <a:lnTo>
                    <a:pt x="980" y="115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5"/>
            <p:cNvSpPr/>
            <p:nvPr/>
          </p:nvSpPr>
          <p:spPr>
            <a:xfrm>
              <a:off x="14383308" y="4332278"/>
              <a:ext cx="211555" cy="420123"/>
            </a:xfrm>
            <a:custGeom>
              <a:avLst/>
              <a:gdLst/>
              <a:ahLst/>
              <a:cxnLst/>
              <a:rect l="l" t="t" r="r" b="b"/>
              <a:pathLst>
                <a:path w="975" h="1996" extrusionOk="0">
                  <a:moveTo>
                    <a:pt x="719" y="1"/>
                  </a:moveTo>
                  <a:lnTo>
                    <a:pt x="0" y="1847"/>
                  </a:lnTo>
                  <a:lnTo>
                    <a:pt x="262" y="1996"/>
                  </a:lnTo>
                  <a:lnTo>
                    <a:pt x="974" y="149"/>
                  </a:lnTo>
                  <a:lnTo>
                    <a:pt x="7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5"/>
            <p:cNvSpPr/>
            <p:nvPr/>
          </p:nvSpPr>
          <p:spPr>
            <a:xfrm>
              <a:off x="14539099" y="4158631"/>
              <a:ext cx="366262" cy="205220"/>
            </a:xfrm>
            <a:custGeom>
              <a:avLst/>
              <a:gdLst/>
              <a:ahLst/>
              <a:cxnLst/>
              <a:rect l="l" t="t" r="r" b="b"/>
              <a:pathLst>
                <a:path w="1688" h="975" extrusionOk="0">
                  <a:moveTo>
                    <a:pt x="1432" y="0"/>
                  </a:moveTo>
                  <a:lnTo>
                    <a:pt x="1" y="826"/>
                  </a:lnTo>
                  <a:lnTo>
                    <a:pt x="256" y="974"/>
                  </a:lnTo>
                  <a:lnTo>
                    <a:pt x="1687" y="149"/>
                  </a:lnTo>
                  <a:lnTo>
                    <a:pt x="14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5"/>
            <p:cNvSpPr/>
            <p:nvPr/>
          </p:nvSpPr>
          <p:spPr>
            <a:xfrm>
              <a:off x="14439939" y="4189782"/>
              <a:ext cx="622516" cy="775207"/>
            </a:xfrm>
            <a:custGeom>
              <a:avLst/>
              <a:gdLst/>
              <a:ahLst/>
              <a:cxnLst/>
              <a:rect l="l" t="t" r="r" b="b"/>
              <a:pathLst>
                <a:path w="2869" h="3683" extrusionOk="0">
                  <a:moveTo>
                    <a:pt x="2144" y="1"/>
                  </a:moveTo>
                  <a:lnTo>
                    <a:pt x="713" y="826"/>
                  </a:lnTo>
                  <a:lnTo>
                    <a:pt x="1" y="2673"/>
                  </a:lnTo>
                  <a:lnTo>
                    <a:pt x="719" y="3682"/>
                  </a:lnTo>
                  <a:lnTo>
                    <a:pt x="2150" y="2857"/>
                  </a:lnTo>
                  <a:lnTo>
                    <a:pt x="2869" y="1010"/>
                  </a:lnTo>
                  <a:lnTo>
                    <a:pt x="2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5"/>
            <p:cNvSpPr/>
            <p:nvPr/>
          </p:nvSpPr>
          <p:spPr>
            <a:xfrm>
              <a:off x="11382496" y="3160618"/>
              <a:ext cx="274697" cy="316355"/>
            </a:xfrm>
            <a:custGeom>
              <a:avLst/>
              <a:gdLst/>
              <a:ahLst/>
              <a:cxnLst/>
              <a:rect l="l" t="t" r="r" b="b"/>
              <a:pathLst>
                <a:path w="1266" h="1503" extrusionOk="0">
                  <a:moveTo>
                    <a:pt x="1" y="0"/>
                  </a:moveTo>
                  <a:lnTo>
                    <a:pt x="939" y="1306"/>
                  </a:lnTo>
                  <a:lnTo>
                    <a:pt x="1266" y="1502"/>
                  </a:lnTo>
                  <a:lnTo>
                    <a:pt x="1266" y="1502"/>
                  </a:lnTo>
                  <a:lnTo>
                    <a:pt x="333" y="190"/>
                  </a:lnTo>
                  <a:lnTo>
                    <a:pt x="1"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5"/>
            <p:cNvSpPr/>
            <p:nvPr/>
          </p:nvSpPr>
          <p:spPr>
            <a:xfrm>
              <a:off x="11382496" y="2659251"/>
              <a:ext cx="272093" cy="541571"/>
            </a:xfrm>
            <a:custGeom>
              <a:avLst/>
              <a:gdLst/>
              <a:ahLst/>
              <a:cxnLst/>
              <a:rect l="l" t="t" r="r" b="b"/>
              <a:pathLst>
                <a:path w="1254" h="2573" extrusionOk="0">
                  <a:moveTo>
                    <a:pt x="927" y="1"/>
                  </a:moveTo>
                  <a:lnTo>
                    <a:pt x="1" y="2382"/>
                  </a:lnTo>
                  <a:lnTo>
                    <a:pt x="333" y="2572"/>
                  </a:lnTo>
                  <a:lnTo>
                    <a:pt x="1254" y="185"/>
                  </a:lnTo>
                  <a:lnTo>
                    <a:pt x="927"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5"/>
            <p:cNvSpPr/>
            <p:nvPr/>
          </p:nvSpPr>
          <p:spPr>
            <a:xfrm>
              <a:off x="11583635" y="2433194"/>
              <a:ext cx="474318" cy="265208"/>
            </a:xfrm>
            <a:custGeom>
              <a:avLst/>
              <a:gdLst/>
              <a:ahLst/>
              <a:cxnLst/>
              <a:rect l="l" t="t" r="r" b="b"/>
              <a:pathLst>
                <a:path w="2186" h="1260" extrusionOk="0">
                  <a:moveTo>
                    <a:pt x="1859" y="0"/>
                  </a:moveTo>
                  <a:lnTo>
                    <a:pt x="0" y="1075"/>
                  </a:lnTo>
                  <a:lnTo>
                    <a:pt x="327" y="1259"/>
                  </a:lnTo>
                  <a:lnTo>
                    <a:pt x="2185" y="190"/>
                  </a:lnTo>
                  <a:lnTo>
                    <a:pt x="1859"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5"/>
            <p:cNvSpPr/>
            <p:nvPr/>
          </p:nvSpPr>
          <p:spPr>
            <a:xfrm>
              <a:off x="11650465" y="3104209"/>
              <a:ext cx="686959" cy="476532"/>
            </a:xfrm>
            <a:custGeom>
              <a:avLst/>
              <a:gdLst/>
              <a:ahLst/>
              <a:cxnLst/>
              <a:rect l="l" t="t" r="r" b="b"/>
              <a:pathLst>
                <a:path w="3166" h="2264" extrusionOk="0">
                  <a:moveTo>
                    <a:pt x="1" y="1"/>
                  </a:moveTo>
                  <a:lnTo>
                    <a:pt x="512" y="725"/>
                  </a:lnTo>
                  <a:lnTo>
                    <a:pt x="3166" y="2263"/>
                  </a:lnTo>
                  <a:lnTo>
                    <a:pt x="3166" y="2263"/>
                  </a:lnTo>
                  <a:lnTo>
                    <a:pt x="2655" y="1545"/>
                  </a:lnTo>
                  <a:lnTo>
                    <a:pt x="1" y="1"/>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5"/>
            <p:cNvSpPr/>
            <p:nvPr/>
          </p:nvSpPr>
          <p:spPr>
            <a:xfrm>
              <a:off x="11650465" y="2829320"/>
              <a:ext cx="685657" cy="600086"/>
            </a:xfrm>
            <a:custGeom>
              <a:avLst/>
              <a:gdLst/>
              <a:ahLst/>
              <a:cxnLst/>
              <a:rect l="l" t="t" r="r" b="b"/>
              <a:pathLst>
                <a:path w="3160" h="2851" extrusionOk="0">
                  <a:moveTo>
                    <a:pt x="506" y="1"/>
                  </a:moveTo>
                  <a:lnTo>
                    <a:pt x="1" y="1307"/>
                  </a:lnTo>
                  <a:lnTo>
                    <a:pt x="2655" y="2851"/>
                  </a:lnTo>
                  <a:lnTo>
                    <a:pt x="3160" y="1544"/>
                  </a:lnTo>
                  <a:lnTo>
                    <a:pt x="506"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5"/>
            <p:cNvSpPr/>
            <p:nvPr/>
          </p:nvSpPr>
          <p:spPr>
            <a:xfrm>
              <a:off x="11760039" y="2705557"/>
              <a:ext cx="796534" cy="448959"/>
            </a:xfrm>
            <a:custGeom>
              <a:avLst/>
              <a:gdLst/>
              <a:ahLst/>
              <a:cxnLst/>
              <a:rect l="l" t="t" r="r" b="b"/>
              <a:pathLst>
                <a:path w="3671" h="2133" extrusionOk="0">
                  <a:moveTo>
                    <a:pt x="1016" y="1"/>
                  </a:moveTo>
                  <a:lnTo>
                    <a:pt x="1" y="589"/>
                  </a:lnTo>
                  <a:lnTo>
                    <a:pt x="2655" y="2132"/>
                  </a:lnTo>
                  <a:lnTo>
                    <a:pt x="3670" y="1550"/>
                  </a:lnTo>
                  <a:lnTo>
                    <a:pt x="1016" y="1"/>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5"/>
            <p:cNvSpPr/>
            <p:nvPr/>
          </p:nvSpPr>
          <p:spPr>
            <a:xfrm>
              <a:off x="12355211" y="3376783"/>
              <a:ext cx="1094230" cy="661336"/>
            </a:xfrm>
            <a:custGeom>
              <a:avLst/>
              <a:gdLst/>
              <a:ahLst/>
              <a:cxnLst/>
              <a:rect l="l" t="t" r="r" b="b"/>
              <a:pathLst>
                <a:path w="5043" h="3142" extrusionOk="0">
                  <a:moveTo>
                    <a:pt x="1" y="0"/>
                  </a:moveTo>
                  <a:lnTo>
                    <a:pt x="262" y="357"/>
                  </a:lnTo>
                  <a:lnTo>
                    <a:pt x="5042" y="3142"/>
                  </a:lnTo>
                  <a:lnTo>
                    <a:pt x="4787" y="2785"/>
                  </a:lnTo>
                  <a:lnTo>
                    <a:pt x="1"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5"/>
            <p:cNvSpPr/>
            <p:nvPr/>
          </p:nvSpPr>
          <p:spPr>
            <a:xfrm>
              <a:off x="12355211" y="3240601"/>
              <a:ext cx="1094230" cy="722586"/>
            </a:xfrm>
            <a:custGeom>
              <a:avLst/>
              <a:gdLst/>
              <a:ahLst/>
              <a:cxnLst/>
              <a:rect l="l" t="t" r="r" b="b"/>
              <a:pathLst>
                <a:path w="5043" h="3433" extrusionOk="0">
                  <a:moveTo>
                    <a:pt x="256" y="0"/>
                  </a:moveTo>
                  <a:lnTo>
                    <a:pt x="1" y="647"/>
                  </a:lnTo>
                  <a:lnTo>
                    <a:pt x="4787" y="3432"/>
                  </a:lnTo>
                  <a:lnTo>
                    <a:pt x="5042" y="2779"/>
                  </a:lnTo>
                  <a:lnTo>
                    <a:pt x="256"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5"/>
            <p:cNvSpPr/>
            <p:nvPr/>
          </p:nvSpPr>
          <p:spPr>
            <a:xfrm>
              <a:off x="12410757" y="3178088"/>
              <a:ext cx="1148041" cy="647655"/>
            </a:xfrm>
            <a:custGeom>
              <a:avLst/>
              <a:gdLst/>
              <a:ahLst/>
              <a:cxnLst/>
              <a:rect l="l" t="t" r="r" b="b"/>
              <a:pathLst>
                <a:path w="5291" h="3077" extrusionOk="0">
                  <a:moveTo>
                    <a:pt x="505" y="0"/>
                  </a:moveTo>
                  <a:lnTo>
                    <a:pt x="0" y="297"/>
                  </a:lnTo>
                  <a:lnTo>
                    <a:pt x="4786" y="3076"/>
                  </a:lnTo>
                  <a:lnTo>
                    <a:pt x="5291" y="2785"/>
                  </a:lnTo>
                  <a:lnTo>
                    <a:pt x="505"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5"/>
            <p:cNvSpPr/>
            <p:nvPr/>
          </p:nvSpPr>
          <p:spPr>
            <a:xfrm>
              <a:off x="14383308" y="4726600"/>
              <a:ext cx="212640" cy="243949"/>
            </a:xfrm>
            <a:custGeom>
              <a:avLst/>
              <a:gdLst/>
              <a:ahLst/>
              <a:cxnLst/>
              <a:rect l="l" t="t" r="r" b="b"/>
              <a:pathLst>
                <a:path w="980" h="1159" extrusionOk="0">
                  <a:moveTo>
                    <a:pt x="0" y="0"/>
                  </a:moveTo>
                  <a:lnTo>
                    <a:pt x="725" y="1010"/>
                  </a:lnTo>
                  <a:lnTo>
                    <a:pt x="980" y="1158"/>
                  </a:lnTo>
                  <a:lnTo>
                    <a:pt x="262" y="149"/>
                  </a:lnTo>
                  <a:lnTo>
                    <a:pt x="0" y="0"/>
                  </a:lnTo>
                  <a:close/>
                  <a:moveTo>
                    <a:pt x="980" y="1158"/>
                  </a:moveTo>
                  <a:lnTo>
                    <a:pt x="980" y="1158"/>
                  </a:lnTo>
                  <a:lnTo>
                    <a:pt x="980" y="1158"/>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5"/>
            <p:cNvSpPr/>
            <p:nvPr/>
          </p:nvSpPr>
          <p:spPr>
            <a:xfrm>
              <a:off x="14383308" y="4337841"/>
              <a:ext cx="211555" cy="420123"/>
            </a:xfrm>
            <a:custGeom>
              <a:avLst/>
              <a:gdLst/>
              <a:ahLst/>
              <a:cxnLst/>
              <a:rect l="l" t="t" r="r" b="b"/>
              <a:pathLst>
                <a:path w="975" h="1996" extrusionOk="0">
                  <a:moveTo>
                    <a:pt x="719" y="1"/>
                  </a:moveTo>
                  <a:lnTo>
                    <a:pt x="0" y="1847"/>
                  </a:lnTo>
                  <a:lnTo>
                    <a:pt x="262" y="1996"/>
                  </a:lnTo>
                  <a:lnTo>
                    <a:pt x="974" y="149"/>
                  </a:lnTo>
                  <a:lnTo>
                    <a:pt x="719"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5"/>
            <p:cNvSpPr/>
            <p:nvPr/>
          </p:nvSpPr>
          <p:spPr>
            <a:xfrm>
              <a:off x="14539099" y="4164194"/>
              <a:ext cx="366262" cy="205220"/>
            </a:xfrm>
            <a:custGeom>
              <a:avLst/>
              <a:gdLst/>
              <a:ahLst/>
              <a:cxnLst/>
              <a:rect l="l" t="t" r="r" b="b"/>
              <a:pathLst>
                <a:path w="1688" h="975" extrusionOk="0">
                  <a:moveTo>
                    <a:pt x="1432" y="0"/>
                  </a:moveTo>
                  <a:lnTo>
                    <a:pt x="1" y="826"/>
                  </a:lnTo>
                  <a:lnTo>
                    <a:pt x="256" y="974"/>
                  </a:lnTo>
                  <a:lnTo>
                    <a:pt x="1687" y="149"/>
                  </a:lnTo>
                  <a:lnTo>
                    <a:pt x="1432"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5"/>
            <p:cNvSpPr/>
            <p:nvPr/>
          </p:nvSpPr>
          <p:spPr>
            <a:xfrm>
              <a:off x="1882175" y="2775750"/>
              <a:ext cx="122900" cy="74550"/>
            </a:xfrm>
            <a:custGeom>
              <a:avLst/>
              <a:gdLst/>
              <a:ahLst/>
              <a:cxnLst/>
              <a:rect l="l" t="t" r="r" b="b"/>
              <a:pathLst>
                <a:path w="4916" h="2982" extrusionOk="0">
                  <a:moveTo>
                    <a:pt x="119" y="0"/>
                  </a:moveTo>
                  <a:lnTo>
                    <a:pt x="4916" y="2391"/>
                  </a:lnTo>
                  <a:lnTo>
                    <a:pt x="4916" y="2833"/>
                  </a:lnTo>
                  <a:lnTo>
                    <a:pt x="4076" y="2982"/>
                  </a:lnTo>
                  <a:lnTo>
                    <a:pt x="0" y="238"/>
                  </a:lnTo>
                  <a:close/>
                </a:path>
              </a:pathLst>
            </a:custGeom>
            <a:solidFill>
              <a:schemeClr val="lt1"/>
            </a:solidFill>
            <a:ln>
              <a:noFill/>
            </a:ln>
          </p:spPr>
        </p:sp>
        <p:sp>
          <p:nvSpPr>
            <p:cNvPr id="1299" name="Google Shape;1299;p45"/>
            <p:cNvSpPr/>
            <p:nvPr/>
          </p:nvSpPr>
          <p:spPr>
            <a:xfrm>
              <a:off x="9708860" y="-1666675"/>
              <a:ext cx="121106" cy="76743"/>
            </a:xfrm>
            <a:custGeom>
              <a:avLst/>
              <a:gdLst/>
              <a:ahLst/>
              <a:cxnLst/>
              <a:rect l="l" t="t" r="r" b="b"/>
              <a:pathLst>
                <a:path w="3025" h="1976" extrusionOk="0">
                  <a:moveTo>
                    <a:pt x="0" y="0"/>
                  </a:moveTo>
                  <a:lnTo>
                    <a:pt x="3025" y="1476"/>
                  </a:lnTo>
                  <a:lnTo>
                    <a:pt x="2953" y="1786"/>
                  </a:lnTo>
                  <a:lnTo>
                    <a:pt x="2215" y="1976"/>
                  </a:lnTo>
                  <a:lnTo>
                    <a:pt x="24" y="286"/>
                  </a:lnTo>
                  <a:close/>
                </a:path>
              </a:pathLst>
            </a:custGeom>
            <a:solidFill>
              <a:schemeClr val="lt1"/>
            </a:solidFill>
            <a:ln>
              <a:noFill/>
            </a:ln>
          </p:spPr>
        </p:sp>
      </p:grpSp>
      <p:grpSp>
        <p:nvGrpSpPr>
          <p:cNvPr id="90" name="Google Shape;1306;p46">
            <a:extLst>
              <a:ext uri="{FF2B5EF4-FFF2-40B4-BE49-F238E27FC236}">
                <a16:creationId xmlns:a16="http://schemas.microsoft.com/office/drawing/2014/main" id="{9E80ED04-C5A6-4084-8E43-6513DD07C19B}"/>
              </a:ext>
            </a:extLst>
          </p:cNvPr>
          <p:cNvGrpSpPr/>
          <p:nvPr/>
        </p:nvGrpSpPr>
        <p:grpSpPr>
          <a:xfrm>
            <a:off x="-5727229" y="3161930"/>
            <a:ext cx="3754365" cy="1677571"/>
            <a:chOff x="659524" y="978426"/>
            <a:chExt cx="5052301" cy="2257531"/>
          </a:xfrm>
        </p:grpSpPr>
        <p:sp>
          <p:nvSpPr>
            <p:cNvPr id="91" name="Google Shape;1307;p46">
              <a:extLst>
                <a:ext uri="{FF2B5EF4-FFF2-40B4-BE49-F238E27FC236}">
                  <a16:creationId xmlns:a16="http://schemas.microsoft.com/office/drawing/2014/main" id="{858C0DE2-EB65-48FD-9018-478ED63B9297}"/>
                </a:ext>
              </a:extLst>
            </p:cNvPr>
            <p:cNvSpPr/>
            <p:nvPr/>
          </p:nvSpPr>
          <p:spPr>
            <a:xfrm>
              <a:off x="659524" y="1589173"/>
              <a:ext cx="1183623" cy="388411"/>
            </a:xfrm>
            <a:custGeom>
              <a:avLst/>
              <a:gdLst/>
              <a:ahLst/>
              <a:cxnLst/>
              <a:rect l="l" t="t" r="r" b="b"/>
              <a:pathLst>
                <a:path w="63135" h="20718" extrusionOk="0">
                  <a:moveTo>
                    <a:pt x="49498" y="1"/>
                  </a:moveTo>
                  <a:cubicBezTo>
                    <a:pt x="30935" y="1"/>
                    <a:pt x="22071" y="14087"/>
                    <a:pt x="0" y="16686"/>
                  </a:cubicBezTo>
                  <a:cubicBezTo>
                    <a:pt x="970" y="16635"/>
                    <a:pt x="1922" y="16611"/>
                    <a:pt x="2858" y="16611"/>
                  </a:cubicBezTo>
                  <a:cubicBezTo>
                    <a:pt x="15179" y="16611"/>
                    <a:pt x="24776" y="20718"/>
                    <a:pt x="35637" y="20718"/>
                  </a:cubicBezTo>
                  <a:cubicBezTo>
                    <a:pt x="42970" y="20718"/>
                    <a:pt x="50879" y="18846"/>
                    <a:pt x="60591" y="12574"/>
                  </a:cubicBezTo>
                  <a:lnTo>
                    <a:pt x="63134" y="2236"/>
                  </a:lnTo>
                  <a:cubicBezTo>
                    <a:pt x="57981" y="660"/>
                    <a:pt x="53513" y="1"/>
                    <a:pt x="494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308;p46">
              <a:extLst>
                <a:ext uri="{FF2B5EF4-FFF2-40B4-BE49-F238E27FC236}">
                  <a16:creationId xmlns:a16="http://schemas.microsoft.com/office/drawing/2014/main" id="{E4799526-BCEE-49DD-A6AF-72C97DEE22F2}"/>
                </a:ext>
              </a:extLst>
            </p:cNvPr>
            <p:cNvSpPr/>
            <p:nvPr/>
          </p:nvSpPr>
          <p:spPr>
            <a:xfrm>
              <a:off x="1112405" y="1637315"/>
              <a:ext cx="736289" cy="241543"/>
            </a:xfrm>
            <a:custGeom>
              <a:avLst/>
              <a:gdLst/>
              <a:ahLst/>
              <a:cxnLst/>
              <a:rect l="l" t="t" r="r" b="b"/>
              <a:pathLst>
                <a:path w="39274" h="12884" extrusionOk="0">
                  <a:moveTo>
                    <a:pt x="30796" y="1"/>
                  </a:moveTo>
                  <a:cubicBezTo>
                    <a:pt x="19253" y="1"/>
                    <a:pt x="13727" y="8762"/>
                    <a:pt x="0" y="10374"/>
                  </a:cubicBezTo>
                  <a:cubicBezTo>
                    <a:pt x="598" y="10343"/>
                    <a:pt x="1186" y="10329"/>
                    <a:pt x="1764" y="10329"/>
                  </a:cubicBezTo>
                  <a:cubicBezTo>
                    <a:pt x="9430" y="10329"/>
                    <a:pt x="15398" y="12883"/>
                    <a:pt x="22155" y="12883"/>
                  </a:cubicBezTo>
                  <a:cubicBezTo>
                    <a:pt x="26716" y="12883"/>
                    <a:pt x="31637" y="11719"/>
                    <a:pt x="37681" y="7820"/>
                  </a:cubicBezTo>
                  <a:lnTo>
                    <a:pt x="39273" y="1391"/>
                  </a:lnTo>
                  <a:cubicBezTo>
                    <a:pt x="36070" y="411"/>
                    <a:pt x="33293" y="1"/>
                    <a:pt x="307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309;p46">
              <a:extLst>
                <a:ext uri="{FF2B5EF4-FFF2-40B4-BE49-F238E27FC236}">
                  <a16:creationId xmlns:a16="http://schemas.microsoft.com/office/drawing/2014/main" id="{9353BBDC-1BAE-4102-9C11-F0C3FDC1B900}"/>
                </a:ext>
              </a:extLst>
            </p:cNvPr>
            <p:cNvSpPr/>
            <p:nvPr/>
          </p:nvSpPr>
          <p:spPr>
            <a:xfrm>
              <a:off x="1654164" y="1543975"/>
              <a:ext cx="530011" cy="399172"/>
            </a:xfrm>
            <a:custGeom>
              <a:avLst/>
              <a:gdLst/>
              <a:ahLst/>
              <a:cxnLst/>
              <a:rect l="l" t="t" r="r" b="b"/>
              <a:pathLst>
                <a:path w="28271" h="21292" extrusionOk="0">
                  <a:moveTo>
                    <a:pt x="2698" y="1"/>
                  </a:moveTo>
                  <a:cubicBezTo>
                    <a:pt x="1688" y="191"/>
                    <a:pt x="987" y="1153"/>
                    <a:pt x="583" y="2639"/>
                  </a:cubicBezTo>
                  <a:cubicBezTo>
                    <a:pt x="405" y="3340"/>
                    <a:pt x="286" y="4136"/>
                    <a:pt x="226" y="5051"/>
                  </a:cubicBezTo>
                  <a:cubicBezTo>
                    <a:pt x="1" y="8438"/>
                    <a:pt x="678" y="12917"/>
                    <a:pt x="1890" y="16304"/>
                  </a:cubicBezTo>
                  <a:cubicBezTo>
                    <a:pt x="2092" y="16886"/>
                    <a:pt x="2318" y="17409"/>
                    <a:pt x="2555" y="17908"/>
                  </a:cubicBezTo>
                  <a:cubicBezTo>
                    <a:pt x="3150" y="19204"/>
                    <a:pt x="3863" y="20214"/>
                    <a:pt x="4623" y="20796"/>
                  </a:cubicBezTo>
                  <a:cubicBezTo>
                    <a:pt x="5061" y="21114"/>
                    <a:pt x="5524" y="21291"/>
                    <a:pt x="6006" y="21291"/>
                  </a:cubicBezTo>
                  <a:cubicBezTo>
                    <a:pt x="6099" y="21291"/>
                    <a:pt x="6192" y="21285"/>
                    <a:pt x="6287" y="21271"/>
                  </a:cubicBezTo>
                  <a:lnTo>
                    <a:pt x="7855" y="20225"/>
                  </a:lnTo>
                  <a:lnTo>
                    <a:pt x="11563" y="17766"/>
                  </a:lnTo>
                  <a:lnTo>
                    <a:pt x="28270" y="6655"/>
                  </a:lnTo>
                  <a:lnTo>
                    <a:pt x="6857" y="1070"/>
                  </a:lnTo>
                  <a:lnTo>
                    <a:pt x="26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310;p46">
              <a:extLst>
                <a:ext uri="{FF2B5EF4-FFF2-40B4-BE49-F238E27FC236}">
                  <a16:creationId xmlns:a16="http://schemas.microsoft.com/office/drawing/2014/main" id="{C9BAE709-7CCC-4ABD-BE7C-E98203ABFF79}"/>
                </a:ext>
              </a:extLst>
            </p:cNvPr>
            <p:cNvSpPr/>
            <p:nvPr/>
          </p:nvSpPr>
          <p:spPr>
            <a:xfrm>
              <a:off x="721894" y="1959420"/>
              <a:ext cx="1183623" cy="388467"/>
            </a:xfrm>
            <a:custGeom>
              <a:avLst/>
              <a:gdLst/>
              <a:ahLst/>
              <a:cxnLst/>
              <a:rect l="l" t="t" r="r" b="b"/>
              <a:pathLst>
                <a:path w="63135" h="20721" extrusionOk="0">
                  <a:moveTo>
                    <a:pt x="49499" y="0"/>
                  </a:moveTo>
                  <a:cubicBezTo>
                    <a:pt x="30936" y="0"/>
                    <a:pt x="22071" y="14086"/>
                    <a:pt x="0" y="16685"/>
                  </a:cubicBezTo>
                  <a:cubicBezTo>
                    <a:pt x="961" y="16635"/>
                    <a:pt x="1905" y="16612"/>
                    <a:pt x="2833" y="16612"/>
                  </a:cubicBezTo>
                  <a:cubicBezTo>
                    <a:pt x="15162" y="16612"/>
                    <a:pt x="24763" y="20721"/>
                    <a:pt x="35629" y="20721"/>
                  </a:cubicBezTo>
                  <a:cubicBezTo>
                    <a:pt x="42964" y="20721"/>
                    <a:pt x="50875" y="18848"/>
                    <a:pt x="60592" y="12574"/>
                  </a:cubicBezTo>
                  <a:lnTo>
                    <a:pt x="63135" y="2235"/>
                  </a:lnTo>
                  <a:cubicBezTo>
                    <a:pt x="57981" y="659"/>
                    <a:pt x="53513" y="0"/>
                    <a:pt x="494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311;p46">
              <a:extLst>
                <a:ext uri="{FF2B5EF4-FFF2-40B4-BE49-F238E27FC236}">
                  <a16:creationId xmlns:a16="http://schemas.microsoft.com/office/drawing/2014/main" id="{7E593734-E73F-433F-981C-76CFDA2E5441}"/>
                </a:ext>
              </a:extLst>
            </p:cNvPr>
            <p:cNvSpPr/>
            <p:nvPr/>
          </p:nvSpPr>
          <p:spPr>
            <a:xfrm>
              <a:off x="1174775" y="2008012"/>
              <a:ext cx="736289" cy="241524"/>
            </a:xfrm>
            <a:custGeom>
              <a:avLst/>
              <a:gdLst/>
              <a:ahLst/>
              <a:cxnLst/>
              <a:rect l="l" t="t" r="r" b="b"/>
              <a:pathLst>
                <a:path w="39274" h="12883" extrusionOk="0">
                  <a:moveTo>
                    <a:pt x="30788" y="0"/>
                  </a:moveTo>
                  <a:cubicBezTo>
                    <a:pt x="19237" y="0"/>
                    <a:pt x="13728" y="8762"/>
                    <a:pt x="0" y="10374"/>
                  </a:cubicBezTo>
                  <a:cubicBezTo>
                    <a:pt x="599" y="10342"/>
                    <a:pt x="1186" y="10328"/>
                    <a:pt x="1764" y="10328"/>
                  </a:cubicBezTo>
                  <a:cubicBezTo>
                    <a:pt x="9430" y="10328"/>
                    <a:pt x="15398" y="12883"/>
                    <a:pt x="22155" y="12883"/>
                  </a:cubicBezTo>
                  <a:cubicBezTo>
                    <a:pt x="26716" y="12883"/>
                    <a:pt x="31637" y="11719"/>
                    <a:pt x="37681" y="7819"/>
                  </a:cubicBezTo>
                  <a:lnTo>
                    <a:pt x="39274" y="1390"/>
                  </a:lnTo>
                  <a:cubicBezTo>
                    <a:pt x="36066" y="410"/>
                    <a:pt x="33286" y="0"/>
                    <a:pt x="307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312;p46">
              <a:extLst>
                <a:ext uri="{FF2B5EF4-FFF2-40B4-BE49-F238E27FC236}">
                  <a16:creationId xmlns:a16="http://schemas.microsoft.com/office/drawing/2014/main" id="{63006619-FCB5-45D2-9A82-3F4DB2989C18}"/>
                </a:ext>
              </a:extLst>
            </p:cNvPr>
            <p:cNvSpPr/>
            <p:nvPr/>
          </p:nvSpPr>
          <p:spPr>
            <a:xfrm>
              <a:off x="1716534" y="1913997"/>
              <a:ext cx="530011" cy="399753"/>
            </a:xfrm>
            <a:custGeom>
              <a:avLst/>
              <a:gdLst/>
              <a:ahLst/>
              <a:cxnLst/>
              <a:rect l="l" t="t" r="r" b="b"/>
              <a:pathLst>
                <a:path w="28271" h="21323" extrusionOk="0">
                  <a:moveTo>
                    <a:pt x="2710" y="0"/>
                  </a:moveTo>
                  <a:cubicBezTo>
                    <a:pt x="2128" y="107"/>
                    <a:pt x="1653" y="464"/>
                    <a:pt x="1296" y="1034"/>
                  </a:cubicBezTo>
                  <a:cubicBezTo>
                    <a:pt x="999" y="1450"/>
                    <a:pt x="773" y="1985"/>
                    <a:pt x="595" y="2638"/>
                  </a:cubicBezTo>
                  <a:cubicBezTo>
                    <a:pt x="405" y="3351"/>
                    <a:pt x="274" y="4159"/>
                    <a:pt x="227" y="5074"/>
                  </a:cubicBezTo>
                  <a:cubicBezTo>
                    <a:pt x="1" y="8461"/>
                    <a:pt x="678" y="12953"/>
                    <a:pt x="1890" y="16339"/>
                  </a:cubicBezTo>
                  <a:cubicBezTo>
                    <a:pt x="2104" y="16922"/>
                    <a:pt x="2318" y="17433"/>
                    <a:pt x="2556" y="17943"/>
                  </a:cubicBezTo>
                  <a:cubicBezTo>
                    <a:pt x="3510" y="19963"/>
                    <a:pt x="4678" y="21323"/>
                    <a:pt x="5964" y="21323"/>
                  </a:cubicBezTo>
                  <a:cubicBezTo>
                    <a:pt x="6071" y="21323"/>
                    <a:pt x="6179" y="21314"/>
                    <a:pt x="6287" y="21294"/>
                  </a:cubicBezTo>
                  <a:lnTo>
                    <a:pt x="10066" y="18787"/>
                  </a:lnTo>
                  <a:lnTo>
                    <a:pt x="28270" y="6667"/>
                  </a:lnTo>
                  <a:lnTo>
                    <a:pt x="8937" y="1616"/>
                  </a:lnTo>
                  <a:lnTo>
                    <a:pt x="4540" y="476"/>
                  </a:lnTo>
                  <a:lnTo>
                    <a:pt x="27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313;p46">
              <a:extLst>
                <a:ext uri="{FF2B5EF4-FFF2-40B4-BE49-F238E27FC236}">
                  <a16:creationId xmlns:a16="http://schemas.microsoft.com/office/drawing/2014/main" id="{102FB2CC-B34E-4DBE-9850-11D70E2DA4A2}"/>
                </a:ext>
              </a:extLst>
            </p:cNvPr>
            <p:cNvSpPr/>
            <p:nvPr/>
          </p:nvSpPr>
          <p:spPr>
            <a:xfrm>
              <a:off x="1847536" y="1944067"/>
              <a:ext cx="398778" cy="321932"/>
            </a:xfrm>
            <a:custGeom>
              <a:avLst/>
              <a:gdLst/>
              <a:ahLst/>
              <a:cxnLst/>
              <a:rect l="l" t="t" r="r" b="b"/>
              <a:pathLst>
                <a:path w="21271" h="17172" extrusionOk="0">
                  <a:moveTo>
                    <a:pt x="1925" y="0"/>
                  </a:moveTo>
                  <a:cubicBezTo>
                    <a:pt x="1664" y="642"/>
                    <a:pt x="1319" y="1486"/>
                    <a:pt x="1058" y="2460"/>
                  </a:cubicBezTo>
                  <a:cubicBezTo>
                    <a:pt x="903" y="2983"/>
                    <a:pt x="761" y="3506"/>
                    <a:pt x="642" y="4064"/>
                  </a:cubicBezTo>
                  <a:cubicBezTo>
                    <a:pt x="178" y="6263"/>
                    <a:pt x="0" y="8972"/>
                    <a:pt x="725" y="11883"/>
                  </a:cubicBezTo>
                  <a:cubicBezTo>
                    <a:pt x="761" y="12002"/>
                    <a:pt x="784" y="12145"/>
                    <a:pt x="832" y="12264"/>
                  </a:cubicBezTo>
                  <a:cubicBezTo>
                    <a:pt x="1260" y="13856"/>
                    <a:pt x="1961" y="15520"/>
                    <a:pt x="3054" y="17171"/>
                  </a:cubicBezTo>
                  <a:lnTo>
                    <a:pt x="21271" y="5051"/>
                  </a:lnTo>
                  <a:lnTo>
                    <a:pt x="1925" y="0"/>
                  </a:lnTo>
                  <a:close/>
                </a:path>
              </a:pathLst>
            </a:custGeom>
            <a:solidFill>
              <a:srgbClr val="000000">
                <a:alpha val="21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314;p46">
              <a:extLst>
                <a:ext uri="{FF2B5EF4-FFF2-40B4-BE49-F238E27FC236}">
                  <a16:creationId xmlns:a16="http://schemas.microsoft.com/office/drawing/2014/main" id="{532911EA-78B2-41A9-9028-EAA8E13F489F}"/>
                </a:ext>
              </a:extLst>
            </p:cNvPr>
            <p:cNvSpPr/>
            <p:nvPr/>
          </p:nvSpPr>
          <p:spPr>
            <a:xfrm>
              <a:off x="1778248" y="1564034"/>
              <a:ext cx="405921" cy="313008"/>
            </a:xfrm>
            <a:custGeom>
              <a:avLst/>
              <a:gdLst/>
              <a:ahLst/>
              <a:cxnLst/>
              <a:rect l="l" t="t" r="r" b="b"/>
              <a:pathLst>
                <a:path w="21652" h="16696" extrusionOk="0">
                  <a:moveTo>
                    <a:pt x="238" y="0"/>
                  </a:moveTo>
                  <a:cubicBezTo>
                    <a:pt x="84" y="915"/>
                    <a:pt x="0" y="1794"/>
                    <a:pt x="12" y="2638"/>
                  </a:cubicBezTo>
                  <a:cubicBezTo>
                    <a:pt x="0" y="3220"/>
                    <a:pt x="12" y="3815"/>
                    <a:pt x="72" y="4397"/>
                  </a:cubicBezTo>
                  <a:cubicBezTo>
                    <a:pt x="262" y="6773"/>
                    <a:pt x="904" y="8972"/>
                    <a:pt x="1676" y="10873"/>
                  </a:cubicBezTo>
                  <a:cubicBezTo>
                    <a:pt x="1807" y="11194"/>
                    <a:pt x="1961" y="11491"/>
                    <a:pt x="2080" y="11800"/>
                  </a:cubicBezTo>
                  <a:cubicBezTo>
                    <a:pt x="3019" y="13844"/>
                    <a:pt x="4100" y="15531"/>
                    <a:pt x="4944" y="16696"/>
                  </a:cubicBezTo>
                  <a:lnTo>
                    <a:pt x="21651" y="5585"/>
                  </a:lnTo>
                  <a:lnTo>
                    <a:pt x="238" y="0"/>
                  </a:lnTo>
                  <a:close/>
                </a:path>
              </a:pathLst>
            </a:custGeom>
            <a:solidFill>
              <a:srgbClr val="000000">
                <a:alpha val="21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315;p46">
              <a:extLst>
                <a:ext uri="{FF2B5EF4-FFF2-40B4-BE49-F238E27FC236}">
                  <a16:creationId xmlns:a16="http://schemas.microsoft.com/office/drawing/2014/main" id="{1C2594AC-1B7B-45B6-9D7C-706DC3D93A3D}"/>
                </a:ext>
              </a:extLst>
            </p:cNvPr>
            <p:cNvSpPr/>
            <p:nvPr/>
          </p:nvSpPr>
          <p:spPr>
            <a:xfrm>
              <a:off x="1103482" y="1015357"/>
              <a:ext cx="2936665" cy="442235"/>
            </a:xfrm>
            <a:custGeom>
              <a:avLst/>
              <a:gdLst/>
              <a:ahLst/>
              <a:cxnLst/>
              <a:rect l="l" t="t" r="r" b="b"/>
              <a:pathLst>
                <a:path w="156643" h="23589" extrusionOk="0">
                  <a:moveTo>
                    <a:pt x="69302" y="1"/>
                  </a:moveTo>
                  <a:lnTo>
                    <a:pt x="1" y="4956"/>
                  </a:lnTo>
                  <a:lnTo>
                    <a:pt x="39025" y="10196"/>
                  </a:lnTo>
                  <a:lnTo>
                    <a:pt x="61662" y="23588"/>
                  </a:lnTo>
                  <a:lnTo>
                    <a:pt x="156642" y="7606"/>
                  </a:lnTo>
                  <a:lnTo>
                    <a:pt x="69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316;p46">
              <a:extLst>
                <a:ext uri="{FF2B5EF4-FFF2-40B4-BE49-F238E27FC236}">
                  <a16:creationId xmlns:a16="http://schemas.microsoft.com/office/drawing/2014/main" id="{09F89DC1-0A58-4D13-99DF-C9735526883F}"/>
                </a:ext>
              </a:extLst>
            </p:cNvPr>
            <p:cNvSpPr/>
            <p:nvPr/>
          </p:nvSpPr>
          <p:spPr>
            <a:xfrm>
              <a:off x="1095621" y="1014721"/>
              <a:ext cx="2944497" cy="238127"/>
            </a:xfrm>
            <a:custGeom>
              <a:avLst/>
              <a:gdLst/>
              <a:ahLst/>
              <a:cxnLst/>
              <a:rect l="l" t="t" r="r" b="b"/>
              <a:pathLst>
                <a:path w="156643" h="12668" extrusionOk="0">
                  <a:moveTo>
                    <a:pt x="69302" y="1"/>
                  </a:moveTo>
                  <a:lnTo>
                    <a:pt x="1" y="4956"/>
                  </a:lnTo>
                  <a:lnTo>
                    <a:pt x="39025" y="10196"/>
                  </a:lnTo>
                  <a:lnTo>
                    <a:pt x="71786" y="8663"/>
                  </a:lnTo>
                  <a:lnTo>
                    <a:pt x="126507" y="12668"/>
                  </a:lnTo>
                  <a:lnTo>
                    <a:pt x="156642" y="7606"/>
                  </a:lnTo>
                  <a:lnTo>
                    <a:pt x="693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317;p46">
              <a:extLst>
                <a:ext uri="{FF2B5EF4-FFF2-40B4-BE49-F238E27FC236}">
                  <a16:creationId xmlns:a16="http://schemas.microsoft.com/office/drawing/2014/main" id="{FDCCFC8E-AA1C-4202-B939-1322592134BB}"/>
                </a:ext>
              </a:extLst>
            </p:cNvPr>
            <p:cNvSpPr/>
            <p:nvPr/>
          </p:nvSpPr>
          <p:spPr>
            <a:xfrm>
              <a:off x="1884729" y="1080820"/>
              <a:ext cx="3827096" cy="1210451"/>
            </a:xfrm>
            <a:custGeom>
              <a:avLst/>
              <a:gdLst/>
              <a:ahLst/>
              <a:cxnLst/>
              <a:rect l="l" t="t" r="r" b="b"/>
              <a:pathLst>
                <a:path w="204139" h="64566" extrusionOk="0">
                  <a:moveTo>
                    <a:pt x="145121" y="0"/>
                  </a:moveTo>
                  <a:cubicBezTo>
                    <a:pt x="141309" y="0"/>
                    <a:pt x="137500" y="305"/>
                    <a:pt x="133720" y="941"/>
                  </a:cubicBezTo>
                  <a:lnTo>
                    <a:pt x="29649" y="18468"/>
                  </a:lnTo>
                  <a:lnTo>
                    <a:pt x="10030" y="21760"/>
                  </a:lnTo>
                  <a:cubicBezTo>
                    <a:pt x="1" y="23460"/>
                    <a:pt x="6699" y="64565"/>
                    <a:pt x="16605" y="64565"/>
                  </a:cubicBezTo>
                  <a:cubicBezTo>
                    <a:pt x="16804" y="64565"/>
                    <a:pt x="17005" y="64549"/>
                    <a:pt x="17207" y="64515"/>
                  </a:cubicBezTo>
                  <a:lnTo>
                    <a:pt x="145127" y="42983"/>
                  </a:lnTo>
                  <a:cubicBezTo>
                    <a:pt x="152126" y="41782"/>
                    <a:pt x="158900" y="39537"/>
                    <a:pt x="165162" y="36269"/>
                  </a:cubicBezTo>
                  <a:lnTo>
                    <a:pt x="182024" y="27511"/>
                  </a:lnTo>
                  <a:lnTo>
                    <a:pt x="192671" y="21974"/>
                  </a:lnTo>
                  <a:lnTo>
                    <a:pt x="202546" y="16828"/>
                  </a:lnTo>
                  <a:cubicBezTo>
                    <a:pt x="204138" y="16032"/>
                    <a:pt x="203877" y="13656"/>
                    <a:pt x="202166" y="13192"/>
                  </a:cubicBezTo>
                  <a:lnTo>
                    <a:pt x="197056" y="11790"/>
                  </a:lnTo>
                  <a:lnTo>
                    <a:pt x="186254" y="8795"/>
                  </a:lnTo>
                  <a:lnTo>
                    <a:pt x="162964" y="2426"/>
                  </a:lnTo>
                  <a:cubicBezTo>
                    <a:pt x="162476" y="2307"/>
                    <a:pt x="161966" y="2153"/>
                    <a:pt x="161490" y="2046"/>
                  </a:cubicBezTo>
                  <a:cubicBezTo>
                    <a:pt x="156594" y="834"/>
                    <a:pt x="151556" y="133"/>
                    <a:pt x="146518" y="14"/>
                  </a:cubicBezTo>
                  <a:cubicBezTo>
                    <a:pt x="146052" y="5"/>
                    <a:pt x="145587" y="0"/>
                    <a:pt x="145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318;p46">
              <a:extLst>
                <a:ext uri="{FF2B5EF4-FFF2-40B4-BE49-F238E27FC236}">
                  <a16:creationId xmlns:a16="http://schemas.microsoft.com/office/drawing/2014/main" id="{71153A68-60ED-426E-9957-77B590126893}"/>
                </a:ext>
              </a:extLst>
            </p:cNvPr>
            <p:cNvSpPr/>
            <p:nvPr/>
          </p:nvSpPr>
          <p:spPr>
            <a:xfrm>
              <a:off x="5295061" y="1246147"/>
              <a:ext cx="416607" cy="350447"/>
            </a:xfrm>
            <a:custGeom>
              <a:avLst/>
              <a:gdLst/>
              <a:ahLst/>
              <a:cxnLst/>
              <a:rect l="l" t="t" r="r" b="b"/>
              <a:pathLst>
                <a:path w="22222" h="18693" extrusionOk="0">
                  <a:moveTo>
                    <a:pt x="4325" y="0"/>
                  </a:moveTo>
                  <a:cubicBezTo>
                    <a:pt x="3767" y="891"/>
                    <a:pt x="3280" y="1830"/>
                    <a:pt x="2852" y="2745"/>
                  </a:cubicBezTo>
                  <a:cubicBezTo>
                    <a:pt x="630" y="7712"/>
                    <a:pt x="0" y="13511"/>
                    <a:pt x="107" y="18692"/>
                  </a:cubicBezTo>
                  <a:lnTo>
                    <a:pt x="10754" y="13155"/>
                  </a:lnTo>
                  <a:lnTo>
                    <a:pt x="20653" y="8009"/>
                  </a:lnTo>
                  <a:cubicBezTo>
                    <a:pt x="22221" y="7213"/>
                    <a:pt x="21972" y="4848"/>
                    <a:pt x="20249" y="4385"/>
                  </a:cubicBezTo>
                  <a:lnTo>
                    <a:pt x="15139" y="2983"/>
                  </a:lnTo>
                  <a:lnTo>
                    <a:pt x="43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319;p46">
              <a:extLst>
                <a:ext uri="{FF2B5EF4-FFF2-40B4-BE49-F238E27FC236}">
                  <a16:creationId xmlns:a16="http://schemas.microsoft.com/office/drawing/2014/main" id="{4785193E-02E9-4AFA-B40B-9A5AEA414707}"/>
                </a:ext>
              </a:extLst>
            </p:cNvPr>
            <p:cNvSpPr/>
            <p:nvPr/>
          </p:nvSpPr>
          <p:spPr>
            <a:xfrm>
              <a:off x="5496437" y="1302499"/>
              <a:ext cx="214996" cy="190493"/>
            </a:xfrm>
            <a:custGeom>
              <a:avLst/>
              <a:gdLst/>
              <a:ahLst/>
              <a:cxnLst/>
              <a:rect l="l" t="t" r="r" b="b"/>
              <a:pathLst>
                <a:path w="11468" h="10161" extrusionOk="0">
                  <a:moveTo>
                    <a:pt x="4373" y="1"/>
                  </a:moveTo>
                  <a:cubicBezTo>
                    <a:pt x="1842" y="2603"/>
                    <a:pt x="535" y="6287"/>
                    <a:pt x="0" y="10161"/>
                  </a:cubicBezTo>
                  <a:lnTo>
                    <a:pt x="9887" y="5015"/>
                  </a:lnTo>
                  <a:cubicBezTo>
                    <a:pt x="11467" y="4219"/>
                    <a:pt x="11218" y="1854"/>
                    <a:pt x="9495" y="1391"/>
                  </a:cubicBezTo>
                  <a:lnTo>
                    <a:pt x="4373" y="1"/>
                  </a:lnTo>
                  <a:close/>
                </a:path>
              </a:pathLst>
            </a:custGeom>
            <a:solidFill>
              <a:srgbClr val="FF3121">
                <a:alpha val="30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320;p46">
              <a:extLst>
                <a:ext uri="{FF2B5EF4-FFF2-40B4-BE49-F238E27FC236}">
                  <a16:creationId xmlns:a16="http://schemas.microsoft.com/office/drawing/2014/main" id="{8424B678-06AC-447B-B306-D51F80E5B14C}"/>
                </a:ext>
              </a:extLst>
            </p:cNvPr>
            <p:cNvSpPr/>
            <p:nvPr/>
          </p:nvSpPr>
          <p:spPr>
            <a:xfrm>
              <a:off x="2188518" y="1080726"/>
              <a:ext cx="2723299" cy="1029913"/>
            </a:xfrm>
            <a:custGeom>
              <a:avLst/>
              <a:gdLst/>
              <a:ahLst/>
              <a:cxnLst/>
              <a:rect l="l" t="t" r="r" b="b"/>
              <a:pathLst>
                <a:path w="145262" h="54936" extrusionOk="0">
                  <a:moveTo>
                    <a:pt x="128731" y="0"/>
                  </a:moveTo>
                  <a:cubicBezTo>
                    <a:pt x="124976" y="0"/>
                    <a:pt x="121216" y="314"/>
                    <a:pt x="117491" y="946"/>
                  </a:cubicBezTo>
                  <a:lnTo>
                    <a:pt x="6884" y="19578"/>
                  </a:lnTo>
                  <a:cubicBezTo>
                    <a:pt x="1" y="20735"/>
                    <a:pt x="5634" y="54936"/>
                    <a:pt x="12479" y="54936"/>
                  </a:cubicBezTo>
                  <a:cubicBezTo>
                    <a:pt x="12595" y="54936"/>
                    <a:pt x="12710" y="54926"/>
                    <a:pt x="12826" y="54906"/>
                  </a:cubicBezTo>
                  <a:lnTo>
                    <a:pt x="123028" y="36357"/>
                  </a:lnTo>
                  <a:cubicBezTo>
                    <a:pt x="132535" y="34753"/>
                    <a:pt x="139938" y="27171"/>
                    <a:pt x="141162" y="17606"/>
                  </a:cubicBezTo>
                  <a:cubicBezTo>
                    <a:pt x="141815" y="12496"/>
                    <a:pt x="143075" y="7196"/>
                    <a:pt x="145261" y="2051"/>
                  </a:cubicBezTo>
                  <a:cubicBezTo>
                    <a:pt x="139848" y="689"/>
                    <a:pt x="134295" y="0"/>
                    <a:pt x="1287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321;p46">
              <a:extLst>
                <a:ext uri="{FF2B5EF4-FFF2-40B4-BE49-F238E27FC236}">
                  <a16:creationId xmlns:a16="http://schemas.microsoft.com/office/drawing/2014/main" id="{63021E9F-A628-4E9E-A33A-E99564EAA7C3}"/>
                </a:ext>
              </a:extLst>
            </p:cNvPr>
            <p:cNvSpPr/>
            <p:nvPr/>
          </p:nvSpPr>
          <p:spPr>
            <a:xfrm>
              <a:off x="1154060" y="1958764"/>
              <a:ext cx="3020860" cy="1277192"/>
            </a:xfrm>
            <a:custGeom>
              <a:avLst/>
              <a:gdLst/>
              <a:ahLst/>
              <a:cxnLst/>
              <a:rect l="l" t="t" r="r" b="b"/>
              <a:pathLst>
                <a:path w="161134" h="68126" extrusionOk="0">
                  <a:moveTo>
                    <a:pt x="161134" y="1"/>
                  </a:moveTo>
                  <a:lnTo>
                    <a:pt x="127826" y="5598"/>
                  </a:lnTo>
                  <a:lnTo>
                    <a:pt x="56183" y="17683"/>
                  </a:lnTo>
                  <a:lnTo>
                    <a:pt x="49006" y="28591"/>
                  </a:lnTo>
                  <a:lnTo>
                    <a:pt x="38252" y="45013"/>
                  </a:lnTo>
                  <a:lnTo>
                    <a:pt x="0" y="68126"/>
                  </a:lnTo>
                  <a:lnTo>
                    <a:pt x="0" y="68126"/>
                  </a:lnTo>
                  <a:lnTo>
                    <a:pt x="73841" y="46225"/>
                  </a:lnTo>
                  <a:lnTo>
                    <a:pt x="113209" y="25383"/>
                  </a:lnTo>
                  <a:lnTo>
                    <a:pt x="1611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322;p46">
              <a:extLst>
                <a:ext uri="{FF2B5EF4-FFF2-40B4-BE49-F238E27FC236}">
                  <a16:creationId xmlns:a16="http://schemas.microsoft.com/office/drawing/2014/main" id="{C6A5B2CF-4569-4F1B-9146-3C4BA2D1FD9A}"/>
                </a:ext>
              </a:extLst>
            </p:cNvPr>
            <p:cNvSpPr/>
            <p:nvPr/>
          </p:nvSpPr>
          <p:spPr>
            <a:xfrm>
              <a:off x="1154060" y="1958764"/>
              <a:ext cx="3020860" cy="1277192"/>
            </a:xfrm>
            <a:custGeom>
              <a:avLst/>
              <a:gdLst/>
              <a:ahLst/>
              <a:cxnLst/>
              <a:rect l="l" t="t" r="r" b="b"/>
              <a:pathLst>
                <a:path w="161134" h="68126" extrusionOk="0">
                  <a:moveTo>
                    <a:pt x="161134" y="1"/>
                  </a:moveTo>
                  <a:lnTo>
                    <a:pt x="127826" y="5598"/>
                  </a:lnTo>
                  <a:lnTo>
                    <a:pt x="96656" y="21438"/>
                  </a:lnTo>
                  <a:lnTo>
                    <a:pt x="72819" y="33570"/>
                  </a:lnTo>
                  <a:lnTo>
                    <a:pt x="38252" y="45013"/>
                  </a:lnTo>
                  <a:lnTo>
                    <a:pt x="0" y="68126"/>
                  </a:lnTo>
                  <a:lnTo>
                    <a:pt x="0" y="68126"/>
                  </a:lnTo>
                  <a:lnTo>
                    <a:pt x="73841" y="46225"/>
                  </a:lnTo>
                  <a:lnTo>
                    <a:pt x="113209" y="25383"/>
                  </a:lnTo>
                  <a:lnTo>
                    <a:pt x="1611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323;p46">
              <a:extLst>
                <a:ext uri="{FF2B5EF4-FFF2-40B4-BE49-F238E27FC236}">
                  <a16:creationId xmlns:a16="http://schemas.microsoft.com/office/drawing/2014/main" id="{EA2CD1DE-FA7F-4BB3-925E-7CCD2027C488}"/>
                </a:ext>
              </a:extLst>
            </p:cNvPr>
            <p:cNvSpPr/>
            <p:nvPr/>
          </p:nvSpPr>
          <p:spPr>
            <a:xfrm>
              <a:off x="2072739" y="1958764"/>
              <a:ext cx="2101913" cy="536029"/>
            </a:xfrm>
            <a:custGeom>
              <a:avLst/>
              <a:gdLst/>
              <a:ahLst/>
              <a:cxnLst/>
              <a:rect l="l" t="t" r="r" b="b"/>
              <a:pathLst>
                <a:path w="112117" h="28592" extrusionOk="0">
                  <a:moveTo>
                    <a:pt x="112117" y="1"/>
                  </a:moveTo>
                  <a:lnTo>
                    <a:pt x="78821" y="5621"/>
                  </a:lnTo>
                  <a:lnTo>
                    <a:pt x="7166" y="17683"/>
                  </a:lnTo>
                  <a:lnTo>
                    <a:pt x="1" y="28591"/>
                  </a:lnTo>
                  <a:lnTo>
                    <a:pt x="1" y="28591"/>
                  </a:lnTo>
                  <a:cubicBezTo>
                    <a:pt x="14944" y="24049"/>
                    <a:pt x="30215" y="21301"/>
                    <a:pt x="42912" y="21301"/>
                  </a:cubicBezTo>
                  <a:cubicBezTo>
                    <a:pt x="44532" y="21301"/>
                    <a:pt x="46110" y="21346"/>
                    <a:pt x="47640" y="21438"/>
                  </a:cubicBezTo>
                  <a:cubicBezTo>
                    <a:pt x="54199" y="21853"/>
                    <a:pt x="59879" y="23101"/>
                    <a:pt x="64181" y="25383"/>
                  </a:cubicBezTo>
                  <a:lnTo>
                    <a:pt x="112117" y="1"/>
                  </a:lnTo>
                  <a:close/>
                </a:path>
              </a:pathLst>
            </a:custGeom>
            <a:solidFill>
              <a:srgbClr val="000000">
                <a:alpha val="21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324;p46">
              <a:extLst>
                <a:ext uri="{FF2B5EF4-FFF2-40B4-BE49-F238E27FC236}">
                  <a16:creationId xmlns:a16="http://schemas.microsoft.com/office/drawing/2014/main" id="{F4DE9B47-7AFD-4CA3-9745-C1039B82DE1E}"/>
                </a:ext>
              </a:extLst>
            </p:cNvPr>
            <p:cNvSpPr/>
            <p:nvPr/>
          </p:nvSpPr>
          <p:spPr>
            <a:xfrm>
              <a:off x="2032640" y="1081739"/>
              <a:ext cx="3240524" cy="1125319"/>
            </a:xfrm>
            <a:custGeom>
              <a:avLst/>
              <a:gdLst/>
              <a:ahLst/>
              <a:cxnLst/>
              <a:rect l="l" t="t" r="r" b="b"/>
              <a:pathLst>
                <a:path w="172851" h="60025" extrusionOk="0">
                  <a:moveTo>
                    <a:pt x="138628" y="1"/>
                  </a:moveTo>
                  <a:lnTo>
                    <a:pt x="138628" y="1"/>
                  </a:lnTo>
                  <a:cubicBezTo>
                    <a:pt x="138692" y="14044"/>
                    <a:pt x="125494" y="16574"/>
                    <a:pt x="108296" y="16574"/>
                  </a:cubicBezTo>
                  <a:cubicBezTo>
                    <a:pt x="98610" y="16574"/>
                    <a:pt x="87656" y="15771"/>
                    <a:pt x="77086" y="15771"/>
                  </a:cubicBezTo>
                  <a:cubicBezTo>
                    <a:pt x="71756" y="15771"/>
                    <a:pt x="66524" y="15975"/>
                    <a:pt x="61602" y="16589"/>
                  </a:cubicBezTo>
                  <a:cubicBezTo>
                    <a:pt x="41737" y="19070"/>
                    <a:pt x="30001" y="24240"/>
                    <a:pt x="24776" y="24240"/>
                  </a:cubicBezTo>
                  <a:cubicBezTo>
                    <a:pt x="21943" y="24240"/>
                    <a:pt x="21023" y="22721"/>
                    <a:pt x="21759" y="18431"/>
                  </a:cubicBezTo>
                  <a:lnTo>
                    <a:pt x="21759" y="18431"/>
                  </a:lnTo>
                  <a:lnTo>
                    <a:pt x="5063" y="21235"/>
                  </a:lnTo>
                  <a:cubicBezTo>
                    <a:pt x="1" y="33665"/>
                    <a:pt x="3031" y="47687"/>
                    <a:pt x="6929" y="55874"/>
                  </a:cubicBezTo>
                  <a:cubicBezTo>
                    <a:pt x="8144" y="58481"/>
                    <a:pt x="10799" y="60025"/>
                    <a:pt x="13614" y="60025"/>
                  </a:cubicBezTo>
                  <a:cubicBezTo>
                    <a:pt x="14045" y="60025"/>
                    <a:pt x="14480" y="59989"/>
                    <a:pt x="14914" y="59914"/>
                  </a:cubicBezTo>
                  <a:cubicBezTo>
                    <a:pt x="34283" y="56575"/>
                    <a:pt x="104084" y="44585"/>
                    <a:pt x="131165" y="40426"/>
                  </a:cubicBezTo>
                  <a:cubicBezTo>
                    <a:pt x="159482" y="36065"/>
                    <a:pt x="169226" y="22115"/>
                    <a:pt x="172851" y="7261"/>
                  </a:cubicBezTo>
                  <a:lnTo>
                    <a:pt x="155074" y="2401"/>
                  </a:lnTo>
                  <a:cubicBezTo>
                    <a:pt x="154575" y="2282"/>
                    <a:pt x="154076" y="2140"/>
                    <a:pt x="153600" y="2033"/>
                  </a:cubicBezTo>
                  <a:cubicBezTo>
                    <a:pt x="148704" y="809"/>
                    <a:pt x="143666" y="119"/>
                    <a:pt x="138628" y="1"/>
                  </a:cubicBezTo>
                  <a:close/>
                </a:path>
              </a:pathLst>
            </a:custGeom>
            <a:solidFill>
              <a:srgbClr val="000000">
                <a:alpha val="21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325;p46">
              <a:extLst>
                <a:ext uri="{FF2B5EF4-FFF2-40B4-BE49-F238E27FC236}">
                  <a16:creationId xmlns:a16="http://schemas.microsoft.com/office/drawing/2014/main" id="{84A0A281-8F3F-4BE2-A68B-14DC4FC18A1F}"/>
                </a:ext>
              </a:extLst>
            </p:cNvPr>
            <p:cNvSpPr/>
            <p:nvPr/>
          </p:nvSpPr>
          <p:spPr>
            <a:xfrm>
              <a:off x="1392199" y="1269037"/>
              <a:ext cx="567656" cy="186425"/>
            </a:xfrm>
            <a:custGeom>
              <a:avLst/>
              <a:gdLst/>
              <a:ahLst/>
              <a:cxnLst/>
              <a:rect l="l" t="t" r="r" b="b"/>
              <a:pathLst>
                <a:path w="30279" h="9944" extrusionOk="0">
                  <a:moveTo>
                    <a:pt x="23738" y="0"/>
                  </a:moveTo>
                  <a:cubicBezTo>
                    <a:pt x="14833" y="0"/>
                    <a:pt x="10582" y="6762"/>
                    <a:pt x="0" y="8012"/>
                  </a:cubicBezTo>
                  <a:cubicBezTo>
                    <a:pt x="469" y="7987"/>
                    <a:pt x="930" y="7976"/>
                    <a:pt x="1382" y="7976"/>
                  </a:cubicBezTo>
                  <a:cubicBezTo>
                    <a:pt x="7280" y="7976"/>
                    <a:pt x="11881" y="9944"/>
                    <a:pt x="17084" y="9944"/>
                  </a:cubicBezTo>
                  <a:cubicBezTo>
                    <a:pt x="20603" y="9944"/>
                    <a:pt x="24397" y="9044"/>
                    <a:pt x="29054" y="6028"/>
                  </a:cubicBezTo>
                  <a:lnTo>
                    <a:pt x="30278" y="1073"/>
                  </a:lnTo>
                  <a:cubicBezTo>
                    <a:pt x="27806" y="316"/>
                    <a:pt x="25663" y="0"/>
                    <a:pt x="237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326;p46">
              <a:extLst>
                <a:ext uri="{FF2B5EF4-FFF2-40B4-BE49-F238E27FC236}">
                  <a16:creationId xmlns:a16="http://schemas.microsoft.com/office/drawing/2014/main" id="{78EC37B5-2D1E-4F46-8135-EC616DCA98ED}"/>
                </a:ext>
              </a:extLst>
            </p:cNvPr>
            <p:cNvSpPr/>
            <p:nvPr/>
          </p:nvSpPr>
          <p:spPr>
            <a:xfrm>
              <a:off x="1609172" y="1292189"/>
              <a:ext cx="353109" cy="115728"/>
            </a:xfrm>
            <a:custGeom>
              <a:avLst/>
              <a:gdLst/>
              <a:ahLst/>
              <a:cxnLst/>
              <a:rect l="l" t="t" r="r" b="b"/>
              <a:pathLst>
                <a:path w="18835" h="6173" extrusionOk="0">
                  <a:moveTo>
                    <a:pt x="14759" y="0"/>
                  </a:moveTo>
                  <a:cubicBezTo>
                    <a:pt x="9224" y="0"/>
                    <a:pt x="6583" y="4199"/>
                    <a:pt x="0" y="4971"/>
                  </a:cubicBezTo>
                  <a:cubicBezTo>
                    <a:pt x="285" y="4956"/>
                    <a:pt x="565" y="4949"/>
                    <a:pt x="840" y="4949"/>
                  </a:cubicBezTo>
                  <a:cubicBezTo>
                    <a:pt x="4517" y="4949"/>
                    <a:pt x="7377" y="6173"/>
                    <a:pt x="10615" y="6173"/>
                  </a:cubicBezTo>
                  <a:cubicBezTo>
                    <a:pt x="12805" y="6173"/>
                    <a:pt x="15168" y="5613"/>
                    <a:pt x="18074" y="3735"/>
                  </a:cubicBezTo>
                  <a:lnTo>
                    <a:pt x="18835" y="669"/>
                  </a:lnTo>
                  <a:cubicBezTo>
                    <a:pt x="17294" y="198"/>
                    <a:pt x="15959" y="0"/>
                    <a:pt x="147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327;p46">
              <a:extLst>
                <a:ext uri="{FF2B5EF4-FFF2-40B4-BE49-F238E27FC236}">
                  <a16:creationId xmlns:a16="http://schemas.microsoft.com/office/drawing/2014/main" id="{D5E4EFA9-B022-466D-A6B3-574D7F3ADDE0}"/>
                </a:ext>
              </a:extLst>
            </p:cNvPr>
            <p:cNvSpPr/>
            <p:nvPr/>
          </p:nvSpPr>
          <p:spPr>
            <a:xfrm>
              <a:off x="1868907" y="1247703"/>
              <a:ext cx="254216" cy="191374"/>
            </a:xfrm>
            <a:custGeom>
              <a:avLst/>
              <a:gdLst/>
              <a:ahLst/>
              <a:cxnLst/>
              <a:rect l="l" t="t" r="r" b="b"/>
              <a:pathLst>
                <a:path w="13560" h="10208" extrusionOk="0">
                  <a:moveTo>
                    <a:pt x="1296" y="0"/>
                  </a:moveTo>
                  <a:cubicBezTo>
                    <a:pt x="821" y="60"/>
                    <a:pt x="476" y="547"/>
                    <a:pt x="298" y="1248"/>
                  </a:cubicBezTo>
                  <a:lnTo>
                    <a:pt x="274" y="1248"/>
                  </a:lnTo>
                  <a:cubicBezTo>
                    <a:pt x="191" y="1581"/>
                    <a:pt x="132" y="1973"/>
                    <a:pt x="96" y="2413"/>
                  </a:cubicBezTo>
                  <a:cubicBezTo>
                    <a:pt x="1" y="4064"/>
                    <a:pt x="310" y="6203"/>
                    <a:pt x="904" y="7819"/>
                  </a:cubicBezTo>
                  <a:cubicBezTo>
                    <a:pt x="1011" y="8093"/>
                    <a:pt x="1106" y="8342"/>
                    <a:pt x="1237" y="8580"/>
                  </a:cubicBezTo>
                  <a:cubicBezTo>
                    <a:pt x="1689" y="9573"/>
                    <a:pt x="2264" y="10207"/>
                    <a:pt x="2877" y="10207"/>
                  </a:cubicBezTo>
                  <a:cubicBezTo>
                    <a:pt x="2924" y="10207"/>
                    <a:pt x="2972" y="10204"/>
                    <a:pt x="3019" y="10196"/>
                  </a:cubicBezTo>
                  <a:lnTo>
                    <a:pt x="4908" y="8948"/>
                  </a:lnTo>
                  <a:lnTo>
                    <a:pt x="13559" y="3173"/>
                  </a:lnTo>
                  <a:lnTo>
                    <a:pt x="3566" y="595"/>
                  </a:lnTo>
                  <a:lnTo>
                    <a:pt x="12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328;p46">
              <a:extLst>
                <a:ext uri="{FF2B5EF4-FFF2-40B4-BE49-F238E27FC236}">
                  <a16:creationId xmlns:a16="http://schemas.microsoft.com/office/drawing/2014/main" id="{DC025802-438E-41BB-81EC-B4C26D9B51F7}"/>
                </a:ext>
              </a:extLst>
            </p:cNvPr>
            <p:cNvSpPr/>
            <p:nvPr/>
          </p:nvSpPr>
          <p:spPr>
            <a:xfrm>
              <a:off x="1930846" y="1258838"/>
              <a:ext cx="192274" cy="156635"/>
            </a:xfrm>
            <a:custGeom>
              <a:avLst/>
              <a:gdLst/>
              <a:ahLst/>
              <a:cxnLst/>
              <a:rect l="l" t="t" r="r" b="b"/>
              <a:pathLst>
                <a:path w="10256" h="8355" extrusionOk="0">
                  <a:moveTo>
                    <a:pt x="274" y="1"/>
                  </a:moveTo>
                  <a:cubicBezTo>
                    <a:pt x="155" y="428"/>
                    <a:pt x="119" y="844"/>
                    <a:pt x="83" y="1224"/>
                  </a:cubicBezTo>
                  <a:cubicBezTo>
                    <a:pt x="72" y="1510"/>
                    <a:pt x="36" y="1795"/>
                    <a:pt x="24" y="2044"/>
                  </a:cubicBezTo>
                  <a:cubicBezTo>
                    <a:pt x="0" y="3458"/>
                    <a:pt x="202" y="4671"/>
                    <a:pt x="511" y="5764"/>
                  </a:cubicBezTo>
                  <a:cubicBezTo>
                    <a:pt x="511" y="5788"/>
                    <a:pt x="535" y="5788"/>
                    <a:pt x="535" y="5788"/>
                  </a:cubicBezTo>
                  <a:cubicBezTo>
                    <a:pt x="796" y="6798"/>
                    <a:pt x="1200" y="7665"/>
                    <a:pt x="1604" y="8354"/>
                  </a:cubicBezTo>
                  <a:lnTo>
                    <a:pt x="10255" y="2579"/>
                  </a:lnTo>
                  <a:lnTo>
                    <a:pt x="274" y="1"/>
                  </a:lnTo>
                  <a:close/>
                </a:path>
              </a:pathLst>
            </a:custGeom>
            <a:solidFill>
              <a:srgbClr val="6E6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329;p46">
              <a:extLst>
                <a:ext uri="{FF2B5EF4-FFF2-40B4-BE49-F238E27FC236}">
                  <a16:creationId xmlns:a16="http://schemas.microsoft.com/office/drawing/2014/main" id="{504B67B4-5CF3-4819-86CF-6577080FAD32}"/>
                </a:ext>
              </a:extLst>
            </p:cNvPr>
            <p:cNvSpPr/>
            <p:nvPr/>
          </p:nvSpPr>
          <p:spPr>
            <a:xfrm>
              <a:off x="1943594" y="978426"/>
              <a:ext cx="1611966" cy="509857"/>
            </a:xfrm>
            <a:custGeom>
              <a:avLst/>
              <a:gdLst/>
              <a:ahLst/>
              <a:cxnLst/>
              <a:rect l="l" t="t" r="r" b="b"/>
              <a:pathLst>
                <a:path w="85983" h="27196" extrusionOk="0">
                  <a:moveTo>
                    <a:pt x="61048" y="0"/>
                  </a:moveTo>
                  <a:cubicBezTo>
                    <a:pt x="59466" y="0"/>
                    <a:pt x="57884" y="132"/>
                    <a:pt x="56323" y="390"/>
                  </a:cubicBezTo>
                  <a:lnTo>
                    <a:pt x="49609" y="1519"/>
                  </a:lnTo>
                  <a:lnTo>
                    <a:pt x="9742" y="8245"/>
                  </a:lnTo>
                  <a:lnTo>
                    <a:pt x="5262" y="8981"/>
                  </a:lnTo>
                  <a:lnTo>
                    <a:pt x="4252" y="9148"/>
                  </a:lnTo>
                  <a:cubicBezTo>
                    <a:pt x="0" y="9893"/>
                    <a:pt x="2839" y="27196"/>
                    <a:pt x="6994" y="27196"/>
                  </a:cubicBezTo>
                  <a:cubicBezTo>
                    <a:pt x="7077" y="27196"/>
                    <a:pt x="7162" y="27189"/>
                    <a:pt x="7246" y="27174"/>
                  </a:cubicBezTo>
                  <a:lnTo>
                    <a:pt x="61136" y="18119"/>
                  </a:lnTo>
                  <a:cubicBezTo>
                    <a:pt x="64083" y="17608"/>
                    <a:pt x="66911" y="16658"/>
                    <a:pt x="69572" y="15279"/>
                  </a:cubicBezTo>
                  <a:lnTo>
                    <a:pt x="76655" y="11608"/>
                  </a:lnTo>
                  <a:lnTo>
                    <a:pt x="81146" y="9267"/>
                  </a:lnTo>
                  <a:lnTo>
                    <a:pt x="85317" y="7092"/>
                  </a:lnTo>
                  <a:cubicBezTo>
                    <a:pt x="85983" y="6759"/>
                    <a:pt x="85888" y="5773"/>
                    <a:pt x="85151" y="5571"/>
                  </a:cubicBezTo>
                  <a:lnTo>
                    <a:pt x="82988" y="4989"/>
                  </a:lnTo>
                  <a:lnTo>
                    <a:pt x="78437" y="3729"/>
                  </a:lnTo>
                  <a:lnTo>
                    <a:pt x="68622" y="1020"/>
                  </a:lnTo>
                  <a:cubicBezTo>
                    <a:pt x="68420" y="960"/>
                    <a:pt x="68218" y="913"/>
                    <a:pt x="68016" y="877"/>
                  </a:cubicBezTo>
                  <a:cubicBezTo>
                    <a:pt x="65738" y="288"/>
                    <a:pt x="63393" y="0"/>
                    <a:pt x="6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330;p46">
              <a:extLst>
                <a:ext uri="{FF2B5EF4-FFF2-40B4-BE49-F238E27FC236}">
                  <a16:creationId xmlns:a16="http://schemas.microsoft.com/office/drawing/2014/main" id="{904DA60C-454A-44A8-ACB2-420CDCD1D5F6}"/>
                </a:ext>
              </a:extLst>
            </p:cNvPr>
            <p:cNvSpPr/>
            <p:nvPr/>
          </p:nvSpPr>
          <p:spPr>
            <a:xfrm>
              <a:off x="3379942" y="1047882"/>
              <a:ext cx="175327" cy="147937"/>
            </a:xfrm>
            <a:custGeom>
              <a:avLst/>
              <a:gdLst/>
              <a:ahLst/>
              <a:cxnLst/>
              <a:rect l="l" t="t" r="r" b="b"/>
              <a:pathLst>
                <a:path w="9352" h="7891" extrusionOk="0">
                  <a:moveTo>
                    <a:pt x="1818" y="0"/>
                  </a:moveTo>
                  <a:cubicBezTo>
                    <a:pt x="1580" y="381"/>
                    <a:pt x="1390" y="773"/>
                    <a:pt x="1200" y="1165"/>
                  </a:cubicBezTo>
                  <a:cubicBezTo>
                    <a:pt x="261" y="3268"/>
                    <a:pt x="0" y="5704"/>
                    <a:pt x="36" y="7891"/>
                  </a:cubicBezTo>
                  <a:lnTo>
                    <a:pt x="4527" y="5562"/>
                  </a:lnTo>
                  <a:lnTo>
                    <a:pt x="8687" y="3387"/>
                  </a:lnTo>
                  <a:cubicBezTo>
                    <a:pt x="9352" y="3054"/>
                    <a:pt x="9245" y="2056"/>
                    <a:pt x="8520" y="1866"/>
                  </a:cubicBezTo>
                  <a:lnTo>
                    <a:pt x="6369" y="1272"/>
                  </a:lnTo>
                  <a:lnTo>
                    <a:pt x="1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331;p46">
              <a:extLst>
                <a:ext uri="{FF2B5EF4-FFF2-40B4-BE49-F238E27FC236}">
                  <a16:creationId xmlns:a16="http://schemas.microsoft.com/office/drawing/2014/main" id="{48A477F4-623F-4BA6-925C-2CF689A36A12}"/>
                </a:ext>
              </a:extLst>
            </p:cNvPr>
            <p:cNvSpPr/>
            <p:nvPr/>
          </p:nvSpPr>
          <p:spPr>
            <a:xfrm>
              <a:off x="3464808" y="1071709"/>
              <a:ext cx="90457" cy="80446"/>
            </a:xfrm>
            <a:custGeom>
              <a:avLst/>
              <a:gdLst/>
              <a:ahLst/>
              <a:cxnLst/>
              <a:rect l="l" t="t" r="r" b="b"/>
              <a:pathLst>
                <a:path w="4825" h="4291" extrusionOk="0">
                  <a:moveTo>
                    <a:pt x="1842" y="1"/>
                  </a:moveTo>
                  <a:cubicBezTo>
                    <a:pt x="773" y="1106"/>
                    <a:pt x="202" y="2651"/>
                    <a:pt x="0" y="4291"/>
                  </a:cubicBezTo>
                  <a:lnTo>
                    <a:pt x="4160" y="2116"/>
                  </a:lnTo>
                  <a:cubicBezTo>
                    <a:pt x="4825" y="1783"/>
                    <a:pt x="4718" y="785"/>
                    <a:pt x="3993" y="595"/>
                  </a:cubicBezTo>
                  <a:lnTo>
                    <a:pt x="1842" y="1"/>
                  </a:lnTo>
                  <a:close/>
                </a:path>
              </a:pathLst>
            </a:custGeom>
            <a:solidFill>
              <a:srgbClr val="FF3121">
                <a:alpha val="30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332;p46">
              <a:extLst>
                <a:ext uri="{FF2B5EF4-FFF2-40B4-BE49-F238E27FC236}">
                  <a16:creationId xmlns:a16="http://schemas.microsoft.com/office/drawing/2014/main" id="{ADB4654A-5660-45AE-9C72-10721CF5FBCB}"/>
                </a:ext>
              </a:extLst>
            </p:cNvPr>
            <p:cNvSpPr/>
            <p:nvPr/>
          </p:nvSpPr>
          <p:spPr>
            <a:xfrm>
              <a:off x="2090792" y="978988"/>
              <a:ext cx="1127925" cy="433386"/>
            </a:xfrm>
            <a:custGeom>
              <a:avLst/>
              <a:gdLst/>
              <a:ahLst/>
              <a:cxnLst/>
              <a:rect l="l" t="t" r="r" b="b"/>
              <a:pathLst>
                <a:path w="60164" h="23117" extrusionOk="0">
                  <a:moveTo>
                    <a:pt x="53196" y="0"/>
                  </a:moveTo>
                  <a:cubicBezTo>
                    <a:pt x="51614" y="0"/>
                    <a:pt x="50033" y="132"/>
                    <a:pt x="48471" y="396"/>
                  </a:cubicBezTo>
                  <a:lnTo>
                    <a:pt x="41757" y="1525"/>
                  </a:lnTo>
                  <a:lnTo>
                    <a:pt x="1890" y="8238"/>
                  </a:lnTo>
                  <a:cubicBezTo>
                    <a:pt x="0" y="8536"/>
                    <a:pt x="345" y="14715"/>
                    <a:pt x="1593" y="19028"/>
                  </a:cubicBezTo>
                  <a:cubicBezTo>
                    <a:pt x="2273" y="21354"/>
                    <a:pt x="3225" y="23116"/>
                    <a:pt x="4240" y="23116"/>
                  </a:cubicBezTo>
                  <a:cubicBezTo>
                    <a:pt x="4288" y="23116"/>
                    <a:pt x="4337" y="23112"/>
                    <a:pt x="4385" y="23104"/>
                  </a:cubicBezTo>
                  <a:lnTo>
                    <a:pt x="50788" y="15297"/>
                  </a:lnTo>
                  <a:cubicBezTo>
                    <a:pt x="54793" y="14631"/>
                    <a:pt x="57906" y="11435"/>
                    <a:pt x="58417" y="7407"/>
                  </a:cubicBezTo>
                  <a:cubicBezTo>
                    <a:pt x="58714" y="5268"/>
                    <a:pt x="59225" y="3022"/>
                    <a:pt x="60164" y="871"/>
                  </a:cubicBezTo>
                  <a:cubicBezTo>
                    <a:pt x="57880" y="290"/>
                    <a:pt x="55538" y="0"/>
                    <a:pt x="531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333;p46">
              <a:extLst>
                <a:ext uri="{FF2B5EF4-FFF2-40B4-BE49-F238E27FC236}">
                  <a16:creationId xmlns:a16="http://schemas.microsoft.com/office/drawing/2014/main" id="{DD86AD54-8898-4760-96D1-736308AD3ACD}"/>
                </a:ext>
              </a:extLst>
            </p:cNvPr>
            <p:cNvSpPr/>
            <p:nvPr/>
          </p:nvSpPr>
          <p:spPr>
            <a:xfrm>
              <a:off x="2029078" y="1007333"/>
              <a:ext cx="844125" cy="343248"/>
            </a:xfrm>
            <a:custGeom>
              <a:avLst/>
              <a:gdLst/>
              <a:ahLst/>
              <a:cxnLst/>
              <a:rect l="l" t="t" r="r" b="b"/>
              <a:pathLst>
                <a:path w="45026" h="18309" extrusionOk="0">
                  <a:moveTo>
                    <a:pt x="45025" y="1"/>
                  </a:moveTo>
                  <a:lnTo>
                    <a:pt x="5158" y="6715"/>
                  </a:lnTo>
                  <a:lnTo>
                    <a:pt x="678" y="7451"/>
                  </a:lnTo>
                  <a:cubicBezTo>
                    <a:pt x="1" y="11634"/>
                    <a:pt x="607" y="15829"/>
                    <a:pt x="4873" y="17516"/>
                  </a:cubicBezTo>
                  <a:cubicBezTo>
                    <a:pt x="6133" y="18024"/>
                    <a:pt x="7720" y="18309"/>
                    <a:pt x="9691" y="18309"/>
                  </a:cubicBezTo>
                  <a:cubicBezTo>
                    <a:pt x="11270" y="18309"/>
                    <a:pt x="13096" y="18126"/>
                    <a:pt x="15199" y="17730"/>
                  </a:cubicBezTo>
                  <a:cubicBezTo>
                    <a:pt x="34984" y="13963"/>
                    <a:pt x="35935" y="6620"/>
                    <a:pt x="45025" y="1"/>
                  </a:cubicBezTo>
                  <a:close/>
                </a:path>
              </a:pathLst>
            </a:custGeom>
            <a:solidFill>
              <a:srgbClr val="000000">
                <a:alpha val="21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334;p46">
              <a:extLst>
                <a:ext uri="{FF2B5EF4-FFF2-40B4-BE49-F238E27FC236}">
                  <a16:creationId xmlns:a16="http://schemas.microsoft.com/office/drawing/2014/main" id="{6D756886-F325-43CA-B11F-98453B01F0B8}"/>
                </a:ext>
              </a:extLst>
            </p:cNvPr>
            <p:cNvSpPr/>
            <p:nvPr/>
          </p:nvSpPr>
          <p:spPr>
            <a:xfrm>
              <a:off x="1283937" y="1786951"/>
              <a:ext cx="611975" cy="200917"/>
            </a:xfrm>
            <a:custGeom>
              <a:avLst/>
              <a:gdLst/>
              <a:ahLst/>
              <a:cxnLst/>
              <a:rect l="l" t="t" r="r" b="b"/>
              <a:pathLst>
                <a:path w="32643" h="10717" extrusionOk="0">
                  <a:moveTo>
                    <a:pt x="25594" y="1"/>
                  </a:moveTo>
                  <a:cubicBezTo>
                    <a:pt x="15992" y="1"/>
                    <a:pt x="11403" y="7292"/>
                    <a:pt x="0" y="8631"/>
                  </a:cubicBezTo>
                  <a:cubicBezTo>
                    <a:pt x="500" y="8605"/>
                    <a:pt x="990" y="8593"/>
                    <a:pt x="1473" y="8593"/>
                  </a:cubicBezTo>
                  <a:cubicBezTo>
                    <a:pt x="7844" y="8593"/>
                    <a:pt x="12806" y="10717"/>
                    <a:pt x="18421" y="10717"/>
                  </a:cubicBezTo>
                  <a:cubicBezTo>
                    <a:pt x="22212" y="10717"/>
                    <a:pt x="26301" y="9748"/>
                    <a:pt x="31324" y="6504"/>
                  </a:cubicBezTo>
                  <a:lnTo>
                    <a:pt x="32643" y="1157"/>
                  </a:lnTo>
                  <a:cubicBezTo>
                    <a:pt x="29979" y="341"/>
                    <a:pt x="27669" y="1"/>
                    <a:pt x="255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335;p46">
              <a:extLst>
                <a:ext uri="{FF2B5EF4-FFF2-40B4-BE49-F238E27FC236}">
                  <a16:creationId xmlns:a16="http://schemas.microsoft.com/office/drawing/2014/main" id="{17611C24-B342-4000-93A2-62BC09F250EB}"/>
                </a:ext>
              </a:extLst>
            </p:cNvPr>
            <p:cNvSpPr/>
            <p:nvPr/>
          </p:nvSpPr>
          <p:spPr>
            <a:xfrm>
              <a:off x="1518064" y="1811846"/>
              <a:ext cx="380743" cy="125008"/>
            </a:xfrm>
            <a:custGeom>
              <a:avLst/>
              <a:gdLst/>
              <a:ahLst/>
              <a:cxnLst/>
              <a:rect l="l" t="t" r="r" b="b"/>
              <a:pathLst>
                <a:path w="20309" h="6668" extrusionOk="0">
                  <a:moveTo>
                    <a:pt x="15917" y="0"/>
                  </a:moveTo>
                  <a:cubicBezTo>
                    <a:pt x="9944" y="0"/>
                    <a:pt x="7092" y="4528"/>
                    <a:pt x="0" y="5378"/>
                  </a:cubicBezTo>
                  <a:cubicBezTo>
                    <a:pt x="314" y="5361"/>
                    <a:pt x="623" y="5354"/>
                    <a:pt x="927" y="5354"/>
                  </a:cubicBezTo>
                  <a:cubicBezTo>
                    <a:pt x="4885" y="5354"/>
                    <a:pt x="7971" y="6667"/>
                    <a:pt x="11459" y="6667"/>
                  </a:cubicBezTo>
                  <a:cubicBezTo>
                    <a:pt x="13820" y="6667"/>
                    <a:pt x="16365" y="6065"/>
                    <a:pt x="19488" y="4047"/>
                  </a:cubicBezTo>
                  <a:lnTo>
                    <a:pt x="20308" y="720"/>
                  </a:lnTo>
                  <a:cubicBezTo>
                    <a:pt x="18648" y="212"/>
                    <a:pt x="17209" y="0"/>
                    <a:pt x="159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336;p46">
              <a:extLst>
                <a:ext uri="{FF2B5EF4-FFF2-40B4-BE49-F238E27FC236}">
                  <a16:creationId xmlns:a16="http://schemas.microsoft.com/office/drawing/2014/main" id="{19825B6C-98F4-49EB-A407-A6E30AA3BA83}"/>
                </a:ext>
              </a:extLst>
            </p:cNvPr>
            <p:cNvSpPr/>
            <p:nvPr/>
          </p:nvSpPr>
          <p:spPr>
            <a:xfrm>
              <a:off x="1797857" y="1763855"/>
              <a:ext cx="274688" cy="206504"/>
            </a:xfrm>
            <a:custGeom>
              <a:avLst/>
              <a:gdLst/>
              <a:ahLst/>
              <a:cxnLst/>
              <a:rect l="l" t="t" r="r" b="b"/>
              <a:pathLst>
                <a:path w="14652" h="11015" extrusionOk="0">
                  <a:moveTo>
                    <a:pt x="1414" y="0"/>
                  </a:moveTo>
                  <a:cubicBezTo>
                    <a:pt x="891" y="71"/>
                    <a:pt x="535" y="594"/>
                    <a:pt x="345" y="1355"/>
                  </a:cubicBezTo>
                  <a:lnTo>
                    <a:pt x="297" y="1343"/>
                  </a:lnTo>
                  <a:cubicBezTo>
                    <a:pt x="214" y="1711"/>
                    <a:pt x="155" y="2127"/>
                    <a:pt x="107" y="2603"/>
                  </a:cubicBezTo>
                  <a:cubicBezTo>
                    <a:pt x="0" y="4385"/>
                    <a:pt x="345" y="6690"/>
                    <a:pt x="986" y="8437"/>
                  </a:cubicBezTo>
                  <a:cubicBezTo>
                    <a:pt x="1081" y="8734"/>
                    <a:pt x="1188" y="9007"/>
                    <a:pt x="1343" y="9257"/>
                  </a:cubicBezTo>
                  <a:cubicBezTo>
                    <a:pt x="1842" y="10322"/>
                    <a:pt x="2455" y="11014"/>
                    <a:pt x="3125" y="11014"/>
                  </a:cubicBezTo>
                  <a:cubicBezTo>
                    <a:pt x="3172" y="11014"/>
                    <a:pt x="3220" y="11011"/>
                    <a:pt x="3268" y="11004"/>
                  </a:cubicBezTo>
                  <a:lnTo>
                    <a:pt x="5300" y="9661"/>
                  </a:lnTo>
                  <a:lnTo>
                    <a:pt x="14652" y="3434"/>
                  </a:lnTo>
                  <a:lnTo>
                    <a:pt x="3862" y="642"/>
                  </a:lnTo>
                  <a:lnTo>
                    <a:pt x="14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337;p46">
              <a:extLst>
                <a:ext uri="{FF2B5EF4-FFF2-40B4-BE49-F238E27FC236}">
                  <a16:creationId xmlns:a16="http://schemas.microsoft.com/office/drawing/2014/main" id="{A0432DD7-1D9E-4DD6-8172-DF5A272E4727}"/>
                </a:ext>
              </a:extLst>
            </p:cNvPr>
            <p:cNvSpPr/>
            <p:nvPr/>
          </p:nvSpPr>
          <p:spPr>
            <a:xfrm>
              <a:off x="1864689" y="1775872"/>
              <a:ext cx="207854" cy="169102"/>
            </a:xfrm>
            <a:custGeom>
              <a:avLst/>
              <a:gdLst/>
              <a:ahLst/>
              <a:cxnLst/>
              <a:rect l="l" t="t" r="r" b="b"/>
              <a:pathLst>
                <a:path w="11087" h="9020" extrusionOk="0">
                  <a:moveTo>
                    <a:pt x="297" y="1"/>
                  </a:moveTo>
                  <a:cubicBezTo>
                    <a:pt x="178" y="464"/>
                    <a:pt x="143" y="904"/>
                    <a:pt x="95" y="1332"/>
                  </a:cubicBezTo>
                  <a:cubicBezTo>
                    <a:pt x="83" y="1629"/>
                    <a:pt x="48" y="1926"/>
                    <a:pt x="36" y="2211"/>
                  </a:cubicBezTo>
                  <a:cubicBezTo>
                    <a:pt x="0" y="3720"/>
                    <a:pt x="226" y="5051"/>
                    <a:pt x="570" y="6216"/>
                  </a:cubicBezTo>
                  <a:cubicBezTo>
                    <a:pt x="570" y="6251"/>
                    <a:pt x="582" y="6251"/>
                    <a:pt x="582" y="6251"/>
                  </a:cubicBezTo>
                  <a:cubicBezTo>
                    <a:pt x="867" y="7333"/>
                    <a:pt x="1307" y="8271"/>
                    <a:pt x="1747" y="9020"/>
                  </a:cubicBezTo>
                  <a:lnTo>
                    <a:pt x="11087" y="2793"/>
                  </a:lnTo>
                  <a:lnTo>
                    <a:pt x="297" y="1"/>
                  </a:lnTo>
                  <a:close/>
                </a:path>
              </a:pathLst>
            </a:custGeom>
            <a:solidFill>
              <a:srgbClr val="000000">
                <a:alpha val="21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338;p46">
              <a:extLst>
                <a:ext uri="{FF2B5EF4-FFF2-40B4-BE49-F238E27FC236}">
                  <a16:creationId xmlns:a16="http://schemas.microsoft.com/office/drawing/2014/main" id="{CC2A1052-7C78-49D7-8700-E86EC892DA06}"/>
                </a:ext>
              </a:extLst>
            </p:cNvPr>
            <p:cNvSpPr/>
            <p:nvPr/>
          </p:nvSpPr>
          <p:spPr>
            <a:xfrm>
              <a:off x="1878430" y="1474106"/>
              <a:ext cx="1737725" cy="549302"/>
            </a:xfrm>
            <a:custGeom>
              <a:avLst/>
              <a:gdLst/>
              <a:ahLst/>
              <a:cxnLst/>
              <a:rect l="l" t="t" r="r" b="b"/>
              <a:pathLst>
                <a:path w="92691" h="29300" extrusionOk="0">
                  <a:moveTo>
                    <a:pt x="65793" y="1"/>
                  </a:moveTo>
                  <a:cubicBezTo>
                    <a:pt x="64091" y="1"/>
                    <a:pt x="62388" y="142"/>
                    <a:pt x="60702" y="424"/>
                  </a:cubicBezTo>
                  <a:lnTo>
                    <a:pt x="53477" y="1636"/>
                  </a:lnTo>
                  <a:lnTo>
                    <a:pt x="10485" y="8873"/>
                  </a:lnTo>
                  <a:lnTo>
                    <a:pt x="5648" y="9681"/>
                  </a:lnTo>
                  <a:lnTo>
                    <a:pt x="4543" y="9859"/>
                  </a:lnTo>
                  <a:cubicBezTo>
                    <a:pt x="0" y="10628"/>
                    <a:pt x="3062" y="29299"/>
                    <a:pt x="7549" y="29299"/>
                  </a:cubicBezTo>
                  <a:cubicBezTo>
                    <a:pt x="7640" y="29299"/>
                    <a:pt x="7731" y="29292"/>
                    <a:pt x="7823" y="29276"/>
                  </a:cubicBezTo>
                  <a:lnTo>
                    <a:pt x="65919" y="19496"/>
                  </a:lnTo>
                  <a:cubicBezTo>
                    <a:pt x="69103" y="18962"/>
                    <a:pt x="72145" y="17928"/>
                    <a:pt x="75009" y="16454"/>
                  </a:cubicBezTo>
                  <a:lnTo>
                    <a:pt x="82650" y="12485"/>
                  </a:lnTo>
                  <a:lnTo>
                    <a:pt x="87474" y="9966"/>
                  </a:lnTo>
                  <a:lnTo>
                    <a:pt x="91978" y="7625"/>
                  </a:lnTo>
                  <a:cubicBezTo>
                    <a:pt x="92691" y="7257"/>
                    <a:pt x="92584" y="6199"/>
                    <a:pt x="91800" y="5985"/>
                  </a:cubicBezTo>
                  <a:lnTo>
                    <a:pt x="89459" y="5356"/>
                  </a:lnTo>
                  <a:lnTo>
                    <a:pt x="84563" y="4001"/>
                  </a:lnTo>
                  <a:lnTo>
                    <a:pt x="73975" y="1090"/>
                  </a:lnTo>
                  <a:cubicBezTo>
                    <a:pt x="73750" y="1030"/>
                    <a:pt x="73536" y="971"/>
                    <a:pt x="73322" y="947"/>
                  </a:cubicBezTo>
                  <a:cubicBezTo>
                    <a:pt x="70856" y="315"/>
                    <a:pt x="68326" y="1"/>
                    <a:pt x="657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339;p46">
              <a:extLst>
                <a:ext uri="{FF2B5EF4-FFF2-40B4-BE49-F238E27FC236}">
                  <a16:creationId xmlns:a16="http://schemas.microsoft.com/office/drawing/2014/main" id="{C0155474-D72E-4501-878A-0B37FA6FEDEB}"/>
                </a:ext>
              </a:extLst>
            </p:cNvPr>
            <p:cNvSpPr/>
            <p:nvPr/>
          </p:nvSpPr>
          <p:spPr>
            <a:xfrm>
              <a:off x="3427165" y="1549112"/>
              <a:ext cx="188919" cy="159073"/>
            </a:xfrm>
            <a:custGeom>
              <a:avLst/>
              <a:gdLst/>
              <a:ahLst/>
              <a:cxnLst/>
              <a:rect l="l" t="t" r="r" b="b"/>
              <a:pathLst>
                <a:path w="10077" h="8485" extrusionOk="0">
                  <a:moveTo>
                    <a:pt x="1961" y="0"/>
                  </a:moveTo>
                  <a:cubicBezTo>
                    <a:pt x="1711" y="404"/>
                    <a:pt x="1486" y="832"/>
                    <a:pt x="1295" y="1248"/>
                  </a:cubicBezTo>
                  <a:cubicBezTo>
                    <a:pt x="285" y="3494"/>
                    <a:pt x="0" y="6120"/>
                    <a:pt x="48" y="8484"/>
                  </a:cubicBezTo>
                  <a:lnTo>
                    <a:pt x="4872" y="5977"/>
                  </a:lnTo>
                  <a:lnTo>
                    <a:pt x="9364" y="3648"/>
                  </a:lnTo>
                  <a:cubicBezTo>
                    <a:pt x="10077" y="3268"/>
                    <a:pt x="9970" y="2198"/>
                    <a:pt x="9186" y="1996"/>
                  </a:cubicBezTo>
                  <a:lnTo>
                    <a:pt x="6869" y="1355"/>
                  </a:lnTo>
                  <a:lnTo>
                    <a:pt x="19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340;p46">
              <a:extLst>
                <a:ext uri="{FF2B5EF4-FFF2-40B4-BE49-F238E27FC236}">
                  <a16:creationId xmlns:a16="http://schemas.microsoft.com/office/drawing/2014/main" id="{949752E3-D2A2-4BDC-83CA-15ED397C79B5}"/>
                </a:ext>
              </a:extLst>
            </p:cNvPr>
            <p:cNvSpPr/>
            <p:nvPr/>
          </p:nvSpPr>
          <p:spPr>
            <a:xfrm>
              <a:off x="3518498" y="1574270"/>
              <a:ext cx="97581" cy="86688"/>
            </a:xfrm>
            <a:custGeom>
              <a:avLst/>
              <a:gdLst/>
              <a:ahLst/>
              <a:cxnLst/>
              <a:rect l="l" t="t" r="r" b="b"/>
              <a:pathLst>
                <a:path w="5205" h="4624" extrusionOk="0">
                  <a:moveTo>
                    <a:pt x="1997" y="1"/>
                  </a:moveTo>
                  <a:cubicBezTo>
                    <a:pt x="832" y="1189"/>
                    <a:pt x="238" y="2865"/>
                    <a:pt x="0" y="4623"/>
                  </a:cubicBezTo>
                  <a:lnTo>
                    <a:pt x="4492" y="2282"/>
                  </a:lnTo>
                  <a:cubicBezTo>
                    <a:pt x="5205" y="1914"/>
                    <a:pt x="5098" y="844"/>
                    <a:pt x="4314" y="642"/>
                  </a:cubicBezTo>
                  <a:lnTo>
                    <a:pt x="1997" y="1"/>
                  </a:lnTo>
                  <a:close/>
                </a:path>
              </a:pathLst>
            </a:custGeom>
            <a:solidFill>
              <a:srgbClr val="FF3121">
                <a:alpha val="30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341;p46">
              <a:extLst>
                <a:ext uri="{FF2B5EF4-FFF2-40B4-BE49-F238E27FC236}">
                  <a16:creationId xmlns:a16="http://schemas.microsoft.com/office/drawing/2014/main" id="{DD23D386-917C-4C52-801E-066D4D5EA773}"/>
                </a:ext>
              </a:extLst>
            </p:cNvPr>
            <p:cNvSpPr/>
            <p:nvPr/>
          </p:nvSpPr>
          <p:spPr>
            <a:xfrm>
              <a:off x="2037327" y="1473581"/>
              <a:ext cx="1215925" cy="467919"/>
            </a:xfrm>
            <a:custGeom>
              <a:avLst/>
              <a:gdLst/>
              <a:ahLst/>
              <a:cxnLst/>
              <a:rect l="l" t="t" r="r" b="b"/>
              <a:pathLst>
                <a:path w="64858" h="24959" extrusionOk="0">
                  <a:moveTo>
                    <a:pt x="57376" y="1"/>
                  </a:moveTo>
                  <a:cubicBezTo>
                    <a:pt x="55661" y="1"/>
                    <a:pt x="53945" y="144"/>
                    <a:pt x="52250" y="428"/>
                  </a:cubicBezTo>
                  <a:lnTo>
                    <a:pt x="45013" y="1641"/>
                  </a:lnTo>
                  <a:lnTo>
                    <a:pt x="2020" y="8877"/>
                  </a:lnTo>
                  <a:cubicBezTo>
                    <a:pt x="0" y="9246"/>
                    <a:pt x="357" y="15900"/>
                    <a:pt x="1711" y="20546"/>
                  </a:cubicBezTo>
                  <a:cubicBezTo>
                    <a:pt x="2445" y="23053"/>
                    <a:pt x="3458" y="24959"/>
                    <a:pt x="4546" y="24959"/>
                  </a:cubicBezTo>
                  <a:cubicBezTo>
                    <a:pt x="4603" y="24959"/>
                    <a:pt x="4661" y="24954"/>
                    <a:pt x="4718" y="24943"/>
                  </a:cubicBezTo>
                  <a:lnTo>
                    <a:pt x="54757" y="16506"/>
                  </a:lnTo>
                  <a:cubicBezTo>
                    <a:pt x="59083" y="15793"/>
                    <a:pt x="62422" y="12347"/>
                    <a:pt x="62980" y="7998"/>
                  </a:cubicBezTo>
                  <a:cubicBezTo>
                    <a:pt x="63301" y="5693"/>
                    <a:pt x="63859" y="3269"/>
                    <a:pt x="64858" y="939"/>
                  </a:cubicBezTo>
                  <a:cubicBezTo>
                    <a:pt x="62412" y="310"/>
                    <a:pt x="59895" y="1"/>
                    <a:pt x="573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342;p46">
              <a:extLst>
                <a:ext uri="{FF2B5EF4-FFF2-40B4-BE49-F238E27FC236}">
                  <a16:creationId xmlns:a16="http://schemas.microsoft.com/office/drawing/2014/main" id="{0DB71008-3682-4E49-A4F6-58C9C2AAAF5E}"/>
                </a:ext>
              </a:extLst>
            </p:cNvPr>
            <p:cNvSpPr/>
            <p:nvPr/>
          </p:nvSpPr>
          <p:spPr>
            <a:xfrm>
              <a:off x="1971170" y="1505001"/>
              <a:ext cx="910266" cy="370057"/>
            </a:xfrm>
            <a:custGeom>
              <a:avLst/>
              <a:gdLst/>
              <a:ahLst/>
              <a:cxnLst/>
              <a:rect l="l" t="t" r="r" b="b"/>
              <a:pathLst>
                <a:path w="48554" h="19739" extrusionOk="0">
                  <a:moveTo>
                    <a:pt x="48554" y="0"/>
                  </a:moveTo>
                  <a:lnTo>
                    <a:pt x="5573" y="7225"/>
                  </a:lnTo>
                  <a:lnTo>
                    <a:pt x="5573" y="7225"/>
                  </a:lnTo>
                  <a:lnTo>
                    <a:pt x="725" y="8033"/>
                  </a:lnTo>
                  <a:cubicBezTo>
                    <a:pt x="0" y="12537"/>
                    <a:pt x="654" y="17064"/>
                    <a:pt x="5252" y="18870"/>
                  </a:cubicBezTo>
                  <a:cubicBezTo>
                    <a:pt x="6621" y="19426"/>
                    <a:pt x="8340" y="19738"/>
                    <a:pt x="10474" y="19738"/>
                  </a:cubicBezTo>
                  <a:cubicBezTo>
                    <a:pt x="12174" y="19738"/>
                    <a:pt x="14138" y="19540"/>
                    <a:pt x="16399" y="19108"/>
                  </a:cubicBezTo>
                  <a:cubicBezTo>
                    <a:pt x="37729" y="15056"/>
                    <a:pt x="38750" y="7130"/>
                    <a:pt x="48554" y="0"/>
                  </a:cubicBezTo>
                  <a:close/>
                </a:path>
              </a:pathLst>
            </a:custGeom>
            <a:solidFill>
              <a:srgbClr val="000000">
                <a:alpha val="21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343;p46">
              <a:extLst>
                <a:ext uri="{FF2B5EF4-FFF2-40B4-BE49-F238E27FC236}">
                  <a16:creationId xmlns:a16="http://schemas.microsoft.com/office/drawing/2014/main" id="{FFBACDE9-78B7-42E7-BD5E-BFF29A85C19D}"/>
                </a:ext>
              </a:extLst>
            </p:cNvPr>
            <p:cNvSpPr/>
            <p:nvPr/>
          </p:nvSpPr>
          <p:spPr>
            <a:xfrm>
              <a:off x="3840172" y="1206291"/>
              <a:ext cx="657419" cy="136969"/>
            </a:xfrm>
            <a:custGeom>
              <a:avLst/>
              <a:gdLst/>
              <a:ahLst/>
              <a:cxnLst/>
              <a:rect l="l" t="t" r="r" b="b"/>
              <a:pathLst>
                <a:path w="35067" h="7306" extrusionOk="0">
                  <a:moveTo>
                    <a:pt x="33885" y="1"/>
                  </a:moveTo>
                  <a:cubicBezTo>
                    <a:pt x="33383" y="1"/>
                    <a:pt x="32925" y="347"/>
                    <a:pt x="32821" y="867"/>
                  </a:cubicBezTo>
                  <a:cubicBezTo>
                    <a:pt x="32702" y="1461"/>
                    <a:pt x="33094" y="2019"/>
                    <a:pt x="33677" y="2150"/>
                  </a:cubicBezTo>
                  <a:cubicBezTo>
                    <a:pt x="33748" y="2164"/>
                    <a:pt x="33820" y="2171"/>
                    <a:pt x="33890" y="2171"/>
                  </a:cubicBezTo>
                  <a:cubicBezTo>
                    <a:pt x="34399" y="2171"/>
                    <a:pt x="34844" y="1806"/>
                    <a:pt x="34948" y="1294"/>
                  </a:cubicBezTo>
                  <a:cubicBezTo>
                    <a:pt x="35067" y="700"/>
                    <a:pt x="34687" y="142"/>
                    <a:pt x="34104" y="23"/>
                  </a:cubicBezTo>
                  <a:cubicBezTo>
                    <a:pt x="34031" y="8"/>
                    <a:pt x="33957" y="1"/>
                    <a:pt x="33885" y="1"/>
                  </a:cubicBezTo>
                  <a:close/>
                  <a:moveTo>
                    <a:pt x="29799" y="643"/>
                  </a:moveTo>
                  <a:cubicBezTo>
                    <a:pt x="29291" y="643"/>
                    <a:pt x="28849" y="998"/>
                    <a:pt x="28745" y="1508"/>
                  </a:cubicBezTo>
                  <a:cubicBezTo>
                    <a:pt x="28626" y="2091"/>
                    <a:pt x="29007" y="2661"/>
                    <a:pt x="29589" y="2780"/>
                  </a:cubicBezTo>
                  <a:cubicBezTo>
                    <a:pt x="29661" y="2794"/>
                    <a:pt x="29733" y="2802"/>
                    <a:pt x="29803" y="2802"/>
                  </a:cubicBezTo>
                  <a:cubicBezTo>
                    <a:pt x="30305" y="2802"/>
                    <a:pt x="30756" y="2446"/>
                    <a:pt x="30860" y="1936"/>
                  </a:cubicBezTo>
                  <a:cubicBezTo>
                    <a:pt x="30979" y="1354"/>
                    <a:pt x="30599" y="783"/>
                    <a:pt x="30017" y="665"/>
                  </a:cubicBezTo>
                  <a:cubicBezTo>
                    <a:pt x="29943" y="650"/>
                    <a:pt x="29870" y="643"/>
                    <a:pt x="29799" y="643"/>
                  </a:cubicBezTo>
                  <a:close/>
                  <a:moveTo>
                    <a:pt x="25716" y="1273"/>
                  </a:moveTo>
                  <a:cubicBezTo>
                    <a:pt x="25206" y="1273"/>
                    <a:pt x="24762" y="1638"/>
                    <a:pt x="24657" y="2150"/>
                  </a:cubicBezTo>
                  <a:cubicBezTo>
                    <a:pt x="24539" y="2720"/>
                    <a:pt x="24919" y="3303"/>
                    <a:pt x="25501" y="3421"/>
                  </a:cubicBezTo>
                  <a:cubicBezTo>
                    <a:pt x="25573" y="3436"/>
                    <a:pt x="25645" y="3443"/>
                    <a:pt x="25716" y="3443"/>
                  </a:cubicBezTo>
                  <a:cubicBezTo>
                    <a:pt x="26220" y="3443"/>
                    <a:pt x="26680" y="3088"/>
                    <a:pt x="26785" y="2578"/>
                  </a:cubicBezTo>
                  <a:cubicBezTo>
                    <a:pt x="26903" y="1996"/>
                    <a:pt x="26511" y="1413"/>
                    <a:pt x="25929" y="1294"/>
                  </a:cubicBezTo>
                  <a:cubicBezTo>
                    <a:pt x="25857" y="1280"/>
                    <a:pt x="25786" y="1273"/>
                    <a:pt x="25716" y="1273"/>
                  </a:cubicBezTo>
                  <a:close/>
                  <a:moveTo>
                    <a:pt x="21623" y="1923"/>
                  </a:moveTo>
                  <a:cubicBezTo>
                    <a:pt x="21115" y="1923"/>
                    <a:pt x="20663" y="2287"/>
                    <a:pt x="20570" y="2804"/>
                  </a:cubicBezTo>
                  <a:cubicBezTo>
                    <a:pt x="20451" y="3374"/>
                    <a:pt x="20843" y="3956"/>
                    <a:pt x="21413" y="4075"/>
                  </a:cubicBezTo>
                  <a:cubicBezTo>
                    <a:pt x="21484" y="4089"/>
                    <a:pt x="21554" y="4096"/>
                    <a:pt x="21624" y="4096"/>
                  </a:cubicBezTo>
                  <a:cubicBezTo>
                    <a:pt x="22130" y="4096"/>
                    <a:pt x="22592" y="3733"/>
                    <a:pt x="22697" y="3231"/>
                  </a:cubicBezTo>
                  <a:cubicBezTo>
                    <a:pt x="22816" y="2649"/>
                    <a:pt x="22423" y="2067"/>
                    <a:pt x="21853" y="1948"/>
                  </a:cubicBezTo>
                  <a:cubicBezTo>
                    <a:pt x="21776" y="1931"/>
                    <a:pt x="21699" y="1923"/>
                    <a:pt x="21623" y="1923"/>
                  </a:cubicBezTo>
                  <a:close/>
                  <a:moveTo>
                    <a:pt x="17523" y="2567"/>
                  </a:moveTo>
                  <a:cubicBezTo>
                    <a:pt x="17023" y="2567"/>
                    <a:pt x="16574" y="2914"/>
                    <a:pt x="16470" y="3433"/>
                  </a:cubicBezTo>
                  <a:cubicBezTo>
                    <a:pt x="16351" y="4016"/>
                    <a:pt x="16732" y="4598"/>
                    <a:pt x="17314" y="4717"/>
                  </a:cubicBezTo>
                  <a:cubicBezTo>
                    <a:pt x="17384" y="4731"/>
                    <a:pt x="17455" y="4738"/>
                    <a:pt x="17524" y="4738"/>
                  </a:cubicBezTo>
                  <a:cubicBezTo>
                    <a:pt x="18030" y="4738"/>
                    <a:pt x="18493" y="4374"/>
                    <a:pt x="18597" y="3873"/>
                  </a:cubicBezTo>
                  <a:cubicBezTo>
                    <a:pt x="18716" y="3291"/>
                    <a:pt x="18324" y="2708"/>
                    <a:pt x="17742" y="2590"/>
                  </a:cubicBezTo>
                  <a:cubicBezTo>
                    <a:pt x="17668" y="2575"/>
                    <a:pt x="17595" y="2567"/>
                    <a:pt x="17523" y="2567"/>
                  </a:cubicBezTo>
                  <a:close/>
                  <a:moveTo>
                    <a:pt x="13447" y="3210"/>
                  </a:moveTo>
                  <a:cubicBezTo>
                    <a:pt x="12937" y="3210"/>
                    <a:pt x="12486" y="3565"/>
                    <a:pt x="12382" y="4075"/>
                  </a:cubicBezTo>
                  <a:cubicBezTo>
                    <a:pt x="12264" y="4657"/>
                    <a:pt x="12656" y="5240"/>
                    <a:pt x="13238" y="5358"/>
                  </a:cubicBezTo>
                  <a:cubicBezTo>
                    <a:pt x="13307" y="5373"/>
                    <a:pt x="13376" y="5380"/>
                    <a:pt x="13444" y="5380"/>
                  </a:cubicBezTo>
                  <a:cubicBezTo>
                    <a:pt x="13942" y="5380"/>
                    <a:pt x="14405" y="5015"/>
                    <a:pt x="14509" y="4503"/>
                  </a:cubicBezTo>
                  <a:cubicBezTo>
                    <a:pt x="14628" y="3932"/>
                    <a:pt x="14248" y="3350"/>
                    <a:pt x="13666" y="3231"/>
                  </a:cubicBezTo>
                  <a:cubicBezTo>
                    <a:pt x="13592" y="3217"/>
                    <a:pt x="13519" y="3210"/>
                    <a:pt x="13447" y="3210"/>
                  </a:cubicBezTo>
                  <a:close/>
                  <a:moveTo>
                    <a:pt x="9359" y="3851"/>
                  </a:moveTo>
                  <a:cubicBezTo>
                    <a:pt x="8847" y="3851"/>
                    <a:pt x="8390" y="4206"/>
                    <a:pt x="8306" y="4717"/>
                  </a:cubicBezTo>
                  <a:cubicBezTo>
                    <a:pt x="8188" y="5299"/>
                    <a:pt x="8568" y="5869"/>
                    <a:pt x="9150" y="5988"/>
                  </a:cubicBezTo>
                  <a:cubicBezTo>
                    <a:pt x="9222" y="6003"/>
                    <a:pt x="9294" y="6010"/>
                    <a:pt x="9365" y="6010"/>
                  </a:cubicBezTo>
                  <a:cubicBezTo>
                    <a:pt x="9867" y="6010"/>
                    <a:pt x="10318" y="5655"/>
                    <a:pt x="10422" y="5144"/>
                  </a:cubicBezTo>
                  <a:cubicBezTo>
                    <a:pt x="10540" y="4562"/>
                    <a:pt x="10160" y="3992"/>
                    <a:pt x="9578" y="3873"/>
                  </a:cubicBezTo>
                  <a:cubicBezTo>
                    <a:pt x="9505" y="3858"/>
                    <a:pt x="9431" y="3851"/>
                    <a:pt x="9359" y="3851"/>
                  </a:cubicBezTo>
                  <a:close/>
                  <a:moveTo>
                    <a:pt x="5233" y="4497"/>
                  </a:moveTo>
                  <a:cubicBezTo>
                    <a:pt x="4737" y="4497"/>
                    <a:pt x="4309" y="4859"/>
                    <a:pt x="4207" y="5370"/>
                  </a:cubicBezTo>
                  <a:cubicBezTo>
                    <a:pt x="4088" y="5953"/>
                    <a:pt x="4468" y="6523"/>
                    <a:pt x="5051" y="6642"/>
                  </a:cubicBezTo>
                  <a:cubicBezTo>
                    <a:pt x="5123" y="6656"/>
                    <a:pt x="5194" y="6663"/>
                    <a:pt x="5265" y="6663"/>
                  </a:cubicBezTo>
                  <a:cubicBezTo>
                    <a:pt x="5767" y="6663"/>
                    <a:pt x="6218" y="6308"/>
                    <a:pt x="6322" y="5798"/>
                  </a:cubicBezTo>
                  <a:cubicBezTo>
                    <a:pt x="6441" y="5216"/>
                    <a:pt x="6061" y="4645"/>
                    <a:pt x="5478" y="4527"/>
                  </a:cubicBezTo>
                  <a:cubicBezTo>
                    <a:pt x="5396" y="4507"/>
                    <a:pt x="5313" y="4497"/>
                    <a:pt x="5233" y="4497"/>
                  </a:cubicBezTo>
                  <a:close/>
                  <a:moveTo>
                    <a:pt x="1173" y="5135"/>
                  </a:moveTo>
                  <a:cubicBezTo>
                    <a:pt x="665" y="5135"/>
                    <a:pt x="223" y="5491"/>
                    <a:pt x="119" y="6012"/>
                  </a:cubicBezTo>
                  <a:cubicBezTo>
                    <a:pt x="0" y="6582"/>
                    <a:pt x="381" y="7165"/>
                    <a:pt x="963" y="7283"/>
                  </a:cubicBezTo>
                  <a:cubicBezTo>
                    <a:pt x="1035" y="7298"/>
                    <a:pt x="1107" y="7305"/>
                    <a:pt x="1178" y="7305"/>
                  </a:cubicBezTo>
                  <a:cubicBezTo>
                    <a:pt x="1682" y="7305"/>
                    <a:pt x="2142" y="6950"/>
                    <a:pt x="2246" y="6440"/>
                  </a:cubicBezTo>
                  <a:cubicBezTo>
                    <a:pt x="2365" y="5857"/>
                    <a:pt x="1973" y="5275"/>
                    <a:pt x="1391" y="5156"/>
                  </a:cubicBezTo>
                  <a:cubicBezTo>
                    <a:pt x="1317" y="5142"/>
                    <a:pt x="1245" y="5135"/>
                    <a:pt x="1173" y="51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344;p46">
              <a:extLst>
                <a:ext uri="{FF2B5EF4-FFF2-40B4-BE49-F238E27FC236}">
                  <a16:creationId xmlns:a16="http://schemas.microsoft.com/office/drawing/2014/main" id="{FCA24671-F474-4956-B25D-2D56EBBAB17F}"/>
                </a:ext>
              </a:extLst>
            </p:cNvPr>
            <p:cNvSpPr/>
            <p:nvPr/>
          </p:nvSpPr>
          <p:spPr>
            <a:xfrm>
              <a:off x="3619861" y="1310767"/>
              <a:ext cx="657419" cy="136950"/>
            </a:xfrm>
            <a:custGeom>
              <a:avLst/>
              <a:gdLst/>
              <a:ahLst/>
              <a:cxnLst/>
              <a:rect l="l" t="t" r="r" b="b"/>
              <a:pathLst>
                <a:path w="35067" h="7305" extrusionOk="0">
                  <a:moveTo>
                    <a:pt x="33885" y="1"/>
                  </a:moveTo>
                  <a:cubicBezTo>
                    <a:pt x="33385" y="1"/>
                    <a:pt x="32937" y="348"/>
                    <a:pt x="32833" y="867"/>
                  </a:cubicBezTo>
                  <a:cubicBezTo>
                    <a:pt x="32714" y="1461"/>
                    <a:pt x="33094" y="2019"/>
                    <a:pt x="33676" y="2138"/>
                  </a:cubicBezTo>
                  <a:cubicBezTo>
                    <a:pt x="33750" y="2153"/>
                    <a:pt x="33823" y="2160"/>
                    <a:pt x="33894" y="2160"/>
                  </a:cubicBezTo>
                  <a:cubicBezTo>
                    <a:pt x="34402" y="2160"/>
                    <a:pt x="34844" y="1805"/>
                    <a:pt x="34948" y="1295"/>
                  </a:cubicBezTo>
                  <a:cubicBezTo>
                    <a:pt x="35067" y="700"/>
                    <a:pt x="34686" y="142"/>
                    <a:pt x="34104" y="23"/>
                  </a:cubicBezTo>
                  <a:cubicBezTo>
                    <a:pt x="34031" y="8"/>
                    <a:pt x="33957" y="1"/>
                    <a:pt x="33885" y="1"/>
                  </a:cubicBezTo>
                  <a:close/>
                  <a:moveTo>
                    <a:pt x="29803" y="632"/>
                  </a:moveTo>
                  <a:cubicBezTo>
                    <a:pt x="29294" y="632"/>
                    <a:pt x="28849" y="997"/>
                    <a:pt x="28745" y="1508"/>
                  </a:cubicBezTo>
                  <a:cubicBezTo>
                    <a:pt x="28626" y="2079"/>
                    <a:pt x="29006" y="2661"/>
                    <a:pt x="29589" y="2780"/>
                  </a:cubicBezTo>
                  <a:cubicBezTo>
                    <a:pt x="29661" y="2795"/>
                    <a:pt x="29733" y="2802"/>
                    <a:pt x="29804" y="2802"/>
                  </a:cubicBezTo>
                  <a:cubicBezTo>
                    <a:pt x="30308" y="2802"/>
                    <a:pt x="30768" y="2446"/>
                    <a:pt x="30872" y="1936"/>
                  </a:cubicBezTo>
                  <a:cubicBezTo>
                    <a:pt x="30991" y="1354"/>
                    <a:pt x="30599" y="772"/>
                    <a:pt x="30016" y="653"/>
                  </a:cubicBezTo>
                  <a:cubicBezTo>
                    <a:pt x="29945" y="638"/>
                    <a:pt x="29873" y="632"/>
                    <a:pt x="29803" y="632"/>
                  </a:cubicBezTo>
                  <a:close/>
                  <a:moveTo>
                    <a:pt x="25719" y="1273"/>
                  </a:moveTo>
                  <a:cubicBezTo>
                    <a:pt x="25215" y="1273"/>
                    <a:pt x="24762" y="1637"/>
                    <a:pt x="24657" y="2138"/>
                  </a:cubicBezTo>
                  <a:cubicBezTo>
                    <a:pt x="24538" y="2720"/>
                    <a:pt x="24919" y="3303"/>
                    <a:pt x="25501" y="3422"/>
                  </a:cubicBezTo>
                  <a:cubicBezTo>
                    <a:pt x="25571" y="3436"/>
                    <a:pt x="25642" y="3443"/>
                    <a:pt x="25712" y="3443"/>
                  </a:cubicBezTo>
                  <a:cubicBezTo>
                    <a:pt x="26217" y="3443"/>
                    <a:pt x="26680" y="3079"/>
                    <a:pt x="26784" y="2578"/>
                  </a:cubicBezTo>
                  <a:cubicBezTo>
                    <a:pt x="26903" y="1996"/>
                    <a:pt x="26511" y="1413"/>
                    <a:pt x="25929" y="1295"/>
                  </a:cubicBezTo>
                  <a:cubicBezTo>
                    <a:pt x="25858" y="1280"/>
                    <a:pt x="25788" y="1273"/>
                    <a:pt x="25719" y="1273"/>
                  </a:cubicBezTo>
                  <a:close/>
                  <a:moveTo>
                    <a:pt x="21629" y="1926"/>
                  </a:moveTo>
                  <a:cubicBezTo>
                    <a:pt x="21119" y="1926"/>
                    <a:pt x="20663" y="2273"/>
                    <a:pt x="20569" y="2792"/>
                  </a:cubicBezTo>
                  <a:cubicBezTo>
                    <a:pt x="20451" y="3374"/>
                    <a:pt x="20843" y="3956"/>
                    <a:pt x="21425" y="4075"/>
                  </a:cubicBezTo>
                  <a:cubicBezTo>
                    <a:pt x="21494" y="4090"/>
                    <a:pt x="21563" y="4096"/>
                    <a:pt x="21632" y="4096"/>
                  </a:cubicBezTo>
                  <a:cubicBezTo>
                    <a:pt x="22130" y="4096"/>
                    <a:pt x="22592" y="3733"/>
                    <a:pt x="22697" y="3231"/>
                  </a:cubicBezTo>
                  <a:cubicBezTo>
                    <a:pt x="22815" y="2649"/>
                    <a:pt x="22435" y="2067"/>
                    <a:pt x="21853" y="1948"/>
                  </a:cubicBezTo>
                  <a:cubicBezTo>
                    <a:pt x="21778" y="1933"/>
                    <a:pt x="21703" y="1926"/>
                    <a:pt x="21629" y="1926"/>
                  </a:cubicBezTo>
                  <a:close/>
                  <a:moveTo>
                    <a:pt x="17530" y="2568"/>
                  </a:moveTo>
                  <a:cubicBezTo>
                    <a:pt x="17022" y="2568"/>
                    <a:pt x="16574" y="2914"/>
                    <a:pt x="16470" y="3433"/>
                  </a:cubicBezTo>
                  <a:cubicBezTo>
                    <a:pt x="16351" y="4016"/>
                    <a:pt x="16743" y="4598"/>
                    <a:pt x="17325" y="4717"/>
                  </a:cubicBezTo>
                  <a:cubicBezTo>
                    <a:pt x="17394" y="4731"/>
                    <a:pt x="17463" y="4738"/>
                    <a:pt x="17532" y="4738"/>
                  </a:cubicBezTo>
                  <a:cubicBezTo>
                    <a:pt x="18030" y="4738"/>
                    <a:pt x="18492" y="4373"/>
                    <a:pt x="18597" y="3861"/>
                  </a:cubicBezTo>
                  <a:cubicBezTo>
                    <a:pt x="18716" y="3291"/>
                    <a:pt x="18335" y="2709"/>
                    <a:pt x="17753" y="2590"/>
                  </a:cubicBezTo>
                  <a:cubicBezTo>
                    <a:pt x="17678" y="2575"/>
                    <a:pt x="17604" y="2568"/>
                    <a:pt x="17530" y="2568"/>
                  </a:cubicBezTo>
                  <a:close/>
                  <a:moveTo>
                    <a:pt x="13448" y="3210"/>
                  </a:moveTo>
                  <a:cubicBezTo>
                    <a:pt x="12940" y="3210"/>
                    <a:pt x="12498" y="3565"/>
                    <a:pt x="12394" y="4075"/>
                  </a:cubicBezTo>
                  <a:cubicBezTo>
                    <a:pt x="12275" y="4657"/>
                    <a:pt x="12655" y="5228"/>
                    <a:pt x="13238" y="5347"/>
                  </a:cubicBezTo>
                  <a:cubicBezTo>
                    <a:pt x="13310" y="5361"/>
                    <a:pt x="13381" y="5368"/>
                    <a:pt x="13452" y="5368"/>
                  </a:cubicBezTo>
                  <a:cubicBezTo>
                    <a:pt x="13954" y="5368"/>
                    <a:pt x="14405" y="5013"/>
                    <a:pt x="14509" y="4503"/>
                  </a:cubicBezTo>
                  <a:cubicBezTo>
                    <a:pt x="14628" y="3921"/>
                    <a:pt x="14248" y="3350"/>
                    <a:pt x="13665" y="3231"/>
                  </a:cubicBezTo>
                  <a:cubicBezTo>
                    <a:pt x="13592" y="3217"/>
                    <a:pt x="13519" y="3210"/>
                    <a:pt x="13448" y="3210"/>
                  </a:cubicBezTo>
                  <a:close/>
                  <a:moveTo>
                    <a:pt x="9364" y="3840"/>
                  </a:moveTo>
                  <a:cubicBezTo>
                    <a:pt x="8852" y="3840"/>
                    <a:pt x="8400" y="4205"/>
                    <a:pt x="8306" y="4717"/>
                  </a:cubicBezTo>
                  <a:cubicBezTo>
                    <a:pt x="8187" y="5287"/>
                    <a:pt x="8568" y="5869"/>
                    <a:pt x="9150" y="5988"/>
                  </a:cubicBezTo>
                  <a:cubicBezTo>
                    <a:pt x="9222" y="6003"/>
                    <a:pt x="9294" y="6010"/>
                    <a:pt x="9365" y="6010"/>
                  </a:cubicBezTo>
                  <a:cubicBezTo>
                    <a:pt x="9869" y="6010"/>
                    <a:pt x="10329" y="5655"/>
                    <a:pt x="10433" y="5145"/>
                  </a:cubicBezTo>
                  <a:cubicBezTo>
                    <a:pt x="10552" y="4562"/>
                    <a:pt x="10160" y="3980"/>
                    <a:pt x="9578" y="3861"/>
                  </a:cubicBezTo>
                  <a:cubicBezTo>
                    <a:pt x="9506" y="3847"/>
                    <a:pt x="9434" y="3840"/>
                    <a:pt x="9364" y="3840"/>
                  </a:cubicBezTo>
                  <a:close/>
                  <a:moveTo>
                    <a:pt x="5261" y="4493"/>
                  </a:moveTo>
                  <a:cubicBezTo>
                    <a:pt x="4753" y="4493"/>
                    <a:pt x="4311" y="4850"/>
                    <a:pt x="4207" y="5370"/>
                  </a:cubicBezTo>
                  <a:cubicBezTo>
                    <a:pt x="4088" y="5941"/>
                    <a:pt x="4468" y="6523"/>
                    <a:pt x="5050" y="6642"/>
                  </a:cubicBezTo>
                  <a:cubicBezTo>
                    <a:pt x="5122" y="6657"/>
                    <a:pt x="5194" y="6664"/>
                    <a:pt x="5265" y="6664"/>
                  </a:cubicBezTo>
                  <a:cubicBezTo>
                    <a:pt x="5767" y="6664"/>
                    <a:pt x="6218" y="6308"/>
                    <a:pt x="6322" y="5798"/>
                  </a:cubicBezTo>
                  <a:cubicBezTo>
                    <a:pt x="6441" y="5216"/>
                    <a:pt x="6060" y="4634"/>
                    <a:pt x="5478" y="4515"/>
                  </a:cubicBezTo>
                  <a:cubicBezTo>
                    <a:pt x="5405" y="4500"/>
                    <a:pt x="5332" y="4493"/>
                    <a:pt x="5261" y="4493"/>
                  </a:cubicBezTo>
                  <a:close/>
                  <a:moveTo>
                    <a:pt x="1171" y="5134"/>
                  </a:moveTo>
                  <a:cubicBezTo>
                    <a:pt x="671" y="5134"/>
                    <a:pt x="223" y="5481"/>
                    <a:pt x="119" y="6000"/>
                  </a:cubicBezTo>
                  <a:cubicBezTo>
                    <a:pt x="0" y="6582"/>
                    <a:pt x="380" y="7165"/>
                    <a:pt x="963" y="7284"/>
                  </a:cubicBezTo>
                  <a:cubicBezTo>
                    <a:pt x="1033" y="7298"/>
                    <a:pt x="1104" y="7305"/>
                    <a:pt x="1173" y="7305"/>
                  </a:cubicBezTo>
                  <a:cubicBezTo>
                    <a:pt x="1679" y="7305"/>
                    <a:pt x="2141" y="6941"/>
                    <a:pt x="2246" y="6440"/>
                  </a:cubicBezTo>
                  <a:cubicBezTo>
                    <a:pt x="2365" y="5858"/>
                    <a:pt x="1973" y="5275"/>
                    <a:pt x="1390" y="5156"/>
                  </a:cubicBezTo>
                  <a:cubicBezTo>
                    <a:pt x="1317" y="5141"/>
                    <a:pt x="1244" y="5134"/>
                    <a:pt x="1171" y="51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3"/>
        <p:cNvGrpSpPr/>
        <p:nvPr/>
      </p:nvGrpSpPr>
      <p:grpSpPr>
        <a:xfrm>
          <a:off x="0" y="0"/>
          <a:ext cx="0" cy="0"/>
          <a:chOff x="0" y="0"/>
          <a:chExt cx="0" cy="0"/>
        </a:xfrm>
      </p:grpSpPr>
      <p:sp>
        <p:nvSpPr>
          <p:cNvPr id="1304" name="Google Shape;1304;p46"/>
          <p:cNvSpPr txBox="1">
            <a:spLocks noGrp="1"/>
          </p:cNvSpPr>
          <p:nvPr>
            <p:ph type="title"/>
          </p:nvPr>
        </p:nvSpPr>
        <p:spPr>
          <a:xfrm>
            <a:off x="2532600" y="365024"/>
            <a:ext cx="4078800" cy="81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INTRODUCTION</a:t>
            </a:r>
            <a:endParaRPr sz="3600" dirty="0"/>
          </a:p>
        </p:txBody>
      </p:sp>
      <p:sp>
        <p:nvSpPr>
          <p:cNvPr id="1305" name="Google Shape;1305;p46"/>
          <p:cNvSpPr txBox="1">
            <a:spLocks noGrp="1"/>
          </p:cNvSpPr>
          <p:nvPr>
            <p:ph type="subTitle" idx="1"/>
          </p:nvPr>
        </p:nvSpPr>
        <p:spPr>
          <a:xfrm>
            <a:off x="3211072" y="1330761"/>
            <a:ext cx="5287910" cy="1517641"/>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Wingdings" panose="05000000000000000000" pitchFamily="2" charset="2"/>
              <a:buChar char="v"/>
            </a:pPr>
            <a:r>
              <a:rPr lang="en-US" sz="1800" dirty="0"/>
              <a:t>Starlink is a satellite constellation launched by SpaceX with the goal of providing high-speed, low-latency internet access to users around the world.</a:t>
            </a:r>
          </a:p>
          <a:p>
            <a:pPr marL="285750" lvl="0" indent="-285750" algn="l" rtl="0">
              <a:lnSpc>
                <a:spcPct val="150000"/>
              </a:lnSpc>
              <a:spcBef>
                <a:spcPts val="0"/>
              </a:spcBef>
              <a:spcAft>
                <a:spcPts val="0"/>
              </a:spcAft>
              <a:buFont typeface="Wingdings" panose="05000000000000000000" pitchFamily="2" charset="2"/>
              <a:buChar char="v"/>
            </a:pPr>
            <a:r>
              <a:rPr lang="en-US" sz="1800" dirty="0"/>
              <a:t>Designed to overcome the challenges of traditional internet service providers, such as limited coverage in remote or rural areas, slow internet speeds, and high latency.</a:t>
            </a:r>
            <a:endParaRPr sz="1800" dirty="0"/>
          </a:p>
        </p:txBody>
      </p:sp>
      <p:grpSp>
        <p:nvGrpSpPr>
          <p:cNvPr id="1306" name="Google Shape;1306;p46"/>
          <p:cNvGrpSpPr/>
          <p:nvPr/>
        </p:nvGrpSpPr>
        <p:grpSpPr>
          <a:xfrm>
            <a:off x="-899994" y="1881208"/>
            <a:ext cx="3754365" cy="1677571"/>
            <a:chOff x="659524" y="978426"/>
            <a:chExt cx="5052301" cy="2257531"/>
          </a:xfrm>
        </p:grpSpPr>
        <p:sp>
          <p:nvSpPr>
            <p:cNvPr id="1307" name="Google Shape;1307;p46"/>
            <p:cNvSpPr/>
            <p:nvPr/>
          </p:nvSpPr>
          <p:spPr>
            <a:xfrm>
              <a:off x="659524" y="1589173"/>
              <a:ext cx="1183623" cy="388411"/>
            </a:xfrm>
            <a:custGeom>
              <a:avLst/>
              <a:gdLst/>
              <a:ahLst/>
              <a:cxnLst/>
              <a:rect l="l" t="t" r="r" b="b"/>
              <a:pathLst>
                <a:path w="63135" h="20718" extrusionOk="0">
                  <a:moveTo>
                    <a:pt x="49498" y="1"/>
                  </a:moveTo>
                  <a:cubicBezTo>
                    <a:pt x="30935" y="1"/>
                    <a:pt x="22071" y="14087"/>
                    <a:pt x="0" y="16686"/>
                  </a:cubicBezTo>
                  <a:cubicBezTo>
                    <a:pt x="970" y="16635"/>
                    <a:pt x="1922" y="16611"/>
                    <a:pt x="2858" y="16611"/>
                  </a:cubicBezTo>
                  <a:cubicBezTo>
                    <a:pt x="15179" y="16611"/>
                    <a:pt x="24776" y="20718"/>
                    <a:pt x="35637" y="20718"/>
                  </a:cubicBezTo>
                  <a:cubicBezTo>
                    <a:pt x="42970" y="20718"/>
                    <a:pt x="50879" y="18846"/>
                    <a:pt x="60591" y="12574"/>
                  </a:cubicBezTo>
                  <a:lnTo>
                    <a:pt x="63134" y="2236"/>
                  </a:lnTo>
                  <a:cubicBezTo>
                    <a:pt x="57981" y="660"/>
                    <a:pt x="53513" y="1"/>
                    <a:pt x="494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6"/>
            <p:cNvSpPr/>
            <p:nvPr/>
          </p:nvSpPr>
          <p:spPr>
            <a:xfrm>
              <a:off x="1112405" y="1637315"/>
              <a:ext cx="736289" cy="241543"/>
            </a:xfrm>
            <a:custGeom>
              <a:avLst/>
              <a:gdLst/>
              <a:ahLst/>
              <a:cxnLst/>
              <a:rect l="l" t="t" r="r" b="b"/>
              <a:pathLst>
                <a:path w="39274" h="12884" extrusionOk="0">
                  <a:moveTo>
                    <a:pt x="30796" y="1"/>
                  </a:moveTo>
                  <a:cubicBezTo>
                    <a:pt x="19253" y="1"/>
                    <a:pt x="13727" y="8762"/>
                    <a:pt x="0" y="10374"/>
                  </a:cubicBezTo>
                  <a:cubicBezTo>
                    <a:pt x="598" y="10343"/>
                    <a:pt x="1186" y="10329"/>
                    <a:pt x="1764" y="10329"/>
                  </a:cubicBezTo>
                  <a:cubicBezTo>
                    <a:pt x="9430" y="10329"/>
                    <a:pt x="15398" y="12883"/>
                    <a:pt x="22155" y="12883"/>
                  </a:cubicBezTo>
                  <a:cubicBezTo>
                    <a:pt x="26716" y="12883"/>
                    <a:pt x="31637" y="11719"/>
                    <a:pt x="37681" y="7820"/>
                  </a:cubicBezTo>
                  <a:lnTo>
                    <a:pt x="39273" y="1391"/>
                  </a:lnTo>
                  <a:cubicBezTo>
                    <a:pt x="36070" y="411"/>
                    <a:pt x="33293" y="1"/>
                    <a:pt x="307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6"/>
            <p:cNvSpPr/>
            <p:nvPr/>
          </p:nvSpPr>
          <p:spPr>
            <a:xfrm>
              <a:off x="1654164" y="1543975"/>
              <a:ext cx="530011" cy="399172"/>
            </a:xfrm>
            <a:custGeom>
              <a:avLst/>
              <a:gdLst/>
              <a:ahLst/>
              <a:cxnLst/>
              <a:rect l="l" t="t" r="r" b="b"/>
              <a:pathLst>
                <a:path w="28271" h="21292" extrusionOk="0">
                  <a:moveTo>
                    <a:pt x="2698" y="1"/>
                  </a:moveTo>
                  <a:cubicBezTo>
                    <a:pt x="1688" y="191"/>
                    <a:pt x="987" y="1153"/>
                    <a:pt x="583" y="2639"/>
                  </a:cubicBezTo>
                  <a:cubicBezTo>
                    <a:pt x="405" y="3340"/>
                    <a:pt x="286" y="4136"/>
                    <a:pt x="226" y="5051"/>
                  </a:cubicBezTo>
                  <a:cubicBezTo>
                    <a:pt x="1" y="8438"/>
                    <a:pt x="678" y="12917"/>
                    <a:pt x="1890" y="16304"/>
                  </a:cubicBezTo>
                  <a:cubicBezTo>
                    <a:pt x="2092" y="16886"/>
                    <a:pt x="2318" y="17409"/>
                    <a:pt x="2555" y="17908"/>
                  </a:cubicBezTo>
                  <a:cubicBezTo>
                    <a:pt x="3150" y="19204"/>
                    <a:pt x="3863" y="20214"/>
                    <a:pt x="4623" y="20796"/>
                  </a:cubicBezTo>
                  <a:cubicBezTo>
                    <a:pt x="5061" y="21114"/>
                    <a:pt x="5524" y="21291"/>
                    <a:pt x="6006" y="21291"/>
                  </a:cubicBezTo>
                  <a:cubicBezTo>
                    <a:pt x="6099" y="21291"/>
                    <a:pt x="6192" y="21285"/>
                    <a:pt x="6287" y="21271"/>
                  </a:cubicBezTo>
                  <a:lnTo>
                    <a:pt x="7855" y="20225"/>
                  </a:lnTo>
                  <a:lnTo>
                    <a:pt x="11563" y="17766"/>
                  </a:lnTo>
                  <a:lnTo>
                    <a:pt x="28270" y="6655"/>
                  </a:lnTo>
                  <a:lnTo>
                    <a:pt x="6857" y="1070"/>
                  </a:lnTo>
                  <a:lnTo>
                    <a:pt x="26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6"/>
            <p:cNvSpPr/>
            <p:nvPr/>
          </p:nvSpPr>
          <p:spPr>
            <a:xfrm>
              <a:off x="721894" y="1959420"/>
              <a:ext cx="1183623" cy="388467"/>
            </a:xfrm>
            <a:custGeom>
              <a:avLst/>
              <a:gdLst/>
              <a:ahLst/>
              <a:cxnLst/>
              <a:rect l="l" t="t" r="r" b="b"/>
              <a:pathLst>
                <a:path w="63135" h="20721" extrusionOk="0">
                  <a:moveTo>
                    <a:pt x="49499" y="0"/>
                  </a:moveTo>
                  <a:cubicBezTo>
                    <a:pt x="30936" y="0"/>
                    <a:pt x="22071" y="14086"/>
                    <a:pt x="0" y="16685"/>
                  </a:cubicBezTo>
                  <a:cubicBezTo>
                    <a:pt x="961" y="16635"/>
                    <a:pt x="1905" y="16612"/>
                    <a:pt x="2833" y="16612"/>
                  </a:cubicBezTo>
                  <a:cubicBezTo>
                    <a:pt x="15162" y="16612"/>
                    <a:pt x="24763" y="20721"/>
                    <a:pt x="35629" y="20721"/>
                  </a:cubicBezTo>
                  <a:cubicBezTo>
                    <a:pt x="42964" y="20721"/>
                    <a:pt x="50875" y="18848"/>
                    <a:pt x="60592" y="12574"/>
                  </a:cubicBezTo>
                  <a:lnTo>
                    <a:pt x="63135" y="2235"/>
                  </a:lnTo>
                  <a:cubicBezTo>
                    <a:pt x="57981" y="659"/>
                    <a:pt x="53513" y="0"/>
                    <a:pt x="494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6"/>
            <p:cNvSpPr/>
            <p:nvPr/>
          </p:nvSpPr>
          <p:spPr>
            <a:xfrm>
              <a:off x="1174775" y="2008012"/>
              <a:ext cx="736289" cy="241524"/>
            </a:xfrm>
            <a:custGeom>
              <a:avLst/>
              <a:gdLst/>
              <a:ahLst/>
              <a:cxnLst/>
              <a:rect l="l" t="t" r="r" b="b"/>
              <a:pathLst>
                <a:path w="39274" h="12883" extrusionOk="0">
                  <a:moveTo>
                    <a:pt x="30788" y="0"/>
                  </a:moveTo>
                  <a:cubicBezTo>
                    <a:pt x="19237" y="0"/>
                    <a:pt x="13728" y="8762"/>
                    <a:pt x="0" y="10374"/>
                  </a:cubicBezTo>
                  <a:cubicBezTo>
                    <a:pt x="599" y="10342"/>
                    <a:pt x="1186" y="10328"/>
                    <a:pt x="1764" y="10328"/>
                  </a:cubicBezTo>
                  <a:cubicBezTo>
                    <a:pt x="9430" y="10328"/>
                    <a:pt x="15398" y="12883"/>
                    <a:pt x="22155" y="12883"/>
                  </a:cubicBezTo>
                  <a:cubicBezTo>
                    <a:pt x="26716" y="12883"/>
                    <a:pt x="31637" y="11719"/>
                    <a:pt x="37681" y="7819"/>
                  </a:cubicBezTo>
                  <a:lnTo>
                    <a:pt x="39274" y="1390"/>
                  </a:lnTo>
                  <a:cubicBezTo>
                    <a:pt x="36066" y="410"/>
                    <a:pt x="33286" y="0"/>
                    <a:pt x="307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6"/>
            <p:cNvSpPr/>
            <p:nvPr/>
          </p:nvSpPr>
          <p:spPr>
            <a:xfrm>
              <a:off x="1716534" y="1913997"/>
              <a:ext cx="530011" cy="399753"/>
            </a:xfrm>
            <a:custGeom>
              <a:avLst/>
              <a:gdLst/>
              <a:ahLst/>
              <a:cxnLst/>
              <a:rect l="l" t="t" r="r" b="b"/>
              <a:pathLst>
                <a:path w="28271" h="21323" extrusionOk="0">
                  <a:moveTo>
                    <a:pt x="2710" y="0"/>
                  </a:moveTo>
                  <a:cubicBezTo>
                    <a:pt x="2128" y="107"/>
                    <a:pt x="1653" y="464"/>
                    <a:pt x="1296" y="1034"/>
                  </a:cubicBezTo>
                  <a:cubicBezTo>
                    <a:pt x="999" y="1450"/>
                    <a:pt x="773" y="1985"/>
                    <a:pt x="595" y="2638"/>
                  </a:cubicBezTo>
                  <a:cubicBezTo>
                    <a:pt x="405" y="3351"/>
                    <a:pt x="274" y="4159"/>
                    <a:pt x="227" y="5074"/>
                  </a:cubicBezTo>
                  <a:cubicBezTo>
                    <a:pt x="1" y="8461"/>
                    <a:pt x="678" y="12953"/>
                    <a:pt x="1890" y="16339"/>
                  </a:cubicBezTo>
                  <a:cubicBezTo>
                    <a:pt x="2104" y="16922"/>
                    <a:pt x="2318" y="17433"/>
                    <a:pt x="2556" y="17943"/>
                  </a:cubicBezTo>
                  <a:cubicBezTo>
                    <a:pt x="3510" y="19963"/>
                    <a:pt x="4678" y="21323"/>
                    <a:pt x="5964" y="21323"/>
                  </a:cubicBezTo>
                  <a:cubicBezTo>
                    <a:pt x="6071" y="21323"/>
                    <a:pt x="6179" y="21314"/>
                    <a:pt x="6287" y="21294"/>
                  </a:cubicBezTo>
                  <a:lnTo>
                    <a:pt x="10066" y="18787"/>
                  </a:lnTo>
                  <a:lnTo>
                    <a:pt x="28270" y="6667"/>
                  </a:lnTo>
                  <a:lnTo>
                    <a:pt x="8937" y="1616"/>
                  </a:lnTo>
                  <a:lnTo>
                    <a:pt x="4540" y="476"/>
                  </a:lnTo>
                  <a:lnTo>
                    <a:pt x="27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6"/>
            <p:cNvSpPr/>
            <p:nvPr/>
          </p:nvSpPr>
          <p:spPr>
            <a:xfrm>
              <a:off x="1847536" y="1944067"/>
              <a:ext cx="398778" cy="321932"/>
            </a:xfrm>
            <a:custGeom>
              <a:avLst/>
              <a:gdLst/>
              <a:ahLst/>
              <a:cxnLst/>
              <a:rect l="l" t="t" r="r" b="b"/>
              <a:pathLst>
                <a:path w="21271" h="17172" extrusionOk="0">
                  <a:moveTo>
                    <a:pt x="1925" y="0"/>
                  </a:moveTo>
                  <a:cubicBezTo>
                    <a:pt x="1664" y="642"/>
                    <a:pt x="1319" y="1486"/>
                    <a:pt x="1058" y="2460"/>
                  </a:cubicBezTo>
                  <a:cubicBezTo>
                    <a:pt x="903" y="2983"/>
                    <a:pt x="761" y="3506"/>
                    <a:pt x="642" y="4064"/>
                  </a:cubicBezTo>
                  <a:cubicBezTo>
                    <a:pt x="178" y="6263"/>
                    <a:pt x="0" y="8972"/>
                    <a:pt x="725" y="11883"/>
                  </a:cubicBezTo>
                  <a:cubicBezTo>
                    <a:pt x="761" y="12002"/>
                    <a:pt x="784" y="12145"/>
                    <a:pt x="832" y="12264"/>
                  </a:cubicBezTo>
                  <a:cubicBezTo>
                    <a:pt x="1260" y="13856"/>
                    <a:pt x="1961" y="15520"/>
                    <a:pt x="3054" y="17171"/>
                  </a:cubicBezTo>
                  <a:lnTo>
                    <a:pt x="21271" y="5051"/>
                  </a:lnTo>
                  <a:lnTo>
                    <a:pt x="1925" y="0"/>
                  </a:lnTo>
                  <a:close/>
                </a:path>
              </a:pathLst>
            </a:custGeom>
            <a:solidFill>
              <a:srgbClr val="000000">
                <a:alpha val="21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6"/>
            <p:cNvSpPr/>
            <p:nvPr/>
          </p:nvSpPr>
          <p:spPr>
            <a:xfrm>
              <a:off x="1778248" y="1564034"/>
              <a:ext cx="405921" cy="313008"/>
            </a:xfrm>
            <a:custGeom>
              <a:avLst/>
              <a:gdLst/>
              <a:ahLst/>
              <a:cxnLst/>
              <a:rect l="l" t="t" r="r" b="b"/>
              <a:pathLst>
                <a:path w="21652" h="16696" extrusionOk="0">
                  <a:moveTo>
                    <a:pt x="238" y="0"/>
                  </a:moveTo>
                  <a:cubicBezTo>
                    <a:pt x="84" y="915"/>
                    <a:pt x="0" y="1794"/>
                    <a:pt x="12" y="2638"/>
                  </a:cubicBezTo>
                  <a:cubicBezTo>
                    <a:pt x="0" y="3220"/>
                    <a:pt x="12" y="3815"/>
                    <a:pt x="72" y="4397"/>
                  </a:cubicBezTo>
                  <a:cubicBezTo>
                    <a:pt x="262" y="6773"/>
                    <a:pt x="904" y="8972"/>
                    <a:pt x="1676" y="10873"/>
                  </a:cubicBezTo>
                  <a:cubicBezTo>
                    <a:pt x="1807" y="11194"/>
                    <a:pt x="1961" y="11491"/>
                    <a:pt x="2080" y="11800"/>
                  </a:cubicBezTo>
                  <a:cubicBezTo>
                    <a:pt x="3019" y="13844"/>
                    <a:pt x="4100" y="15531"/>
                    <a:pt x="4944" y="16696"/>
                  </a:cubicBezTo>
                  <a:lnTo>
                    <a:pt x="21651" y="5585"/>
                  </a:lnTo>
                  <a:lnTo>
                    <a:pt x="238" y="0"/>
                  </a:lnTo>
                  <a:close/>
                </a:path>
              </a:pathLst>
            </a:custGeom>
            <a:solidFill>
              <a:srgbClr val="000000">
                <a:alpha val="21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6"/>
            <p:cNvSpPr/>
            <p:nvPr/>
          </p:nvSpPr>
          <p:spPr>
            <a:xfrm>
              <a:off x="1103482" y="1015357"/>
              <a:ext cx="2936665" cy="442235"/>
            </a:xfrm>
            <a:custGeom>
              <a:avLst/>
              <a:gdLst/>
              <a:ahLst/>
              <a:cxnLst/>
              <a:rect l="l" t="t" r="r" b="b"/>
              <a:pathLst>
                <a:path w="156643" h="23589" extrusionOk="0">
                  <a:moveTo>
                    <a:pt x="69302" y="1"/>
                  </a:moveTo>
                  <a:lnTo>
                    <a:pt x="1" y="4956"/>
                  </a:lnTo>
                  <a:lnTo>
                    <a:pt x="39025" y="10196"/>
                  </a:lnTo>
                  <a:lnTo>
                    <a:pt x="61662" y="23588"/>
                  </a:lnTo>
                  <a:lnTo>
                    <a:pt x="156642" y="7606"/>
                  </a:lnTo>
                  <a:lnTo>
                    <a:pt x="69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6"/>
            <p:cNvSpPr/>
            <p:nvPr/>
          </p:nvSpPr>
          <p:spPr>
            <a:xfrm>
              <a:off x="1095621" y="1014721"/>
              <a:ext cx="2944497" cy="238127"/>
            </a:xfrm>
            <a:custGeom>
              <a:avLst/>
              <a:gdLst/>
              <a:ahLst/>
              <a:cxnLst/>
              <a:rect l="l" t="t" r="r" b="b"/>
              <a:pathLst>
                <a:path w="156643" h="12668" extrusionOk="0">
                  <a:moveTo>
                    <a:pt x="69302" y="1"/>
                  </a:moveTo>
                  <a:lnTo>
                    <a:pt x="1" y="4956"/>
                  </a:lnTo>
                  <a:lnTo>
                    <a:pt x="39025" y="10196"/>
                  </a:lnTo>
                  <a:lnTo>
                    <a:pt x="71786" y="8663"/>
                  </a:lnTo>
                  <a:lnTo>
                    <a:pt x="126507" y="12668"/>
                  </a:lnTo>
                  <a:lnTo>
                    <a:pt x="156642" y="7606"/>
                  </a:lnTo>
                  <a:lnTo>
                    <a:pt x="693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6"/>
            <p:cNvSpPr/>
            <p:nvPr/>
          </p:nvSpPr>
          <p:spPr>
            <a:xfrm>
              <a:off x="1884729" y="1080820"/>
              <a:ext cx="3827096" cy="1210451"/>
            </a:xfrm>
            <a:custGeom>
              <a:avLst/>
              <a:gdLst/>
              <a:ahLst/>
              <a:cxnLst/>
              <a:rect l="l" t="t" r="r" b="b"/>
              <a:pathLst>
                <a:path w="204139" h="64566" extrusionOk="0">
                  <a:moveTo>
                    <a:pt x="145121" y="0"/>
                  </a:moveTo>
                  <a:cubicBezTo>
                    <a:pt x="141309" y="0"/>
                    <a:pt x="137500" y="305"/>
                    <a:pt x="133720" y="941"/>
                  </a:cubicBezTo>
                  <a:lnTo>
                    <a:pt x="29649" y="18468"/>
                  </a:lnTo>
                  <a:lnTo>
                    <a:pt x="10030" y="21760"/>
                  </a:lnTo>
                  <a:cubicBezTo>
                    <a:pt x="1" y="23460"/>
                    <a:pt x="6699" y="64565"/>
                    <a:pt x="16605" y="64565"/>
                  </a:cubicBezTo>
                  <a:cubicBezTo>
                    <a:pt x="16804" y="64565"/>
                    <a:pt x="17005" y="64549"/>
                    <a:pt x="17207" y="64515"/>
                  </a:cubicBezTo>
                  <a:lnTo>
                    <a:pt x="145127" y="42983"/>
                  </a:lnTo>
                  <a:cubicBezTo>
                    <a:pt x="152126" y="41782"/>
                    <a:pt x="158900" y="39537"/>
                    <a:pt x="165162" y="36269"/>
                  </a:cubicBezTo>
                  <a:lnTo>
                    <a:pt x="182024" y="27511"/>
                  </a:lnTo>
                  <a:lnTo>
                    <a:pt x="192671" y="21974"/>
                  </a:lnTo>
                  <a:lnTo>
                    <a:pt x="202546" y="16828"/>
                  </a:lnTo>
                  <a:cubicBezTo>
                    <a:pt x="204138" y="16032"/>
                    <a:pt x="203877" y="13656"/>
                    <a:pt x="202166" y="13192"/>
                  </a:cubicBezTo>
                  <a:lnTo>
                    <a:pt x="197056" y="11790"/>
                  </a:lnTo>
                  <a:lnTo>
                    <a:pt x="186254" y="8795"/>
                  </a:lnTo>
                  <a:lnTo>
                    <a:pt x="162964" y="2426"/>
                  </a:lnTo>
                  <a:cubicBezTo>
                    <a:pt x="162476" y="2307"/>
                    <a:pt x="161966" y="2153"/>
                    <a:pt x="161490" y="2046"/>
                  </a:cubicBezTo>
                  <a:cubicBezTo>
                    <a:pt x="156594" y="834"/>
                    <a:pt x="151556" y="133"/>
                    <a:pt x="146518" y="14"/>
                  </a:cubicBezTo>
                  <a:cubicBezTo>
                    <a:pt x="146052" y="5"/>
                    <a:pt x="145587" y="0"/>
                    <a:pt x="145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6"/>
            <p:cNvSpPr/>
            <p:nvPr/>
          </p:nvSpPr>
          <p:spPr>
            <a:xfrm>
              <a:off x="5295061" y="1246147"/>
              <a:ext cx="416607" cy="350447"/>
            </a:xfrm>
            <a:custGeom>
              <a:avLst/>
              <a:gdLst/>
              <a:ahLst/>
              <a:cxnLst/>
              <a:rect l="l" t="t" r="r" b="b"/>
              <a:pathLst>
                <a:path w="22222" h="18693" extrusionOk="0">
                  <a:moveTo>
                    <a:pt x="4325" y="0"/>
                  </a:moveTo>
                  <a:cubicBezTo>
                    <a:pt x="3767" y="891"/>
                    <a:pt x="3280" y="1830"/>
                    <a:pt x="2852" y="2745"/>
                  </a:cubicBezTo>
                  <a:cubicBezTo>
                    <a:pt x="630" y="7712"/>
                    <a:pt x="0" y="13511"/>
                    <a:pt x="107" y="18692"/>
                  </a:cubicBezTo>
                  <a:lnTo>
                    <a:pt x="10754" y="13155"/>
                  </a:lnTo>
                  <a:lnTo>
                    <a:pt x="20653" y="8009"/>
                  </a:lnTo>
                  <a:cubicBezTo>
                    <a:pt x="22221" y="7213"/>
                    <a:pt x="21972" y="4848"/>
                    <a:pt x="20249" y="4385"/>
                  </a:cubicBezTo>
                  <a:lnTo>
                    <a:pt x="15139" y="2983"/>
                  </a:lnTo>
                  <a:lnTo>
                    <a:pt x="43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6"/>
            <p:cNvSpPr/>
            <p:nvPr/>
          </p:nvSpPr>
          <p:spPr>
            <a:xfrm>
              <a:off x="5496437" y="1302499"/>
              <a:ext cx="214996" cy="190493"/>
            </a:xfrm>
            <a:custGeom>
              <a:avLst/>
              <a:gdLst/>
              <a:ahLst/>
              <a:cxnLst/>
              <a:rect l="l" t="t" r="r" b="b"/>
              <a:pathLst>
                <a:path w="11468" h="10161" extrusionOk="0">
                  <a:moveTo>
                    <a:pt x="4373" y="1"/>
                  </a:moveTo>
                  <a:cubicBezTo>
                    <a:pt x="1842" y="2603"/>
                    <a:pt x="535" y="6287"/>
                    <a:pt x="0" y="10161"/>
                  </a:cubicBezTo>
                  <a:lnTo>
                    <a:pt x="9887" y="5015"/>
                  </a:lnTo>
                  <a:cubicBezTo>
                    <a:pt x="11467" y="4219"/>
                    <a:pt x="11218" y="1854"/>
                    <a:pt x="9495" y="1391"/>
                  </a:cubicBezTo>
                  <a:lnTo>
                    <a:pt x="4373" y="1"/>
                  </a:lnTo>
                  <a:close/>
                </a:path>
              </a:pathLst>
            </a:custGeom>
            <a:solidFill>
              <a:srgbClr val="FF3121">
                <a:alpha val="30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6"/>
            <p:cNvSpPr/>
            <p:nvPr/>
          </p:nvSpPr>
          <p:spPr>
            <a:xfrm>
              <a:off x="2188518" y="1080726"/>
              <a:ext cx="2723299" cy="1029913"/>
            </a:xfrm>
            <a:custGeom>
              <a:avLst/>
              <a:gdLst/>
              <a:ahLst/>
              <a:cxnLst/>
              <a:rect l="l" t="t" r="r" b="b"/>
              <a:pathLst>
                <a:path w="145262" h="54936" extrusionOk="0">
                  <a:moveTo>
                    <a:pt x="128731" y="0"/>
                  </a:moveTo>
                  <a:cubicBezTo>
                    <a:pt x="124976" y="0"/>
                    <a:pt x="121216" y="314"/>
                    <a:pt x="117491" y="946"/>
                  </a:cubicBezTo>
                  <a:lnTo>
                    <a:pt x="6884" y="19578"/>
                  </a:lnTo>
                  <a:cubicBezTo>
                    <a:pt x="1" y="20735"/>
                    <a:pt x="5634" y="54936"/>
                    <a:pt x="12479" y="54936"/>
                  </a:cubicBezTo>
                  <a:cubicBezTo>
                    <a:pt x="12595" y="54936"/>
                    <a:pt x="12710" y="54926"/>
                    <a:pt x="12826" y="54906"/>
                  </a:cubicBezTo>
                  <a:lnTo>
                    <a:pt x="123028" y="36357"/>
                  </a:lnTo>
                  <a:cubicBezTo>
                    <a:pt x="132535" y="34753"/>
                    <a:pt x="139938" y="27171"/>
                    <a:pt x="141162" y="17606"/>
                  </a:cubicBezTo>
                  <a:cubicBezTo>
                    <a:pt x="141815" y="12496"/>
                    <a:pt x="143075" y="7196"/>
                    <a:pt x="145261" y="2051"/>
                  </a:cubicBezTo>
                  <a:cubicBezTo>
                    <a:pt x="139848" y="689"/>
                    <a:pt x="134295" y="0"/>
                    <a:pt x="1287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6"/>
            <p:cNvSpPr/>
            <p:nvPr/>
          </p:nvSpPr>
          <p:spPr>
            <a:xfrm>
              <a:off x="1154060" y="1958764"/>
              <a:ext cx="3020860" cy="1277192"/>
            </a:xfrm>
            <a:custGeom>
              <a:avLst/>
              <a:gdLst/>
              <a:ahLst/>
              <a:cxnLst/>
              <a:rect l="l" t="t" r="r" b="b"/>
              <a:pathLst>
                <a:path w="161134" h="68126" extrusionOk="0">
                  <a:moveTo>
                    <a:pt x="161134" y="1"/>
                  </a:moveTo>
                  <a:lnTo>
                    <a:pt x="127826" y="5598"/>
                  </a:lnTo>
                  <a:lnTo>
                    <a:pt x="56183" y="17683"/>
                  </a:lnTo>
                  <a:lnTo>
                    <a:pt x="49006" y="28591"/>
                  </a:lnTo>
                  <a:lnTo>
                    <a:pt x="38252" y="45013"/>
                  </a:lnTo>
                  <a:lnTo>
                    <a:pt x="0" y="68126"/>
                  </a:lnTo>
                  <a:lnTo>
                    <a:pt x="0" y="68126"/>
                  </a:lnTo>
                  <a:lnTo>
                    <a:pt x="73841" y="46225"/>
                  </a:lnTo>
                  <a:lnTo>
                    <a:pt x="113209" y="25383"/>
                  </a:lnTo>
                  <a:lnTo>
                    <a:pt x="1611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6"/>
            <p:cNvSpPr/>
            <p:nvPr/>
          </p:nvSpPr>
          <p:spPr>
            <a:xfrm>
              <a:off x="1154060" y="1958764"/>
              <a:ext cx="3020860" cy="1277192"/>
            </a:xfrm>
            <a:custGeom>
              <a:avLst/>
              <a:gdLst/>
              <a:ahLst/>
              <a:cxnLst/>
              <a:rect l="l" t="t" r="r" b="b"/>
              <a:pathLst>
                <a:path w="161134" h="68126" extrusionOk="0">
                  <a:moveTo>
                    <a:pt x="161134" y="1"/>
                  </a:moveTo>
                  <a:lnTo>
                    <a:pt x="127826" y="5598"/>
                  </a:lnTo>
                  <a:lnTo>
                    <a:pt x="96656" y="21438"/>
                  </a:lnTo>
                  <a:lnTo>
                    <a:pt x="72819" y="33570"/>
                  </a:lnTo>
                  <a:lnTo>
                    <a:pt x="38252" y="45013"/>
                  </a:lnTo>
                  <a:lnTo>
                    <a:pt x="0" y="68126"/>
                  </a:lnTo>
                  <a:lnTo>
                    <a:pt x="0" y="68126"/>
                  </a:lnTo>
                  <a:lnTo>
                    <a:pt x="73841" y="46225"/>
                  </a:lnTo>
                  <a:lnTo>
                    <a:pt x="113209" y="25383"/>
                  </a:lnTo>
                  <a:lnTo>
                    <a:pt x="1611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6"/>
            <p:cNvSpPr/>
            <p:nvPr/>
          </p:nvSpPr>
          <p:spPr>
            <a:xfrm>
              <a:off x="2072739" y="1958764"/>
              <a:ext cx="2101913" cy="536029"/>
            </a:xfrm>
            <a:custGeom>
              <a:avLst/>
              <a:gdLst/>
              <a:ahLst/>
              <a:cxnLst/>
              <a:rect l="l" t="t" r="r" b="b"/>
              <a:pathLst>
                <a:path w="112117" h="28592" extrusionOk="0">
                  <a:moveTo>
                    <a:pt x="112117" y="1"/>
                  </a:moveTo>
                  <a:lnTo>
                    <a:pt x="78821" y="5621"/>
                  </a:lnTo>
                  <a:lnTo>
                    <a:pt x="7166" y="17683"/>
                  </a:lnTo>
                  <a:lnTo>
                    <a:pt x="1" y="28591"/>
                  </a:lnTo>
                  <a:lnTo>
                    <a:pt x="1" y="28591"/>
                  </a:lnTo>
                  <a:cubicBezTo>
                    <a:pt x="14944" y="24049"/>
                    <a:pt x="30215" y="21301"/>
                    <a:pt x="42912" y="21301"/>
                  </a:cubicBezTo>
                  <a:cubicBezTo>
                    <a:pt x="44532" y="21301"/>
                    <a:pt x="46110" y="21346"/>
                    <a:pt x="47640" y="21438"/>
                  </a:cubicBezTo>
                  <a:cubicBezTo>
                    <a:pt x="54199" y="21853"/>
                    <a:pt x="59879" y="23101"/>
                    <a:pt x="64181" y="25383"/>
                  </a:cubicBezTo>
                  <a:lnTo>
                    <a:pt x="112117" y="1"/>
                  </a:lnTo>
                  <a:close/>
                </a:path>
              </a:pathLst>
            </a:custGeom>
            <a:solidFill>
              <a:srgbClr val="000000">
                <a:alpha val="21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6"/>
            <p:cNvSpPr/>
            <p:nvPr/>
          </p:nvSpPr>
          <p:spPr>
            <a:xfrm>
              <a:off x="2032640" y="1081739"/>
              <a:ext cx="3240524" cy="1125319"/>
            </a:xfrm>
            <a:custGeom>
              <a:avLst/>
              <a:gdLst/>
              <a:ahLst/>
              <a:cxnLst/>
              <a:rect l="l" t="t" r="r" b="b"/>
              <a:pathLst>
                <a:path w="172851" h="60025" extrusionOk="0">
                  <a:moveTo>
                    <a:pt x="138628" y="1"/>
                  </a:moveTo>
                  <a:lnTo>
                    <a:pt x="138628" y="1"/>
                  </a:lnTo>
                  <a:cubicBezTo>
                    <a:pt x="138692" y="14044"/>
                    <a:pt x="125494" y="16574"/>
                    <a:pt x="108296" y="16574"/>
                  </a:cubicBezTo>
                  <a:cubicBezTo>
                    <a:pt x="98610" y="16574"/>
                    <a:pt x="87656" y="15771"/>
                    <a:pt x="77086" y="15771"/>
                  </a:cubicBezTo>
                  <a:cubicBezTo>
                    <a:pt x="71756" y="15771"/>
                    <a:pt x="66524" y="15975"/>
                    <a:pt x="61602" y="16589"/>
                  </a:cubicBezTo>
                  <a:cubicBezTo>
                    <a:pt x="41737" y="19070"/>
                    <a:pt x="30001" y="24240"/>
                    <a:pt x="24776" y="24240"/>
                  </a:cubicBezTo>
                  <a:cubicBezTo>
                    <a:pt x="21943" y="24240"/>
                    <a:pt x="21023" y="22721"/>
                    <a:pt x="21759" y="18431"/>
                  </a:cubicBezTo>
                  <a:lnTo>
                    <a:pt x="21759" y="18431"/>
                  </a:lnTo>
                  <a:lnTo>
                    <a:pt x="5063" y="21235"/>
                  </a:lnTo>
                  <a:cubicBezTo>
                    <a:pt x="1" y="33665"/>
                    <a:pt x="3031" y="47687"/>
                    <a:pt x="6929" y="55874"/>
                  </a:cubicBezTo>
                  <a:cubicBezTo>
                    <a:pt x="8144" y="58481"/>
                    <a:pt x="10799" y="60025"/>
                    <a:pt x="13614" y="60025"/>
                  </a:cubicBezTo>
                  <a:cubicBezTo>
                    <a:pt x="14045" y="60025"/>
                    <a:pt x="14480" y="59989"/>
                    <a:pt x="14914" y="59914"/>
                  </a:cubicBezTo>
                  <a:cubicBezTo>
                    <a:pt x="34283" y="56575"/>
                    <a:pt x="104084" y="44585"/>
                    <a:pt x="131165" y="40426"/>
                  </a:cubicBezTo>
                  <a:cubicBezTo>
                    <a:pt x="159482" y="36065"/>
                    <a:pt x="169226" y="22115"/>
                    <a:pt x="172851" y="7261"/>
                  </a:cubicBezTo>
                  <a:lnTo>
                    <a:pt x="155074" y="2401"/>
                  </a:lnTo>
                  <a:cubicBezTo>
                    <a:pt x="154575" y="2282"/>
                    <a:pt x="154076" y="2140"/>
                    <a:pt x="153600" y="2033"/>
                  </a:cubicBezTo>
                  <a:cubicBezTo>
                    <a:pt x="148704" y="809"/>
                    <a:pt x="143666" y="119"/>
                    <a:pt x="138628" y="1"/>
                  </a:cubicBezTo>
                  <a:close/>
                </a:path>
              </a:pathLst>
            </a:custGeom>
            <a:solidFill>
              <a:srgbClr val="000000">
                <a:alpha val="21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6"/>
            <p:cNvSpPr/>
            <p:nvPr/>
          </p:nvSpPr>
          <p:spPr>
            <a:xfrm>
              <a:off x="1392199" y="1269037"/>
              <a:ext cx="567656" cy="186425"/>
            </a:xfrm>
            <a:custGeom>
              <a:avLst/>
              <a:gdLst/>
              <a:ahLst/>
              <a:cxnLst/>
              <a:rect l="l" t="t" r="r" b="b"/>
              <a:pathLst>
                <a:path w="30279" h="9944" extrusionOk="0">
                  <a:moveTo>
                    <a:pt x="23738" y="0"/>
                  </a:moveTo>
                  <a:cubicBezTo>
                    <a:pt x="14833" y="0"/>
                    <a:pt x="10582" y="6762"/>
                    <a:pt x="0" y="8012"/>
                  </a:cubicBezTo>
                  <a:cubicBezTo>
                    <a:pt x="469" y="7987"/>
                    <a:pt x="930" y="7976"/>
                    <a:pt x="1382" y="7976"/>
                  </a:cubicBezTo>
                  <a:cubicBezTo>
                    <a:pt x="7280" y="7976"/>
                    <a:pt x="11881" y="9944"/>
                    <a:pt x="17084" y="9944"/>
                  </a:cubicBezTo>
                  <a:cubicBezTo>
                    <a:pt x="20603" y="9944"/>
                    <a:pt x="24397" y="9044"/>
                    <a:pt x="29054" y="6028"/>
                  </a:cubicBezTo>
                  <a:lnTo>
                    <a:pt x="30278" y="1073"/>
                  </a:lnTo>
                  <a:cubicBezTo>
                    <a:pt x="27806" y="316"/>
                    <a:pt x="25663" y="0"/>
                    <a:pt x="237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6"/>
            <p:cNvSpPr/>
            <p:nvPr/>
          </p:nvSpPr>
          <p:spPr>
            <a:xfrm>
              <a:off x="1609172" y="1292189"/>
              <a:ext cx="353109" cy="115728"/>
            </a:xfrm>
            <a:custGeom>
              <a:avLst/>
              <a:gdLst/>
              <a:ahLst/>
              <a:cxnLst/>
              <a:rect l="l" t="t" r="r" b="b"/>
              <a:pathLst>
                <a:path w="18835" h="6173" extrusionOk="0">
                  <a:moveTo>
                    <a:pt x="14759" y="0"/>
                  </a:moveTo>
                  <a:cubicBezTo>
                    <a:pt x="9224" y="0"/>
                    <a:pt x="6583" y="4199"/>
                    <a:pt x="0" y="4971"/>
                  </a:cubicBezTo>
                  <a:cubicBezTo>
                    <a:pt x="285" y="4956"/>
                    <a:pt x="565" y="4949"/>
                    <a:pt x="840" y="4949"/>
                  </a:cubicBezTo>
                  <a:cubicBezTo>
                    <a:pt x="4517" y="4949"/>
                    <a:pt x="7377" y="6173"/>
                    <a:pt x="10615" y="6173"/>
                  </a:cubicBezTo>
                  <a:cubicBezTo>
                    <a:pt x="12805" y="6173"/>
                    <a:pt x="15168" y="5613"/>
                    <a:pt x="18074" y="3735"/>
                  </a:cubicBezTo>
                  <a:lnTo>
                    <a:pt x="18835" y="669"/>
                  </a:lnTo>
                  <a:cubicBezTo>
                    <a:pt x="17294" y="198"/>
                    <a:pt x="15959" y="0"/>
                    <a:pt x="147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6"/>
            <p:cNvSpPr/>
            <p:nvPr/>
          </p:nvSpPr>
          <p:spPr>
            <a:xfrm>
              <a:off x="1868907" y="1247703"/>
              <a:ext cx="254216" cy="191374"/>
            </a:xfrm>
            <a:custGeom>
              <a:avLst/>
              <a:gdLst/>
              <a:ahLst/>
              <a:cxnLst/>
              <a:rect l="l" t="t" r="r" b="b"/>
              <a:pathLst>
                <a:path w="13560" h="10208" extrusionOk="0">
                  <a:moveTo>
                    <a:pt x="1296" y="0"/>
                  </a:moveTo>
                  <a:cubicBezTo>
                    <a:pt x="821" y="60"/>
                    <a:pt x="476" y="547"/>
                    <a:pt x="298" y="1248"/>
                  </a:cubicBezTo>
                  <a:lnTo>
                    <a:pt x="274" y="1248"/>
                  </a:lnTo>
                  <a:cubicBezTo>
                    <a:pt x="191" y="1581"/>
                    <a:pt x="132" y="1973"/>
                    <a:pt x="96" y="2413"/>
                  </a:cubicBezTo>
                  <a:cubicBezTo>
                    <a:pt x="1" y="4064"/>
                    <a:pt x="310" y="6203"/>
                    <a:pt x="904" y="7819"/>
                  </a:cubicBezTo>
                  <a:cubicBezTo>
                    <a:pt x="1011" y="8093"/>
                    <a:pt x="1106" y="8342"/>
                    <a:pt x="1237" y="8580"/>
                  </a:cubicBezTo>
                  <a:cubicBezTo>
                    <a:pt x="1689" y="9573"/>
                    <a:pt x="2264" y="10207"/>
                    <a:pt x="2877" y="10207"/>
                  </a:cubicBezTo>
                  <a:cubicBezTo>
                    <a:pt x="2924" y="10207"/>
                    <a:pt x="2972" y="10204"/>
                    <a:pt x="3019" y="10196"/>
                  </a:cubicBezTo>
                  <a:lnTo>
                    <a:pt x="4908" y="8948"/>
                  </a:lnTo>
                  <a:lnTo>
                    <a:pt x="13559" y="3173"/>
                  </a:lnTo>
                  <a:lnTo>
                    <a:pt x="3566" y="595"/>
                  </a:lnTo>
                  <a:lnTo>
                    <a:pt x="12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6"/>
            <p:cNvSpPr/>
            <p:nvPr/>
          </p:nvSpPr>
          <p:spPr>
            <a:xfrm>
              <a:off x="1930846" y="1258838"/>
              <a:ext cx="192274" cy="156635"/>
            </a:xfrm>
            <a:custGeom>
              <a:avLst/>
              <a:gdLst/>
              <a:ahLst/>
              <a:cxnLst/>
              <a:rect l="l" t="t" r="r" b="b"/>
              <a:pathLst>
                <a:path w="10256" h="8355" extrusionOk="0">
                  <a:moveTo>
                    <a:pt x="274" y="1"/>
                  </a:moveTo>
                  <a:cubicBezTo>
                    <a:pt x="155" y="428"/>
                    <a:pt x="119" y="844"/>
                    <a:pt x="83" y="1224"/>
                  </a:cubicBezTo>
                  <a:cubicBezTo>
                    <a:pt x="72" y="1510"/>
                    <a:pt x="36" y="1795"/>
                    <a:pt x="24" y="2044"/>
                  </a:cubicBezTo>
                  <a:cubicBezTo>
                    <a:pt x="0" y="3458"/>
                    <a:pt x="202" y="4671"/>
                    <a:pt x="511" y="5764"/>
                  </a:cubicBezTo>
                  <a:cubicBezTo>
                    <a:pt x="511" y="5788"/>
                    <a:pt x="535" y="5788"/>
                    <a:pt x="535" y="5788"/>
                  </a:cubicBezTo>
                  <a:cubicBezTo>
                    <a:pt x="796" y="6798"/>
                    <a:pt x="1200" y="7665"/>
                    <a:pt x="1604" y="8354"/>
                  </a:cubicBezTo>
                  <a:lnTo>
                    <a:pt x="10255" y="2579"/>
                  </a:lnTo>
                  <a:lnTo>
                    <a:pt x="274" y="1"/>
                  </a:lnTo>
                  <a:close/>
                </a:path>
              </a:pathLst>
            </a:custGeom>
            <a:solidFill>
              <a:srgbClr val="6E6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6"/>
            <p:cNvSpPr/>
            <p:nvPr/>
          </p:nvSpPr>
          <p:spPr>
            <a:xfrm>
              <a:off x="1943594" y="978426"/>
              <a:ext cx="1611966" cy="509857"/>
            </a:xfrm>
            <a:custGeom>
              <a:avLst/>
              <a:gdLst/>
              <a:ahLst/>
              <a:cxnLst/>
              <a:rect l="l" t="t" r="r" b="b"/>
              <a:pathLst>
                <a:path w="85983" h="27196" extrusionOk="0">
                  <a:moveTo>
                    <a:pt x="61048" y="0"/>
                  </a:moveTo>
                  <a:cubicBezTo>
                    <a:pt x="59466" y="0"/>
                    <a:pt x="57884" y="132"/>
                    <a:pt x="56323" y="390"/>
                  </a:cubicBezTo>
                  <a:lnTo>
                    <a:pt x="49609" y="1519"/>
                  </a:lnTo>
                  <a:lnTo>
                    <a:pt x="9742" y="8245"/>
                  </a:lnTo>
                  <a:lnTo>
                    <a:pt x="5262" y="8981"/>
                  </a:lnTo>
                  <a:lnTo>
                    <a:pt x="4252" y="9148"/>
                  </a:lnTo>
                  <a:cubicBezTo>
                    <a:pt x="0" y="9893"/>
                    <a:pt x="2839" y="27196"/>
                    <a:pt x="6994" y="27196"/>
                  </a:cubicBezTo>
                  <a:cubicBezTo>
                    <a:pt x="7077" y="27196"/>
                    <a:pt x="7162" y="27189"/>
                    <a:pt x="7246" y="27174"/>
                  </a:cubicBezTo>
                  <a:lnTo>
                    <a:pt x="61136" y="18119"/>
                  </a:lnTo>
                  <a:cubicBezTo>
                    <a:pt x="64083" y="17608"/>
                    <a:pt x="66911" y="16658"/>
                    <a:pt x="69572" y="15279"/>
                  </a:cubicBezTo>
                  <a:lnTo>
                    <a:pt x="76655" y="11608"/>
                  </a:lnTo>
                  <a:lnTo>
                    <a:pt x="81146" y="9267"/>
                  </a:lnTo>
                  <a:lnTo>
                    <a:pt x="85317" y="7092"/>
                  </a:lnTo>
                  <a:cubicBezTo>
                    <a:pt x="85983" y="6759"/>
                    <a:pt x="85888" y="5773"/>
                    <a:pt x="85151" y="5571"/>
                  </a:cubicBezTo>
                  <a:lnTo>
                    <a:pt x="82988" y="4989"/>
                  </a:lnTo>
                  <a:lnTo>
                    <a:pt x="78437" y="3729"/>
                  </a:lnTo>
                  <a:lnTo>
                    <a:pt x="68622" y="1020"/>
                  </a:lnTo>
                  <a:cubicBezTo>
                    <a:pt x="68420" y="960"/>
                    <a:pt x="68218" y="913"/>
                    <a:pt x="68016" y="877"/>
                  </a:cubicBezTo>
                  <a:cubicBezTo>
                    <a:pt x="65738" y="288"/>
                    <a:pt x="63393" y="0"/>
                    <a:pt x="6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6"/>
            <p:cNvSpPr/>
            <p:nvPr/>
          </p:nvSpPr>
          <p:spPr>
            <a:xfrm>
              <a:off x="3379942" y="1047882"/>
              <a:ext cx="175327" cy="147937"/>
            </a:xfrm>
            <a:custGeom>
              <a:avLst/>
              <a:gdLst/>
              <a:ahLst/>
              <a:cxnLst/>
              <a:rect l="l" t="t" r="r" b="b"/>
              <a:pathLst>
                <a:path w="9352" h="7891" extrusionOk="0">
                  <a:moveTo>
                    <a:pt x="1818" y="0"/>
                  </a:moveTo>
                  <a:cubicBezTo>
                    <a:pt x="1580" y="381"/>
                    <a:pt x="1390" y="773"/>
                    <a:pt x="1200" y="1165"/>
                  </a:cubicBezTo>
                  <a:cubicBezTo>
                    <a:pt x="261" y="3268"/>
                    <a:pt x="0" y="5704"/>
                    <a:pt x="36" y="7891"/>
                  </a:cubicBezTo>
                  <a:lnTo>
                    <a:pt x="4527" y="5562"/>
                  </a:lnTo>
                  <a:lnTo>
                    <a:pt x="8687" y="3387"/>
                  </a:lnTo>
                  <a:cubicBezTo>
                    <a:pt x="9352" y="3054"/>
                    <a:pt x="9245" y="2056"/>
                    <a:pt x="8520" y="1866"/>
                  </a:cubicBezTo>
                  <a:lnTo>
                    <a:pt x="6369" y="1272"/>
                  </a:lnTo>
                  <a:lnTo>
                    <a:pt x="1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6"/>
            <p:cNvSpPr/>
            <p:nvPr/>
          </p:nvSpPr>
          <p:spPr>
            <a:xfrm>
              <a:off x="3464808" y="1071709"/>
              <a:ext cx="90457" cy="80446"/>
            </a:xfrm>
            <a:custGeom>
              <a:avLst/>
              <a:gdLst/>
              <a:ahLst/>
              <a:cxnLst/>
              <a:rect l="l" t="t" r="r" b="b"/>
              <a:pathLst>
                <a:path w="4825" h="4291" extrusionOk="0">
                  <a:moveTo>
                    <a:pt x="1842" y="1"/>
                  </a:moveTo>
                  <a:cubicBezTo>
                    <a:pt x="773" y="1106"/>
                    <a:pt x="202" y="2651"/>
                    <a:pt x="0" y="4291"/>
                  </a:cubicBezTo>
                  <a:lnTo>
                    <a:pt x="4160" y="2116"/>
                  </a:lnTo>
                  <a:cubicBezTo>
                    <a:pt x="4825" y="1783"/>
                    <a:pt x="4718" y="785"/>
                    <a:pt x="3993" y="595"/>
                  </a:cubicBezTo>
                  <a:lnTo>
                    <a:pt x="1842" y="1"/>
                  </a:lnTo>
                  <a:close/>
                </a:path>
              </a:pathLst>
            </a:custGeom>
            <a:solidFill>
              <a:srgbClr val="FF3121">
                <a:alpha val="30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6"/>
            <p:cNvSpPr/>
            <p:nvPr/>
          </p:nvSpPr>
          <p:spPr>
            <a:xfrm>
              <a:off x="2090792" y="978988"/>
              <a:ext cx="1127925" cy="433386"/>
            </a:xfrm>
            <a:custGeom>
              <a:avLst/>
              <a:gdLst/>
              <a:ahLst/>
              <a:cxnLst/>
              <a:rect l="l" t="t" r="r" b="b"/>
              <a:pathLst>
                <a:path w="60164" h="23117" extrusionOk="0">
                  <a:moveTo>
                    <a:pt x="53196" y="0"/>
                  </a:moveTo>
                  <a:cubicBezTo>
                    <a:pt x="51614" y="0"/>
                    <a:pt x="50033" y="132"/>
                    <a:pt x="48471" y="396"/>
                  </a:cubicBezTo>
                  <a:lnTo>
                    <a:pt x="41757" y="1525"/>
                  </a:lnTo>
                  <a:lnTo>
                    <a:pt x="1890" y="8238"/>
                  </a:lnTo>
                  <a:cubicBezTo>
                    <a:pt x="0" y="8536"/>
                    <a:pt x="345" y="14715"/>
                    <a:pt x="1593" y="19028"/>
                  </a:cubicBezTo>
                  <a:cubicBezTo>
                    <a:pt x="2273" y="21354"/>
                    <a:pt x="3225" y="23116"/>
                    <a:pt x="4240" y="23116"/>
                  </a:cubicBezTo>
                  <a:cubicBezTo>
                    <a:pt x="4288" y="23116"/>
                    <a:pt x="4337" y="23112"/>
                    <a:pt x="4385" y="23104"/>
                  </a:cubicBezTo>
                  <a:lnTo>
                    <a:pt x="50788" y="15297"/>
                  </a:lnTo>
                  <a:cubicBezTo>
                    <a:pt x="54793" y="14631"/>
                    <a:pt x="57906" y="11435"/>
                    <a:pt x="58417" y="7407"/>
                  </a:cubicBezTo>
                  <a:cubicBezTo>
                    <a:pt x="58714" y="5268"/>
                    <a:pt x="59225" y="3022"/>
                    <a:pt x="60164" y="871"/>
                  </a:cubicBezTo>
                  <a:cubicBezTo>
                    <a:pt x="57880" y="290"/>
                    <a:pt x="55538" y="0"/>
                    <a:pt x="531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6"/>
            <p:cNvSpPr/>
            <p:nvPr/>
          </p:nvSpPr>
          <p:spPr>
            <a:xfrm>
              <a:off x="2029078" y="1007333"/>
              <a:ext cx="844125" cy="343248"/>
            </a:xfrm>
            <a:custGeom>
              <a:avLst/>
              <a:gdLst/>
              <a:ahLst/>
              <a:cxnLst/>
              <a:rect l="l" t="t" r="r" b="b"/>
              <a:pathLst>
                <a:path w="45026" h="18309" extrusionOk="0">
                  <a:moveTo>
                    <a:pt x="45025" y="1"/>
                  </a:moveTo>
                  <a:lnTo>
                    <a:pt x="5158" y="6715"/>
                  </a:lnTo>
                  <a:lnTo>
                    <a:pt x="678" y="7451"/>
                  </a:lnTo>
                  <a:cubicBezTo>
                    <a:pt x="1" y="11634"/>
                    <a:pt x="607" y="15829"/>
                    <a:pt x="4873" y="17516"/>
                  </a:cubicBezTo>
                  <a:cubicBezTo>
                    <a:pt x="6133" y="18024"/>
                    <a:pt x="7720" y="18309"/>
                    <a:pt x="9691" y="18309"/>
                  </a:cubicBezTo>
                  <a:cubicBezTo>
                    <a:pt x="11270" y="18309"/>
                    <a:pt x="13096" y="18126"/>
                    <a:pt x="15199" y="17730"/>
                  </a:cubicBezTo>
                  <a:cubicBezTo>
                    <a:pt x="34984" y="13963"/>
                    <a:pt x="35935" y="6620"/>
                    <a:pt x="45025" y="1"/>
                  </a:cubicBezTo>
                  <a:close/>
                </a:path>
              </a:pathLst>
            </a:custGeom>
            <a:solidFill>
              <a:srgbClr val="000000">
                <a:alpha val="21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6"/>
            <p:cNvSpPr/>
            <p:nvPr/>
          </p:nvSpPr>
          <p:spPr>
            <a:xfrm>
              <a:off x="1283937" y="1786951"/>
              <a:ext cx="611975" cy="200917"/>
            </a:xfrm>
            <a:custGeom>
              <a:avLst/>
              <a:gdLst/>
              <a:ahLst/>
              <a:cxnLst/>
              <a:rect l="l" t="t" r="r" b="b"/>
              <a:pathLst>
                <a:path w="32643" h="10717" extrusionOk="0">
                  <a:moveTo>
                    <a:pt x="25594" y="1"/>
                  </a:moveTo>
                  <a:cubicBezTo>
                    <a:pt x="15992" y="1"/>
                    <a:pt x="11403" y="7292"/>
                    <a:pt x="0" y="8631"/>
                  </a:cubicBezTo>
                  <a:cubicBezTo>
                    <a:pt x="500" y="8605"/>
                    <a:pt x="990" y="8593"/>
                    <a:pt x="1473" y="8593"/>
                  </a:cubicBezTo>
                  <a:cubicBezTo>
                    <a:pt x="7844" y="8593"/>
                    <a:pt x="12806" y="10717"/>
                    <a:pt x="18421" y="10717"/>
                  </a:cubicBezTo>
                  <a:cubicBezTo>
                    <a:pt x="22212" y="10717"/>
                    <a:pt x="26301" y="9748"/>
                    <a:pt x="31324" y="6504"/>
                  </a:cubicBezTo>
                  <a:lnTo>
                    <a:pt x="32643" y="1157"/>
                  </a:lnTo>
                  <a:cubicBezTo>
                    <a:pt x="29979" y="341"/>
                    <a:pt x="27669" y="1"/>
                    <a:pt x="255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6"/>
            <p:cNvSpPr/>
            <p:nvPr/>
          </p:nvSpPr>
          <p:spPr>
            <a:xfrm>
              <a:off x="1518064" y="1811846"/>
              <a:ext cx="380743" cy="125008"/>
            </a:xfrm>
            <a:custGeom>
              <a:avLst/>
              <a:gdLst/>
              <a:ahLst/>
              <a:cxnLst/>
              <a:rect l="l" t="t" r="r" b="b"/>
              <a:pathLst>
                <a:path w="20309" h="6668" extrusionOk="0">
                  <a:moveTo>
                    <a:pt x="15917" y="0"/>
                  </a:moveTo>
                  <a:cubicBezTo>
                    <a:pt x="9944" y="0"/>
                    <a:pt x="7092" y="4528"/>
                    <a:pt x="0" y="5378"/>
                  </a:cubicBezTo>
                  <a:cubicBezTo>
                    <a:pt x="314" y="5361"/>
                    <a:pt x="623" y="5354"/>
                    <a:pt x="927" y="5354"/>
                  </a:cubicBezTo>
                  <a:cubicBezTo>
                    <a:pt x="4885" y="5354"/>
                    <a:pt x="7971" y="6667"/>
                    <a:pt x="11459" y="6667"/>
                  </a:cubicBezTo>
                  <a:cubicBezTo>
                    <a:pt x="13820" y="6667"/>
                    <a:pt x="16365" y="6065"/>
                    <a:pt x="19488" y="4047"/>
                  </a:cubicBezTo>
                  <a:lnTo>
                    <a:pt x="20308" y="720"/>
                  </a:lnTo>
                  <a:cubicBezTo>
                    <a:pt x="18648" y="212"/>
                    <a:pt x="17209" y="0"/>
                    <a:pt x="159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6"/>
            <p:cNvSpPr/>
            <p:nvPr/>
          </p:nvSpPr>
          <p:spPr>
            <a:xfrm>
              <a:off x="1797857" y="1763855"/>
              <a:ext cx="274688" cy="206504"/>
            </a:xfrm>
            <a:custGeom>
              <a:avLst/>
              <a:gdLst/>
              <a:ahLst/>
              <a:cxnLst/>
              <a:rect l="l" t="t" r="r" b="b"/>
              <a:pathLst>
                <a:path w="14652" h="11015" extrusionOk="0">
                  <a:moveTo>
                    <a:pt x="1414" y="0"/>
                  </a:moveTo>
                  <a:cubicBezTo>
                    <a:pt x="891" y="71"/>
                    <a:pt x="535" y="594"/>
                    <a:pt x="345" y="1355"/>
                  </a:cubicBezTo>
                  <a:lnTo>
                    <a:pt x="297" y="1343"/>
                  </a:lnTo>
                  <a:cubicBezTo>
                    <a:pt x="214" y="1711"/>
                    <a:pt x="155" y="2127"/>
                    <a:pt x="107" y="2603"/>
                  </a:cubicBezTo>
                  <a:cubicBezTo>
                    <a:pt x="0" y="4385"/>
                    <a:pt x="345" y="6690"/>
                    <a:pt x="986" y="8437"/>
                  </a:cubicBezTo>
                  <a:cubicBezTo>
                    <a:pt x="1081" y="8734"/>
                    <a:pt x="1188" y="9007"/>
                    <a:pt x="1343" y="9257"/>
                  </a:cubicBezTo>
                  <a:cubicBezTo>
                    <a:pt x="1842" y="10322"/>
                    <a:pt x="2455" y="11014"/>
                    <a:pt x="3125" y="11014"/>
                  </a:cubicBezTo>
                  <a:cubicBezTo>
                    <a:pt x="3172" y="11014"/>
                    <a:pt x="3220" y="11011"/>
                    <a:pt x="3268" y="11004"/>
                  </a:cubicBezTo>
                  <a:lnTo>
                    <a:pt x="5300" y="9661"/>
                  </a:lnTo>
                  <a:lnTo>
                    <a:pt x="14652" y="3434"/>
                  </a:lnTo>
                  <a:lnTo>
                    <a:pt x="3862" y="642"/>
                  </a:lnTo>
                  <a:lnTo>
                    <a:pt x="14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6"/>
            <p:cNvSpPr/>
            <p:nvPr/>
          </p:nvSpPr>
          <p:spPr>
            <a:xfrm>
              <a:off x="1864689" y="1775872"/>
              <a:ext cx="207854" cy="169102"/>
            </a:xfrm>
            <a:custGeom>
              <a:avLst/>
              <a:gdLst/>
              <a:ahLst/>
              <a:cxnLst/>
              <a:rect l="l" t="t" r="r" b="b"/>
              <a:pathLst>
                <a:path w="11087" h="9020" extrusionOk="0">
                  <a:moveTo>
                    <a:pt x="297" y="1"/>
                  </a:moveTo>
                  <a:cubicBezTo>
                    <a:pt x="178" y="464"/>
                    <a:pt x="143" y="904"/>
                    <a:pt x="95" y="1332"/>
                  </a:cubicBezTo>
                  <a:cubicBezTo>
                    <a:pt x="83" y="1629"/>
                    <a:pt x="48" y="1926"/>
                    <a:pt x="36" y="2211"/>
                  </a:cubicBezTo>
                  <a:cubicBezTo>
                    <a:pt x="0" y="3720"/>
                    <a:pt x="226" y="5051"/>
                    <a:pt x="570" y="6216"/>
                  </a:cubicBezTo>
                  <a:cubicBezTo>
                    <a:pt x="570" y="6251"/>
                    <a:pt x="582" y="6251"/>
                    <a:pt x="582" y="6251"/>
                  </a:cubicBezTo>
                  <a:cubicBezTo>
                    <a:pt x="867" y="7333"/>
                    <a:pt x="1307" y="8271"/>
                    <a:pt x="1747" y="9020"/>
                  </a:cubicBezTo>
                  <a:lnTo>
                    <a:pt x="11087" y="2793"/>
                  </a:lnTo>
                  <a:lnTo>
                    <a:pt x="297" y="1"/>
                  </a:lnTo>
                  <a:close/>
                </a:path>
              </a:pathLst>
            </a:custGeom>
            <a:solidFill>
              <a:srgbClr val="000000">
                <a:alpha val="21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6"/>
            <p:cNvSpPr/>
            <p:nvPr/>
          </p:nvSpPr>
          <p:spPr>
            <a:xfrm>
              <a:off x="1878430" y="1474106"/>
              <a:ext cx="1737725" cy="549302"/>
            </a:xfrm>
            <a:custGeom>
              <a:avLst/>
              <a:gdLst/>
              <a:ahLst/>
              <a:cxnLst/>
              <a:rect l="l" t="t" r="r" b="b"/>
              <a:pathLst>
                <a:path w="92691" h="29300" extrusionOk="0">
                  <a:moveTo>
                    <a:pt x="65793" y="1"/>
                  </a:moveTo>
                  <a:cubicBezTo>
                    <a:pt x="64091" y="1"/>
                    <a:pt x="62388" y="142"/>
                    <a:pt x="60702" y="424"/>
                  </a:cubicBezTo>
                  <a:lnTo>
                    <a:pt x="53477" y="1636"/>
                  </a:lnTo>
                  <a:lnTo>
                    <a:pt x="10485" y="8873"/>
                  </a:lnTo>
                  <a:lnTo>
                    <a:pt x="5648" y="9681"/>
                  </a:lnTo>
                  <a:lnTo>
                    <a:pt x="4543" y="9859"/>
                  </a:lnTo>
                  <a:cubicBezTo>
                    <a:pt x="0" y="10628"/>
                    <a:pt x="3062" y="29299"/>
                    <a:pt x="7549" y="29299"/>
                  </a:cubicBezTo>
                  <a:cubicBezTo>
                    <a:pt x="7640" y="29299"/>
                    <a:pt x="7731" y="29292"/>
                    <a:pt x="7823" y="29276"/>
                  </a:cubicBezTo>
                  <a:lnTo>
                    <a:pt x="65919" y="19496"/>
                  </a:lnTo>
                  <a:cubicBezTo>
                    <a:pt x="69103" y="18962"/>
                    <a:pt x="72145" y="17928"/>
                    <a:pt x="75009" y="16454"/>
                  </a:cubicBezTo>
                  <a:lnTo>
                    <a:pt x="82650" y="12485"/>
                  </a:lnTo>
                  <a:lnTo>
                    <a:pt x="87474" y="9966"/>
                  </a:lnTo>
                  <a:lnTo>
                    <a:pt x="91978" y="7625"/>
                  </a:lnTo>
                  <a:cubicBezTo>
                    <a:pt x="92691" y="7257"/>
                    <a:pt x="92584" y="6199"/>
                    <a:pt x="91800" y="5985"/>
                  </a:cubicBezTo>
                  <a:lnTo>
                    <a:pt x="89459" y="5356"/>
                  </a:lnTo>
                  <a:lnTo>
                    <a:pt x="84563" y="4001"/>
                  </a:lnTo>
                  <a:lnTo>
                    <a:pt x="73975" y="1090"/>
                  </a:lnTo>
                  <a:cubicBezTo>
                    <a:pt x="73750" y="1030"/>
                    <a:pt x="73536" y="971"/>
                    <a:pt x="73322" y="947"/>
                  </a:cubicBezTo>
                  <a:cubicBezTo>
                    <a:pt x="70856" y="315"/>
                    <a:pt x="68326" y="1"/>
                    <a:pt x="657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6"/>
            <p:cNvSpPr/>
            <p:nvPr/>
          </p:nvSpPr>
          <p:spPr>
            <a:xfrm>
              <a:off x="3427165" y="1549112"/>
              <a:ext cx="188919" cy="159073"/>
            </a:xfrm>
            <a:custGeom>
              <a:avLst/>
              <a:gdLst/>
              <a:ahLst/>
              <a:cxnLst/>
              <a:rect l="l" t="t" r="r" b="b"/>
              <a:pathLst>
                <a:path w="10077" h="8485" extrusionOk="0">
                  <a:moveTo>
                    <a:pt x="1961" y="0"/>
                  </a:moveTo>
                  <a:cubicBezTo>
                    <a:pt x="1711" y="404"/>
                    <a:pt x="1486" y="832"/>
                    <a:pt x="1295" y="1248"/>
                  </a:cubicBezTo>
                  <a:cubicBezTo>
                    <a:pt x="285" y="3494"/>
                    <a:pt x="0" y="6120"/>
                    <a:pt x="48" y="8484"/>
                  </a:cubicBezTo>
                  <a:lnTo>
                    <a:pt x="4872" y="5977"/>
                  </a:lnTo>
                  <a:lnTo>
                    <a:pt x="9364" y="3648"/>
                  </a:lnTo>
                  <a:cubicBezTo>
                    <a:pt x="10077" y="3268"/>
                    <a:pt x="9970" y="2198"/>
                    <a:pt x="9186" y="1996"/>
                  </a:cubicBezTo>
                  <a:lnTo>
                    <a:pt x="6869" y="1355"/>
                  </a:lnTo>
                  <a:lnTo>
                    <a:pt x="19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6"/>
            <p:cNvSpPr/>
            <p:nvPr/>
          </p:nvSpPr>
          <p:spPr>
            <a:xfrm>
              <a:off x="3518498" y="1574270"/>
              <a:ext cx="97581" cy="86688"/>
            </a:xfrm>
            <a:custGeom>
              <a:avLst/>
              <a:gdLst/>
              <a:ahLst/>
              <a:cxnLst/>
              <a:rect l="l" t="t" r="r" b="b"/>
              <a:pathLst>
                <a:path w="5205" h="4624" extrusionOk="0">
                  <a:moveTo>
                    <a:pt x="1997" y="1"/>
                  </a:moveTo>
                  <a:cubicBezTo>
                    <a:pt x="832" y="1189"/>
                    <a:pt x="238" y="2865"/>
                    <a:pt x="0" y="4623"/>
                  </a:cubicBezTo>
                  <a:lnTo>
                    <a:pt x="4492" y="2282"/>
                  </a:lnTo>
                  <a:cubicBezTo>
                    <a:pt x="5205" y="1914"/>
                    <a:pt x="5098" y="844"/>
                    <a:pt x="4314" y="642"/>
                  </a:cubicBezTo>
                  <a:lnTo>
                    <a:pt x="1997" y="1"/>
                  </a:lnTo>
                  <a:close/>
                </a:path>
              </a:pathLst>
            </a:custGeom>
            <a:solidFill>
              <a:srgbClr val="FF3121">
                <a:alpha val="30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6"/>
            <p:cNvSpPr/>
            <p:nvPr/>
          </p:nvSpPr>
          <p:spPr>
            <a:xfrm>
              <a:off x="2037327" y="1473581"/>
              <a:ext cx="1215925" cy="467919"/>
            </a:xfrm>
            <a:custGeom>
              <a:avLst/>
              <a:gdLst/>
              <a:ahLst/>
              <a:cxnLst/>
              <a:rect l="l" t="t" r="r" b="b"/>
              <a:pathLst>
                <a:path w="64858" h="24959" extrusionOk="0">
                  <a:moveTo>
                    <a:pt x="57376" y="1"/>
                  </a:moveTo>
                  <a:cubicBezTo>
                    <a:pt x="55661" y="1"/>
                    <a:pt x="53945" y="144"/>
                    <a:pt x="52250" y="428"/>
                  </a:cubicBezTo>
                  <a:lnTo>
                    <a:pt x="45013" y="1641"/>
                  </a:lnTo>
                  <a:lnTo>
                    <a:pt x="2020" y="8877"/>
                  </a:lnTo>
                  <a:cubicBezTo>
                    <a:pt x="0" y="9246"/>
                    <a:pt x="357" y="15900"/>
                    <a:pt x="1711" y="20546"/>
                  </a:cubicBezTo>
                  <a:cubicBezTo>
                    <a:pt x="2445" y="23053"/>
                    <a:pt x="3458" y="24959"/>
                    <a:pt x="4546" y="24959"/>
                  </a:cubicBezTo>
                  <a:cubicBezTo>
                    <a:pt x="4603" y="24959"/>
                    <a:pt x="4661" y="24954"/>
                    <a:pt x="4718" y="24943"/>
                  </a:cubicBezTo>
                  <a:lnTo>
                    <a:pt x="54757" y="16506"/>
                  </a:lnTo>
                  <a:cubicBezTo>
                    <a:pt x="59083" y="15793"/>
                    <a:pt x="62422" y="12347"/>
                    <a:pt x="62980" y="7998"/>
                  </a:cubicBezTo>
                  <a:cubicBezTo>
                    <a:pt x="63301" y="5693"/>
                    <a:pt x="63859" y="3269"/>
                    <a:pt x="64858" y="939"/>
                  </a:cubicBezTo>
                  <a:cubicBezTo>
                    <a:pt x="62412" y="310"/>
                    <a:pt x="59895" y="1"/>
                    <a:pt x="573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6"/>
            <p:cNvSpPr/>
            <p:nvPr/>
          </p:nvSpPr>
          <p:spPr>
            <a:xfrm>
              <a:off x="1971170" y="1505001"/>
              <a:ext cx="910266" cy="370057"/>
            </a:xfrm>
            <a:custGeom>
              <a:avLst/>
              <a:gdLst/>
              <a:ahLst/>
              <a:cxnLst/>
              <a:rect l="l" t="t" r="r" b="b"/>
              <a:pathLst>
                <a:path w="48554" h="19739" extrusionOk="0">
                  <a:moveTo>
                    <a:pt x="48554" y="0"/>
                  </a:moveTo>
                  <a:lnTo>
                    <a:pt x="5573" y="7225"/>
                  </a:lnTo>
                  <a:lnTo>
                    <a:pt x="5573" y="7225"/>
                  </a:lnTo>
                  <a:lnTo>
                    <a:pt x="725" y="8033"/>
                  </a:lnTo>
                  <a:cubicBezTo>
                    <a:pt x="0" y="12537"/>
                    <a:pt x="654" y="17064"/>
                    <a:pt x="5252" y="18870"/>
                  </a:cubicBezTo>
                  <a:cubicBezTo>
                    <a:pt x="6621" y="19426"/>
                    <a:pt x="8340" y="19738"/>
                    <a:pt x="10474" y="19738"/>
                  </a:cubicBezTo>
                  <a:cubicBezTo>
                    <a:pt x="12174" y="19738"/>
                    <a:pt x="14138" y="19540"/>
                    <a:pt x="16399" y="19108"/>
                  </a:cubicBezTo>
                  <a:cubicBezTo>
                    <a:pt x="37729" y="15056"/>
                    <a:pt x="38750" y="7130"/>
                    <a:pt x="48554" y="0"/>
                  </a:cubicBezTo>
                  <a:close/>
                </a:path>
              </a:pathLst>
            </a:custGeom>
            <a:solidFill>
              <a:srgbClr val="000000">
                <a:alpha val="21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6"/>
            <p:cNvSpPr/>
            <p:nvPr/>
          </p:nvSpPr>
          <p:spPr>
            <a:xfrm>
              <a:off x="3840172" y="1206291"/>
              <a:ext cx="657419" cy="136969"/>
            </a:xfrm>
            <a:custGeom>
              <a:avLst/>
              <a:gdLst/>
              <a:ahLst/>
              <a:cxnLst/>
              <a:rect l="l" t="t" r="r" b="b"/>
              <a:pathLst>
                <a:path w="35067" h="7306" extrusionOk="0">
                  <a:moveTo>
                    <a:pt x="33885" y="1"/>
                  </a:moveTo>
                  <a:cubicBezTo>
                    <a:pt x="33383" y="1"/>
                    <a:pt x="32925" y="347"/>
                    <a:pt x="32821" y="867"/>
                  </a:cubicBezTo>
                  <a:cubicBezTo>
                    <a:pt x="32702" y="1461"/>
                    <a:pt x="33094" y="2019"/>
                    <a:pt x="33677" y="2150"/>
                  </a:cubicBezTo>
                  <a:cubicBezTo>
                    <a:pt x="33748" y="2164"/>
                    <a:pt x="33820" y="2171"/>
                    <a:pt x="33890" y="2171"/>
                  </a:cubicBezTo>
                  <a:cubicBezTo>
                    <a:pt x="34399" y="2171"/>
                    <a:pt x="34844" y="1806"/>
                    <a:pt x="34948" y="1294"/>
                  </a:cubicBezTo>
                  <a:cubicBezTo>
                    <a:pt x="35067" y="700"/>
                    <a:pt x="34687" y="142"/>
                    <a:pt x="34104" y="23"/>
                  </a:cubicBezTo>
                  <a:cubicBezTo>
                    <a:pt x="34031" y="8"/>
                    <a:pt x="33957" y="1"/>
                    <a:pt x="33885" y="1"/>
                  </a:cubicBezTo>
                  <a:close/>
                  <a:moveTo>
                    <a:pt x="29799" y="643"/>
                  </a:moveTo>
                  <a:cubicBezTo>
                    <a:pt x="29291" y="643"/>
                    <a:pt x="28849" y="998"/>
                    <a:pt x="28745" y="1508"/>
                  </a:cubicBezTo>
                  <a:cubicBezTo>
                    <a:pt x="28626" y="2091"/>
                    <a:pt x="29007" y="2661"/>
                    <a:pt x="29589" y="2780"/>
                  </a:cubicBezTo>
                  <a:cubicBezTo>
                    <a:pt x="29661" y="2794"/>
                    <a:pt x="29733" y="2802"/>
                    <a:pt x="29803" y="2802"/>
                  </a:cubicBezTo>
                  <a:cubicBezTo>
                    <a:pt x="30305" y="2802"/>
                    <a:pt x="30756" y="2446"/>
                    <a:pt x="30860" y="1936"/>
                  </a:cubicBezTo>
                  <a:cubicBezTo>
                    <a:pt x="30979" y="1354"/>
                    <a:pt x="30599" y="783"/>
                    <a:pt x="30017" y="665"/>
                  </a:cubicBezTo>
                  <a:cubicBezTo>
                    <a:pt x="29943" y="650"/>
                    <a:pt x="29870" y="643"/>
                    <a:pt x="29799" y="643"/>
                  </a:cubicBezTo>
                  <a:close/>
                  <a:moveTo>
                    <a:pt x="25716" y="1273"/>
                  </a:moveTo>
                  <a:cubicBezTo>
                    <a:pt x="25206" y="1273"/>
                    <a:pt x="24762" y="1638"/>
                    <a:pt x="24657" y="2150"/>
                  </a:cubicBezTo>
                  <a:cubicBezTo>
                    <a:pt x="24539" y="2720"/>
                    <a:pt x="24919" y="3303"/>
                    <a:pt x="25501" y="3421"/>
                  </a:cubicBezTo>
                  <a:cubicBezTo>
                    <a:pt x="25573" y="3436"/>
                    <a:pt x="25645" y="3443"/>
                    <a:pt x="25716" y="3443"/>
                  </a:cubicBezTo>
                  <a:cubicBezTo>
                    <a:pt x="26220" y="3443"/>
                    <a:pt x="26680" y="3088"/>
                    <a:pt x="26785" y="2578"/>
                  </a:cubicBezTo>
                  <a:cubicBezTo>
                    <a:pt x="26903" y="1996"/>
                    <a:pt x="26511" y="1413"/>
                    <a:pt x="25929" y="1294"/>
                  </a:cubicBezTo>
                  <a:cubicBezTo>
                    <a:pt x="25857" y="1280"/>
                    <a:pt x="25786" y="1273"/>
                    <a:pt x="25716" y="1273"/>
                  </a:cubicBezTo>
                  <a:close/>
                  <a:moveTo>
                    <a:pt x="21623" y="1923"/>
                  </a:moveTo>
                  <a:cubicBezTo>
                    <a:pt x="21115" y="1923"/>
                    <a:pt x="20663" y="2287"/>
                    <a:pt x="20570" y="2804"/>
                  </a:cubicBezTo>
                  <a:cubicBezTo>
                    <a:pt x="20451" y="3374"/>
                    <a:pt x="20843" y="3956"/>
                    <a:pt x="21413" y="4075"/>
                  </a:cubicBezTo>
                  <a:cubicBezTo>
                    <a:pt x="21484" y="4089"/>
                    <a:pt x="21554" y="4096"/>
                    <a:pt x="21624" y="4096"/>
                  </a:cubicBezTo>
                  <a:cubicBezTo>
                    <a:pt x="22130" y="4096"/>
                    <a:pt x="22592" y="3733"/>
                    <a:pt x="22697" y="3231"/>
                  </a:cubicBezTo>
                  <a:cubicBezTo>
                    <a:pt x="22816" y="2649"/>
                    <a:pt x="22423" y="2067"/>
                    <a:pt x="21853" y="1948"/>
                  </a:cubicBezTo>
                  <a:cubicBezTo>
                    <a:pt x="21776" y="1931"/>
                    <a:pt x="21699" y="1923"/>
                    <a:pt x="21623" y="1923"/>
                  </a:cubicBezTo>
                  <a:close/>
                  <a:moveTo>
                    <a:pt x="17523" y="2567"/>
                  </a:moveTo>
                  <a:cubicBezTo>
                    <a:pt x="17023" y="2567"/>
                    <a:pt x="16574" y="2914"/>
                    <a:pt x="16470" y="3433"/>
                  </a:cubicBezTo>
                  <a:cubicBezTo>
                    <a:pt x="16351" y="4016"/>
                    <a:pt x="16732" y="4598"/>
                    <a:pt x="17314" y="4717"/>
                  </a:cubicBezTo>
                  <a:cubicBezTo>
                    <a:pt x="17384" y="4731"/>
                    <a:pt x="17455" y="4738"/>
                    <a:pt x="17524" y="4738"/>
                  </a:cubicBezTo>
                  <a:cubicBezTo>
                    <a:pt x="18030" y="4738"/>
                    <a:pt x="18493" y="4374"/>
                    <a:pt x="18597" y="3873"/>
                  </a:cubicBezTo>
                  <a:cubicBezTo>
                    <a:pt x="18716" y="3291"/>
                    <a:pt x="18324" y="2708"/>
                    <a:pt x="17742" y="2590"/>
                  </a:cubicBezTo>
                  <a:cubicBezTo>
                    <a:pt x="17668" y="2575"/>
                    <a:pt x="17595" y="2567"/>
                    <a:pt x="17523" y="2567"/>
                  </a:cubicBezTo>
                  <a:close/>
                  <a:moveTo>
                    <a:pt x="13447" y="3210"/>
                  </a:moveTo>
                  <a:cubicBezTo>
                    <a:pt x="12937" y="3210"/>
                    <a:pt x="12486" y="3565"/>
                    <a:pt x="12382" y="4075"/>
                  </a:cubicBezTo>
                  <a:cubicBezTo>
                    <a:pt x="12264" y="4657"/>
                    <a:pt x="12656" y="5240"/>
                    <a:pt x="13238" y="5358"/>
                  </a:cubicBezTo>
                  <a:cubicBezTo>
                    <a:pt x="13307" y="5373"/>
                    <a:pt x="13376" y="5380"/>
                    <a:pt x="13444" y="5380"/>
                  </a:cubicBezTo>
                  <a:cubicBezTo>
                    <a:pt x="13942" y="5380"/>
                    <a:pt x="14405" y="5015"/>
                    <a:pt x="14509" y="4503"/>
                  </a:cubicBezTo>
                  <a:cubicBezTo>
                    <a:pt x="14628" y="3932"/>
                    <a:pt x="14248" y="3350"/>
                    <a:pt x="13666" y="3231"/>
                  </a:cubicBezTo>
                  <a:cubicBezTo>
                    <a:pt x="13592" y="3217"/>
                    <a:pt x="13519" y="3210"/>
                    <a:pt x="13447" y="3210"/>
                  </a:cubicBezTo>
                  <a:close/>
                  <a:moveTo>
                    <a:pt x="9359" y="3851"/>
                  </a:moveTo>
                  <a:cubicBezTo>
                    <a:pt x="8847" y="3851"/>
                    <a:pt x="8390" y="4206"/>
                    <a:pt x="8306" y="4717"/>
                  </a:cubicBezTo>
                  <a:cubicBezTo>
                    <a:pt x="8188" y="5299"/>
                    <a:pt x="8568" y="5869"/>
                    <a:pt x="9150" y="5988"/>
                  </a:cubicBezTo>
                  <a:cubicBezTo>
                    <a:pt x="9222" y="6003"/>
                    <a:pt x="9294" y="6010"/>
                    <a:pt x="9365" y="6010"/>
                  </a:cubicBezTo>
                  <a:cubicBezTo>
                    <a:pt x="9867" y="6010"/>
                    <a:pt x="10318" y="5655"/>
                    <a:pt x="10422" y="5144"/>
                  </a:cubicBezTo>
                  <a:cubicBezTo>
                    <a:pt x="10540" y="4562"/>
                    <a:pt x="10160" y="3992"/>
                    <a:pt x="9578" y="3873"/>
                  </a:cubicBezTo>
                  <a:cubicBezTo>
                    <a:pt x="9505" y="3858"/>
                    <a:pt x="9431" y="3851"/>
                    <a:pt x="9359" y="3851"/>
                  </a:cubicBezTo>
                  <a:close/>
                  <a:moveTo>
                    <a:pt x="5233" y="4497"/>
                  </a:moveTo>
                  <a:cubicBezTo>
                    <a:pt x="4737" y="4497"/>
                    <a:pt x="4309" y="4859"/>
                    <a:pt x="4207" y="5370"/>
                  </a:cubicBezTo>
                  <a:cubicBezTo>
                    <a:pt x="4088" y="5953"/>
                    <a:pt x="4468" y="6523"/>
                    <a:pt x="5051" y="6642"/>
                  </a:cubicBezTo>
                  <a:cubicBezTo>
                    <a:pt x="5123" y="6656"/>
                    <a:pt x="5194" y="6663"/>
                    <a:pt x="5265" y="6663"/>
                  </a:cubicBezTo>
                  <a:cubicBezTo>
                    <a:pt x="5767" y="6663"/>
                    <a:pt x="6218" y="6308"/>
                    <a:pt x="6322" y="5798"/>
                  </a:cubicBezTo>
                  <a:cubicBezTo>
                    <a:pt x="6441" y="5216"/>
                    <a:pt x="6061" y="4645"/>
                    <a:pt x="5478" y="4527"/>
                  </a:cubicBezTo>
                  <a:cubicBezTo>
                    <a:pt x="5396" y="4507"/>
                    <a:pt x="5313" y="4497"/>
                    <a:pt x="5233" y="4497"/>
                  </a:cubicBezTo>
                  <a:close/>
                  <a:moveTo>
                    <a:pt x="1173" y="5135"/>
                  </a:moveTo>
                  <a:cubicBezTo>
                    <a:pt x="665" y="5135"/>
                    <a:pt x="223" y="5491"/>
                    <a:pt x="119" y="6012"/>
                  </a:cubicBezTo>
                  <a:cubicBezTo>
                    <a:pt x="0" y="6582"/>
                    <a:pt x="381" y="7165"/>
                    <a:pt x="963" y="7283"/>
                  </a:cubicBezTo>
                  <a:cubicBezTo>
                    <a:pt x="1035" y="7298"/>
                    <a:pt x="1107" y="7305"/>
                    <a:pt x="1178" y="7305"/>
                  </a:cubicBezTo>
                  <a:cubicBezTo>
                    <a:pt x="1682" y="7305"/>
                    <a:pt x="2142" y="6950"/>
                    <a:pt x="2246" y="6440"/>
                  </a:cubicBezTo>
                  <a:cubicBezTo>
                    <a:pt x="2365" y="5857"/>
                    <a:pt x="1973" y="5275"/>
                    <a:pt x="1391" y="5156"/>
                  </a:cubicBezTo>
                  <a:cubicBezTo>
                    <a:pt x="1317" y="5142"/>
                    <a:pt x="1245" y="5135"/>
                    <a:pt x="1173" y="51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6"/>
            <p:cNvSpPr/>
            <p:nvPr/>
          </p:nvSpPr>
          <p:spPr>
            <a:xfrm>
              <a:off x="3619861" y="1310767"/>
              <a:ext cx="657419" cy="136950"/>
            </a:xfrm>
            <a:custGeom>
              <a:avLst/>
              <a:gdLst/>
              <a:ahLst/>
              <a:cxnLst/>
              <a:rect l="l" t="t" r="r" b="b"/>
              <a:pathLst>
                <a:path w="35067" h="7305" extrusionOk="0">
                  <a:moveTo>
                    <a:pt x="33885" y="1"/>
                  </a:moveTo>
                  <a:cubicBezTo>
                    <a:pt x="33385" y="1"/>
                    <a:pt x="32937" y="348"/>
                    <a:pt x="32833" y="867"/>
                  </a:cubicBezTo>
                  <a:cubicBezTo>
                    <a:pt x="32714" y="1461"/>
                    <a:pt x="33094" y="2019"/>
                    <a:pt x="33676" y="2138"/>
                  </a:cubicBezTo>
                  <a:cubicBezTo>
                    <a:pt x="33750" y="2153"/>
                    <a:pt x="33823" y="2160"/>
                    <a:pt x="33894" y="2160"/>
                  </a:cubicBezTo>
                  <a:cubicBezTo>
                    <a:pt x="34402" y="2160"/>
                    <a:pt x="34844" y="1805"/>
                    <a:pt x="34948" y="1295"/>
                  </a:cubicBezTo>
                  <a:cubicBezTo>
                    <a:pt x="35067" y="700"/>
                    <a:pt x="34686" y="142"/>
                    <a:pt x="34104" y="23"/>
                  </a:cubicBezTo>
                  <a:cubicBezTo>
                    <a:pt x="34031" y="8"/>
                    <a:pt x="33957" y="1"/>
                    <a:pt x="33885" y="1"/>
                  </a:cubicBezTo>
                  <a:close/>
                  <a:moveTo>
                    <a:pt x="29803" y="632"/>
                  </a:moveTo>
                  <a:cubicBezTo>
                    <a:pt x="29294" y="632"/>
                    <a:pt x="28849" y="997"/>
                    <a:pt x="28745" y="1508"/>
                  </a:cubicBezTo>
                  <a:cubicBezTo>
                    <a:pt x="28626" y="2079"/>
                    <a:pt x="29006" y="2661"/>
                    <a:pt x="29589" y="2780"/>
                  </a:cubicBezTo>
                  <a:cubicBezTo>
                    <a:pt x="29661" y="2795"/>
                    <a:pt x="29733" y="2802"/>
                    <a:pt x="29804" y="2802"/>
                  </a:cubicBezTo>
                  <a:cubicBezTo>
                    <a:pt x="30308" y="2802"/>
                    <a:pt x="30768" y="2446"/>
                    <a:pt x="30872" y="1936"/>
                  </a:cubicBezTo>
                  <a:cubicBezTo>
                    <a:pt x="30991" y="1354"/>
                    <a:pt x="30599" y="772"/>
                    <a:pt x="30016" y="653"/>
                  </a:cubicBezTo>
                  <a:cubicBezTo>
                    <a:pt x="29945" y="638"/>
                    <a:pt x="29873" y="632"/>
                    <a:pt x="29803" y="632"/>
                  </a:cubicBezTo>
                  <a:close/>
                  <a:moveTo>
                    <a:pt x="25719" y="1273"/>
                  </a:moveTo>
                  <a:cubicBezTo>
                    <a:pt x="25215" y="1273"/>
                    <a:pt x="24762" y="1637"/>
                    <a:pt x="24657" y="2138"/>
                  </a:cubicBezTo>
                  <a:cubicBezTo>
                    <a:pt x="24538" y="2720"/>
                    <a:pt x="24919" y="3303"/>
                    <a:pt x="25501" y="3422"/>
                  </a:cubicBezTo>
                  <a:cubicBezTo>
                    <a:pt x="25571" y="3436"/>
                    <a:pt x="25642" y="3443"/>
                    <a:pt x="25712" y="3443"/>
                  </a:cubicBezTo>
                  <a:cubicBezTo>
                    <a:pt x="26217" y="3443"/>
                    <a:pt x="26680" y="3079"/>
                    <a:pt x="26784" y="2578"/>
                  </a:cubicBezTo>
                  <a:cubicBezTo>
                    <a:pt x="26903" y="1996"/>
                    <a:pt x="26511" y="1413"/>
                    <a:pt x="25929" y="1295"/>
                  </a:cubicBezTo>
                  <a:cubicBezTo>
                    <a:pt x="25858" y="1280"/>
                    <a:pt x="25788" y="1273"/>
                    <a:pt x="25719" y="1273"/>
                  </a:cubicBezTo>
                  <a:close/>
                  <a:moveTo>
                    <a:pt x="21629" y="1926"/>
                  </a:moveTo>
                  <a:cubicBezTo>
                    <a:pt x="21119" y="1926"/>
                    <a:pt x="20663" y="2273"/>
                    <a:pt x="20569" y="2792"/>
                  </a:cubicBezTo>
                  <a:cubicBezTo>
                    <a:pt x="20451" y="3374"/>
                    <a:pt x="20843" y="3956"/>
                    <a:pt x="21425" y="4075"/>
                  </a:cubicBezTo>
                  <a:cubicBezTo>
                    <a:pt x="21494" y="4090"/>
                    <a:pt x="21563" y="4096"/>
                    <a:pt x="21632" y="4096"/>
                  </a:cubicBezTo>
                  <a:cubicBezTo>
                    <a:pt x="22130" y="4096"/>
                    <a:pt x="22592" y="3733"/>
                    <a:pt x="22697" y="3231"/>
                  </a:cubicBezTo>
                  <a:cubicBezTo>
                    <a:pt x="22815" y="2649"/>
                    <a:pt x="22435" y="2067"/>
                    <a:pt x="21853" y="1948"/>
                  </a:cubicBezTo>
                  <a:cubicBezTo>
                    <a:pt x="21778" y="1933"/>
                    <a:pt x="21703" y="1926"/>
                    <a:pt x="21629" y="1926"/>
                  </a:cubicBezTo>
                  <a:close/>
                  <a:moveTo>
                    <a:pt x="17530" y="2568"/>
                  </a:moveTo>
                  <a:cubicBezTo>
                    <a:pt x="17022" y="2568"/>
                    <a:pt x="16574" y="2914"/>
                    <a:pt x="16470" y="3433"/>
                  </a:cubicBezTo>
                  <a:cubicBezTo>
                    <a:pt x="16351" y="4016"/>
                    <a:pt x="16743" y="4598"/>
                    <a:pt x="17325" y="4717"/>
                  </a:cubicBezTo>
                  <a:cubicBezTo>
                    <a:pt x="17394" y="4731"/>
                    <a:pt x="17463" y="4738"/>
                    <a:pt x="17532" y="4738"/>
                  </a:cubicBezTo>
                  <a:cubicBezTo>
                    <a:pt x="18030" y="4738"/>
                    <a:pt x="18492" y="4373"/>
                    <a:pt x="18597" y="3861"/>
                  </a:cubicBezTo>
                  <a:cubicBezTo>
                    <a:pt x="18716" y="3291"/>
                    <a:pt x="18335" y="2709"/>
                    <a:pt x="17753" y="2590"/>
                  </a:cubicBezTo>
                  <a:cubicBezTo>
                    <a:pt x="17678" y="2575"/>
                    <a:pt x="17604" y="2568"/>
                    <a:pt x="17530" y="2568"/>
                  </a:cubicBezTo>
                  <a:close/>
                  <a:moveTo>
                    <a:pt x="13448" y="3210"/>
                  </a:moveTo>
                  <a:cubicBezTo>
                    <a:pt x="12940" y="3210"/>
                    <a:pt x="12498" y="3565"/>
                    <a:pt x="12394" y="4075"/>
                  </a:cubicBezTo>
                  <a:cubicBezTo>
                    <a:pt x="12275" y="4657"/>
                    <a:pt x="12655" y="5228"/>
                    <a:pt x="13238" y="5347"/>
                  </a:cubicBezTo>
                  <a:cubicBezTo>
                    <a:pt x="13310" y="5361"/>
                    <a:pt x="13381" y="5368"/>
                    <a:pt x="13452" y="5368"/>
                  </a:cubicBezTo>
                  <a:cubicBezTo>
                    <a:pt x="13954" y="5368"/>
                    <a:pt x="14405" y="5013"/>
                    <a:pt x="14509" y="4503"/>
                  </a:cubicBezTo>
                  <a:cubicBezTo>
                    <a:pt x="14628" y="3921"/>
                    <a:pt x="14248" y="3350"/>
                    <a:pt x="13665" y="3231"/>
                  </a:cubicBezTo>
                  <a:cubicBezTo>
                    <a:pt x="13592" y="3217"/>
                    <a:pt x="13519" y="3210"/>
                    <a:pt x="13448" y="3210"/>
                  </a:cubicBezTo>
                  <a:close/>
                  <a:moveTo>
                    <a:pt x="9364" y="3840"/>
                  </a:moveTo>
                  <a:cubicBezTo>
                    <a:pt x="8852" y="3840"/>
                    <a:pt x="8400" y="4205"/>
                    <a:pt x="8306" y="4717"/>
                  </a:cubicBezTo>
                  <a:cubicBezTo>
                    <a:pt x="8187" y="5287"/>
                    <a:pt x="8568" y="5869"/>
                    <a:pt x="9150" y="5988"/>
                  </a:cubicBezTo>
                  <a:cubicBezTo>
                    <a:pt x="9222" y="6003"/>
                    <a:pt x="9294" y="6010"/>
                    <a:pt x="9365" y="6010"/>
                  </a:cubicBezTo>
                  <a:cubicBezTo>
                    <a:pt x="9869" y="6010"/>
                    <a:pt x="10329" y="5655"/>
                    <a:pt x="10433" y="5145"/>
                  </a:cubicBezTo>
                  <a:cubicBezTo>
                    <a:pt x="10552" y="4562"/>
                    <a:pt x="10160" y="3980"/>
                    <a:pt x="9578" y="3861"/>
                  </a:cubicBezTo>
                  <a:cubicBezTo>
                    <a:pt x="9506" y="3847"/>
                    <a:pt x="9434" y="3840"/>
                    <a:pt x="9364" y="3840"/>
                  </a:cubicBezTo>
                  <a:close/>
                  <a:moveTo>
                    <a:pt x="5261" y="4493"/>
                  </a:moveTo>
                  <a:cubicBezTo>
                    <a:pt x="4753" y="4493"/>
                    <a:pt x="4311" y="4850"/>
                    <a:pt x="4207" y="5370"/>
                  </a:cubicBezTo>
                  <a:cubicBezTo>
                    <a:pt x="4088" y="5941"/>
                    <a:pt x="4468" y="6523"/>
                    <a:pt x="5050" y="6642"/>
                  </a:cubicBezTo>
                  <a:cubicBezTo>
                    <a:pt x="5122" y="6657"/>
                    <a:pt x="5194" y="6664"/>
                    <a:pt x="5265" y="6664"/>
                  </a:cubicBezTo>
                  <a:cubicBezTo>
                    <a:pt x="5767" y="6664"/>
                    <a:pt x="6218" y="6308"/>
                    <a:pt x="6322" y="5798"/>
                  </a:cubicBezTo>
                  <a:cubicBezTo>
                    <a:pt x="6441" y="5216"/>
                    <a:pt x="6060" y="4634"/>
                    <a:pt x="5478" y="4515"/>
                  </a:cubicBezTo>
                  <a:cubicBezTo>
                    <a:pt x="5405" y="4500"/>
                    <a:pt x="5332" y="4493"/>
                    <a:pt x="5261" y="4493"/>
                  </a:cubicBezTo>
                  <a:close/>
                  <a:moveTo>
                    <a:pt x="1171" y="5134"/>
                  </a:moveTo>
                  <a:cubicBezTo>
                    <a:pt x="671" y="5134"/>
                    <a:pt x="223" y="5481"/>
                    <a:pt x="119" y="6000"/>
                  </a:cubicBezTo>
                  <a:cubicBezTo>
                    <a:pt x="0" y="6582"/>
                    <a:pt x="380" y="7165"/>
                    <a:pt x="963" y="7284"/>
                  </a:cubicBezTo>
                  <a:cubicBezTo>
                    <a:pt x="1033" y="7298"/>
                    <a:pt x="1104" y="7305"/>
                    <a:pt x="1173" y="7305"/>
                  </a:cubicBezTo>
                  <a:cubicBezTo>
                    <a:pt x="1679" y="7305"/>
                    <a:pt x="2141" y="6941"/>
                    <a:pt x="2246" y="6440"/>
                  </a:cubicBezTo>
                  <a:cubicBezTo>
                    <a:pt x="2365" y="5858"/>
                    <a:pt x="1973" y="5275"/>
                    <a:pt x="1390" y="5156"/>
                  </a:cubicBezTo>
                  <a:cubicBezTo>
                    <a:pt x="1317" y="5141"/>
                    <a:pt x="1244" y="5134"/>
                    <a:pt x="1171" y="51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50" name="Google Shape;1350;p47"/>
          <p:cNvSpPr/>
          <p:nvPr/>
        </p:nvSpPr>
        <p:spPr>
          <a:xfrm rot="3599977" flipH="1">
            <a:off x="-1666026" y="1872631"/>
            <a:ext cx="119528" cy="119473"/>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04;p46">
            <a:extLst>
              <a:ext uri="{FF2B5EF4-FFF2-40B4-BE49-F238E27FC236}">
                <a16:creationId xmlns:a16="http://schemas.microsoft.com/office/drawing/2014/main" id="{5E96872D-E0BA-482B-9F8E-84EE35D6B021}"/>
              </a:ext>
            </a:extLst>
          </p:cNvPr>
          <p:cNvSpPr txBox="1">
            <a:spLocks noGrp="1"/>
          </p:cNvSpPr>
          <p:nvPr>
            <p:ph type="title"/>
          </p:nvPr>
        </p:nvSpPr>
        <p:spPr>
          <a:xfrm>
            <a:off x="1768655" y="191911"/>
            <a:ext cx="5606689" cy="81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INTRODUCTION</a:t>
            </a:r>
            <a:endParaRPr sz="3600" dirty="0"/>
          </a:p>
        </p:txBody>
      </p:sp>
      <p:sp>
        <p:nvSpPr>
          <p:cNvPr id="8" name="TextBox 7">
            <a:extLst>
              <a:ext uri="{FF2B5EF4-FFF2-40B4-BE49-F238E27FC236}">
                <a16:creationId xmlns:a16="http://schemas.microsoft.com/office/drawing/2014/main" id="{1BE3CCD0-9AF6-46AC-8A09-3F2C013337C8}"/>
              </a:ext>
            </a:extLst>
          </p:cNvPr>
          <p:cNvSpPr txBox="1"/>
          <p:nvPr/>
        </p:nvSpPr>
        <p:spPr>
          <a:xfrm>
            <a:off x="956732" y="1558702"/>
            <a:ext cx="7230534" cy="2798202"/>
          </a:xfrm>
          <a:prstGeom prst="rect">
            <a:avLst/>
          </a:prstGeom>
          <a:noFill/>
        </p:spPr>
        <p:txBody>
          <a:bodyPr wrap="square">
            <a:spAutoFit/>
          </a:bodyPr>
          <a:lstStyle/>
          <a:p>
            <a:pPr>
              <a:lnSpc>
                <a:spcPct val="150000"/>
              </a:lnSpc>
            </a:pPr>
            <a:r>
              <a:rPr lang="en-US" sz="2000" dirty="0" err="1">
                <a:solidFill>
                  <a:schemeClr val="tx1"/>
                </a:solidFill>
                <a:latin typeface="Barlow" panose="00000500000000000000" pitchFamily="2" charset="0"/>
              </a:rPr>
              <a:t>Starlink's</a:t>
            </a:r>
            <a:r>
              <a:rPr lang="en-US" sz="2000" dirty="0">
                <a:solidFill>
                  <a:schemeClr val="tx1"/>
                </a:solidFill>
                <a:latin typeface="Barlow" panose="00000500000000000000" pitchFamily="2" charset="0"/>
              </a:rPr>
              <a:t> satellite network consists of thousands of small, low-orbiting satellites that communicate with ground stations and user terminals to provide high-speed internet access. With this global network, Starlink aims to provide internet connectivity to users in any location, from rural and underserved areas to maritime vessels, aircraft, and even in space.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304;p46">
            <a:extLst>
              <a:ext uri="{FF2B5EF4-FFF2-40B4-BE49-F238E27FC236}">
                <a16:creationId xmlns:a16="http://schemas.microsoft.com/office/drawing/2014/main" id="{69C29773-78AF-46F6-B6C7-8B0DEE9F7921}"/>
              </a:ext>
            </a:extLst>
          </p:cNvPr>
          <p:cNvSpPr txBox="1">
            <a:spLocks noGrp="1"/>
          </p:cNvSpPr>
          <p:nvPr>
            <p:ph type="title"/>
          </p:nvPr>
        </p:nvSpPr>
        <p:spPr>
          <a:xfrm>
            <a:off x="2532600" y="121024"/>
            <a:ext cx="4078800" cy="81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EXISTING SYSTEM</a:t>
            </a:r>
            <a:endParaRPr sz="3600" dirty="0"/>
          </a:p>
        </p:txBody>
      </p:sp>
      <p:pic>
        <p:nvPicPr>
          <p:cNvPr id="5" name="Picture 4">
            <a:extLst>
              <a:ext uri="{FF2B5EF4-FFF2-40B4-BE49-F238E27FC236}">
                <a16:creationId xmlns:a16="http://schemas.microsoft.com/office/drawing/2014/main" id="{E4004657-5419-43D7-81A4-7D261A93E73F}"/>
              </a:ext>
            </a:extLst>
          </p:cNvPr>
          <p:cNvPicPr>
            <a:picLocks noChangeAspect="1"/>
          </p:cNvPicPr>
          <p:nvPr/>
        </p:nvPicPr>
        <p:blipFill>
          <a:blip r:embed="rId2"/>
          <a:stretch>
            <a:fillRect/>
          </a:stretch>
        </p:blipFill>
        <p:spPr>
          <a:xfrm>
            <a:off x="1404901" y="935524"/>
            <a:ext cx="6334198" cy="3984302"/>
          </a:xfrm>
          <a:prstGeom prst="rect">
            <a:avLst/>
          </a:prstGeom>
        </p:spPr>
      </p:pic>
    </p:spTree>
    <p:extLst>
      <p:ext uri="{BB962C8B-B14F-4D97-AF65-F5344CB8AC3E}">
        <p14:creationId xmlns:p14="http://schemas.microsoft.com/office/powerpoint/2010/main" val="268182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
            <a:extLst>
              <a:ext uri="{FF2B5EF4-FFF2-40B4-BE49-F238E27FC236}">
                <a16:creationId xmlns:a16="http://schemas.microsoft.com/office/drawing/2014/main" id="{B9C7BCAC-53AB-4AAB-9AF0-713A9D88C86C}"/>
              </a:ext>
            </a:extLst>
          </p:cNvPr>
          <p:cNvSpPr>
            <a:spLocks noGrp="1"/>
          </p:cNvSpPr>
          <p:nvPr>
            <p:ph type="title"/>
          </p:nvPr>
        </p:nvSpPr>
        <p:spPr>
          <a:xfrm>
            <a:off x="716850" y="241375"/>
            <a:ext cx="7710300" cy="572700"/>
          </a:xfrm>
        </p:spPr>
        <p:txBody>
          <a:bodyPr/>
          <a:lstStyle/>
          <a:p>
            <a:r>
              <a:rPr lang="en-US" sz="3600" dirty="0"/>
              <a:t>LITERATURE WORK</a:t>
            </a:r>
          </a:p>
        </p:txBody>
      </p:sp>
      <p:graphicFrame>
        <p:nvGraphicFramePr>
          <p:cNvPr id="3" name="Table 4">
            <a:extLst>
              <a:ext uri="{FF2B5EF4-FFF2-40B4-BE49-F238E27FC236}">
                <a16:creationId xmlns:a16="http://schemas.microsoft.com/office/drawing/2014/main" id="{17774614-83EB-4371-91CF-EAB22D920ECA}"/>
              </a:ext>
            </a:extLst>
          </p:cNvPr>
          <p:cNvGraphicFramePr>
            <a:graphicFrameLocks noGrp="1"/>
          </p:cNvGraphicFramePr>
          <p:nvPr>
            <p:extLst>
              <p:ext uri="{D42A27DB-BD31-4B8C-83A1-F6EECF244321}">
                <p14:modId xmlns:p14="http://schemas.microsoft.com/office/powerpoint/2010/main" val="3365384541"/>
              </p:ext>
            </p:extLst>
          </p:nvPr>
        </p:nvGraphicFramePr>
        <p:xfrm>
          <a:off x="107245" y="1302244"/>
          <a:ext cx="8929509" cy="3251439"/>
        </p:xfrm>
        <a:graphic>
          <a:graphicData uri="http://schemas.openxmlformats.org/drawingml/2006/table">
            <a:tbl>
              <a:tblPr firstRow="1" bandRow="1">
                <a:tableStyleId>{5C22544A-7EE6-4342-B048-85BDC9FD1C3A}</a:tableStyleId>
              </a:tblPr>
              <a:tblGrid>
                <a:gridCol w="841022">
                  <a:extLst>
                    <a:ext uri="{9D8B030D-6E8A-4147-A177-3AD203B41FA5}">
                      <a16:colId xmlns:a16="http://schemas.microsoft.com/office/drawing/2014/main" val="3286547248"/>
                    </a:ext>
                  </a:extLst>
                </a:gridCol>
                <a:gridCol w="1683066">
                  <a:extLst>
                    <a:ext uri="{9D8B030D-6E8A-4147-A177-3AD203B41FA5}">
                      <a16:colId xmlns:a16="http://schemas.microsoft.com/office/drawing/2014/main" val="2699279496"/>
                    </a:ext>
                  </a:extLst>
                </a:gridCol>
                <a:gridCol w="1101419">
                  <a:extLst>
                    <a:ext uri="{9D8B030D-6E8A-4147-A177-3AD203B41FA5}">
                      <a16:colId xmlns:a16="http://schemas.microsoft.com/office/drawing/2014/main" val="1631107196"/>
                    </a:ext>
                  </a:extLst>
                </a:gridCol>
                <a:gridCol w="2469018">
                  <a:extLst>
                    <a:ext uri="{9D8B030D-6E8A-4147-A177-3AD203B41FA5}">
                      <a16:colId xmlns:a16="http://schemas.microsoft.com/office/drawing/2014/main" val="2266805524"/>
                    </a:ext>
                  </a:extLst>
                </a:gridCol>
                <a:gridCol w="2834984">
                  <a:extLst>
                    <a:ext uri="{9D8B030D-6E8A-4147-A177-3AD203B41FA5}">
                      <a16:colId xmlns:a16="http://schemas.microsoft.com/office/drawing/2014/main" val="1800572094"/>
                    </a:ext>
                  </a:extLst>
                </a:gridCol>
              </a:tblGrid>
              <a:tr h="625579">
                <a:tc>
                  <a:txBody>
                    <a:bodyPr/>
                    <a:lstStyle/>
                    <a:p>
                      <a:pPr algn="ctr"/>
                      <a:r>
                        <a:rPr lang="en-IN" sz="1800" dirty="0">
                          <a:latin typeface="Barlow" panose="00000500000000000000" pitchFamily="2" charset="0"/>
                          <a:cs typeface="Times New Roman" panose="02020603050405020304" pitchFamily="18" charset="0"/>
                        </a:rPr>
                        <a:t>Sl.NO.</a:t>
                      </a:r>
                    </a:p>
                  </a:txBody>
                  <a:tcPr/>
                </a:tc>
                <a:tc>
                  <a:txBody>
                    <a:bodyPr/>
                    <a:lstStyle/>
                    <a:p>
                      <a:pPr algn="ctr"/>
                      <a:r>
                        <a:rPr lang="en-IN" sz="1800" dirty="0">
                          <a:latin typeface="Barlow" panose="00000500000000000000" pitchFamily="2" charset="0"/>
                          <a:cs typeface="Times New Roman" panose="02020603050405020304" pitchFamily="18" charset="0"/>
                        </a:rPr>
                        <a:t>AUTHORS</a:t>
                      </a:r>
                    </a:p>
                  </a:txBody>
                  <a:tcPr/>
                </a:tc>
                <a:tc>
                  <a:txBody>
                    <a:bodyPr/>
                    <a:lstStyle/>
                    <a:p>
                      <a:pPr algn="ctr"/>
                      <a:r>
                        <a:rPr lang="en-IN" sz="1800" dirty="0">
                          <a:latin typeface="Barlow" panose="00000500000000000000" pitchFamily="2" charset="0"/>
                          <a:cs typeface="Times New Roman" panose="02020603050405020304" pitchFamily="18" charset="0"/>
                        </a:rPr>
                        <a:t>YEAR</a:t>
                      </a:r>
                    </a:p>
                  </a:txBody>
                  <a:tcPr/>
                </a:tc>
                <a:tc>
                  <a:txBody>
                    <a:bodyPr/>
                    <a:lstStyle/>
                    <a:p>
                      <a:pPr algn="ctr"/>
                      <a:r>
                        <a:rPr lang="en-IN" sz="1800" dirty="0">
                          <a:latin typeface="Barlow" panose="00000500000000000000" pitchFamily="2" charset="0"/>
                          <a:cs typeface="Times New Roman" panose="02020603050405020304" pitchFamily="18" charset="0"/>
                        </a:rPr>
                        <a:t>TITLE</a:t>
                      </a:r>
                    </a:p>
                  </a:txBody>
                  <a:tcPr/>
                </a:tc>
                <a:tc>
                  <a:txBody>
                    <a:bodyPr/>
                    <a:lstStyle/>
                    <a:p>
                      <a:pPr algn="ctr"/>
                      <a:r>
                        <a:rPr lang="en-IN" sz="1800" dirty="0">
                          <a:latin typeface="Barlow" panose="00000500000000000000" pitchFamily="2" charset="0"/>
                          <a:cs typeface="Times New Roman" panose="02020603050405020304" pitchFamily="18" charset="0"/>
                        </a:rPr>
                        <a:t>REMARKS</a:t>
                      </a:r>
                    </a:p>
                  </a:txBody>
                  <a:tcPr/>
                </a:tc>
                <a:extLst>
                  <a:ext uri="{0D108BD9-81ED-4DB2-BD59-A6C34878D82A}">
                    <a16:rowId xmlns:a16="http://schemas.microsoft.com/office/drawing/2014/main" val="4067743992"/>
                  </a:ext>
                </a:extLst>
              </a:tr>
              <a:tr h="1458844">
                <a:tc>
                  <a:txBody>
                    <a:bodyPr/>
                    <a:lstStyle/>
                    <a:p>
                      <a:pPr algn="ctr"/>
                      <a:r>
                        <a:rPr lang="en-IN" sz="1200" b="0" dirty="0">
                          <a:solidFill>
                            <a:schemeClr val="accent2">
                              <a:lumMod val="50000"/>
                            </a:schemeClr>
                          </a:solidFill>
                          <a:latin typeface="Barlow" panose="00000500000000000000" pitchFamily="2" charset="0"/>
                          <a:cs typeface="Times New Roman" panose="02020603050405020304" pitchFamily="18" charset="0"/>
                        </a:rPr>
                        <a:t>1.</a:t>
                      </a:r>
                    </a:p>
                  </a:txBody>
                  <a:tcPr/>
                </a:tc>
                <a:tc>
                  <a:txBody>
                    <a:bodyPr/>
                    <a:lstStyle/>
                    <a:p>
                      <a:pPr algn="ctr"/>
                      <a:r>
                        <a:rPr lang="en-IN" sz="1200" b="0" dirty="0">
                          <a:solidFill>
                            <a:schemeClr val="accent2">
                              <a:lumMod val="50000"/>
                            </a:schemeClr>
                          </a:solidFill>
                          <a:latin typeface="Barlow" panose="00000500000000000000" pitchFamily="2" charset="0"/>
                        </a:rPr>
                        <a:t>Pawan Kalyani</a:t>
                      </a:r>
                      <a:endParaRPr lang="en-IN" sz="1200" b="0" dirty="0">
                        <a:solidFill>
                          <a:schemeClr val="accent2">
                            <a:lumMod val="50000"/>
                          </a:schemeClr>
                        </a:solidFill>
                        <a:latin typeface="Barlow" panose="00000500000000000000" pitchFamily="2" charset="0"/>
                        <a:cs typeface="Times New Roman" panose="02020603050405020304" pitchFamily="18" charset="0"/>
                      </a:endParaRPr>
                    </a:p>
                  </a:txBody>
                  <a:tcPr/>
                </a:tc>
                <a:tc>
                  <a:txBody>
                    <a:bodyPr/>
                    <a:lstStyle/>
                    <a:p>
                      <a:pPr algn="ctr"/>
                      <a:r>
                        <a:rPr lang="en-IN" sz="1200" b="0" dirty="0">
                          <a:solidFill>
                            <a:schemeClr val="accent2">
                              <a:lumMod val="50000"/>
                            </a:schemeClr>
                          </a:solidFill>
                          <a:latin typeface="Barlow" panose="00000500000000000000" pitchFamily="2" charset="0"/>
                          <a:cs typeface="Times New Roman" panose="02020603050405020304" pitchFamily="18" charset="0"/>
                        </a:rPr>
                        <a:t>2019</a:t>
                      </a:r>
                    </a:p>
                  </a:txBody>
                  <a:tcPr/>
                </a:tc>
                <a:tc>
                  <a:txBody>
                    <a:bodyPr/>
                    <a:lstStyle/>
                    <a:p>
                      <a:pPr algn="ctr"/>
                      <a:r>
                        <a:rPr lang="en-US" sz="1200" b="0" dirty="0">
                          <a:solidFill>
                            <a:schemeClr val="accent2">
                              <a:lumMod val="50000"/>
                            </a:schemeClr>
                          </a:solidFill>
                          <a:latin typeface="Barlow" panose="00000500000000000000" pitchFamily="2" charset="0"/>
                        </a:rPr>
                        <a:t>Internet From Sky: Starlink”, An Empirical Study on The Introductory Offer from Starlink In Pandemic Situation - Its Competition, Opportunity and Future in one of the world’s biggest consumer Market - India</a:t>
                      </a:r>
                      <a:endParaRPr lang="en-IN" sz="1200" b="0" dirty="0">
                        <a:solidFill>
                          <a:schemeClr val="accent2">
                            <a:lumMod val="50000"/>
                          </a:schemeClr>
                        </a:solidFill>
                        <a:latin typeface="Barlow" panose="00000500000000000000" pitchFamily="2" charset="0"/>
                        <a:cs typeface="Times New Roman" panose="02020603050405020304" pitchFamily="18" charset="0"/>
                      </a:endParaRPr>
                    </a:p>
                  </a:txBody>
                  <a:tcPr/>
                </a:tc>
                <a:tc>
                  <a:txBody>
                    <a:bodyPr/>
                    <a:lstStyle/>
                    <a:p>
                      <a:pPr algn="ctr"/>
                      <a:r>
                        <a:rPr lang="en-US" sz="1200" b="0" dirty="0">
                          <a:solidFill>
                            <a:schemeClr val="accent2">
                              <a:lumMod val="50000"/>
                            </a:schemeClr>
                          </a:solidFill>
                          <a:latin typeface="Barlow" panose="00000500000000000000" pitchFamily="2" charset="0"/>
                        </a:rPr>
                        <a:t>India is one of the world’s biggest market and there are ample opportunity of growth and development but with carefully devised strategically marketing can give the desired result. </a:t>
                      </a:r>
                      <a:endParaRPr lang="en-IN" sz="1200" b="0" dirty="0">
                        <a:solidFill>
                          <a:schemeClr val="accent2">
                            <a:lumMod val="50000"/>
                          </a:schemeClr>
                        </a:solidFill>
                        <a:latin typeface="Barlow" panose="00000500000000000000" pitchFamily="2" charset="0"/>
                        <a:cs typeface="Times New Roman" panose="02020603050405020304" pitchFamily="18" charset="0"/>
                      </a:endParaRPr>
                    </a:p>
                  </a:txBody>
                  <a:tcPr/>
                </a:tc>
                <a:extLst>
                  <a:ext uri="{0D108BD9-81ED-4DB2-BD59-A6C34878D82A}">
                    <a16:rowId xmlns:a16="http://schemas.microsoft.com/office/drawing/2014/main" val="185889153"/>
                  </a:ext>
                </a:extLst>
              </a:tr>
              <a:tr h="1167016">
                <a:tc>
                  <a:txBody>
                    <a:bodyPr/>
                    <a:lstStyle/>
                    <a:p>
                      <a:pPr algn="ctr"/>
                      <a:r>
                        <a:rPr lang="en-IN" sz="1200" dirty="0">
                          <a:solidFill>
                            <a:schemeClr val="accent2">
                              <a:lumMod val="50000"/>
                            </a:schemeClr>
                          </a:solidFill>
                          <a:latin typeface="Barlow" panose="00000500000000000000" pitchFamily="2" charset="0"/>
                          <a:cs typeface="Times New Roman" panose="02020603050405020304" pitchFamily="18" charset="0"/>
                        </a:rPr>
                        <a:t>2.</a:t>
                      </a:r>
                    </a:p>
                  </a:txBody>
                  <a:tcPr/>
                </a:tc>
                <a:tc>
                  <a:txBody>
                    <a:bodyPr/>
                    <a:lstStyle/>
                    <a:p>
                      <a:pPr algn="ctr"/>
                      <a:r>
                        <a:rPr lang="en-IN" sz="1200" dirty="0">
                          <a:solidFill>
                            <a:schemeClr val="accent2">
                              <a:lumMod val="50000"/>
                            </a:schemeClr>
                          </a:solidFill>
                          <a:latin typeface="Barlow" panose="00000500000000000000" pitchFamily="2" charset="0"/>
                          <a:cs typeface="Times New Roman" panose="02020603050405020304" pitchFamily="18" charset="0"/>
                        </a:rPr>
                        <a:t>Tong Duan, Venkata Dinavahi</a:t>
                      </a:r>
                    </a:p>
                  </a:txBody>
                  <a:tcPr/>
                </a:tc>
                <a:tc>
                  <a:txBody>
                    <a:bodyPr/>
                    <a:lstStyle/>
                    <a:p>
                      <a:pPr algn="ctr"/>
                      <a:r>
                        <a:rPr lang="en-IN" sz="1200" dirty="0">
                          <a:solidFill>
                            <a:schemeClr val="accent2">
                              <a:lumMod val="50000"/>
                            </a:schemeClr>
                          </a:solidFill>
                          <a:latin typeface="Barlow" panose="00000500000000000000" pitchFamily="2" charset="0"/>
                          <a:cs typeface="Times New Roman" panose="02020603050405020304" pitchFamily="18" charset="0"/>
                        </a:rPr>
                        <a:t>2020</a:t>
                      </a:r>
                    </a:p>
                  </a:txBody>
                  <a:tcPr/>
                </a:tc>
                <a:tc>
                  <a:txBody>
                    <a:bodyPr/>
                    <a:lstStyle/>
                    <a:p>
                      <a:pPr algn="ctr"/>
                      <a:r>
                        <a:rPr lang="en-US" sz="1200" dirty="0">
                          <a:solidFill>
                            <a:schemeClr val="accent2">
                              <a:lumMod val="50000"/>
                            </a:schemeClr>
                          </a:solidFill>
                          <a:latin typeface="Barlow" panose="00000500000000000000" pitchFamily="2" charset="0"/>
                          <a:cs typeface="Times New Roman" panose="02020603050405020304" pitchFamily="18" charset="0"/>
                        </a:rPr>
                        <a:t>Starlink Space Network-Enhanced Cyber–Physical Power System</a:t>
                      </a:r>
                      <a:endParaRPr lang="en-IN" sz="1200" dirty="0">
                        <a:solidFill>
                          <a:schemeClr val="accent2">
                            <a:lumMod val="50000"/>
                          </a:schemeClr>
                        </a:solidFill>
                        <a:latin typeface="Barlow" panose="00000500000000000000" pitchFamily="2" charset="0"/>
                        <a:cs typeface="Times New Roman" panose="02020603050405020304" pitchFamily="18" charset="0"/>
                      </a:endParaRPr>
                    </a:p>
                  </a:txBody>
                  <a:tcPr/>
                </a:tc>
                <a:tc>
                  <a:txBody>
                    <a:bodyPr/>
                    <a:lstStyle/>
                    <a:p>
                      <a:pPr algn="ctr"/>
                      <a:r>
                        <a:rPr lang="en-US" sz="1200" dirty="0">
                          <a:solidFill>
                            <a:schemeClr val="accent2">
                              <a:lumMod val="50000"/>
                            </a:schemeClr>
                          </a:solidFill>
                          <a:latin typeface="Barlow" panose="00000500000000000000" pitchFamily="2" charset="0"/>
                          <a:cs typeface="Times New Roman" panose="02020603050405020304" pitchFamily="18" charset="0"/>
                        </a:rPr>
                        <a:t>The possibility of integrating the Starlink space network into the existing CPPS is explored. The three-layer CPPS architecture is first proposed and then implementation issues are discussed.</a:t>
                      </a:r>
                      <a:endParaRPr lang="en-IN" sz="1200" dirty="0">
                        <a:solidFill>
                          <a:schemeClr val="accent2">
                            <a:lumMod val="50000"/>
                          </a:schemeClr>
                        </a:solidFill>
                        <a:latin typeface="Barlow" panose="00000500000000000000" pitchFamily="2" charset="0"/>
                        <a:cs typeface="Times New Roman" panose="02020603050405020304" pitchFamily="18" charset="0"/>
                      </a:endParaRPr>
                    </a:p>
                  </a:txBody>
                  <a:tcPr/>
                </a:tc>
                <a:extLst>
                  <a:ext uri="{0D108BD9-81ED-4DB2-BD59-A6C34878D82A}">
                    <a16:rowId xmlns:a16="http://schemas.microsoft.com/office/drawing/2014/main" val="3759268308"/>
                  </a:ext>
                </a:extLst>
              </a:tr>
            </a:tbl>
          </a:graphicData>
        </a:graphic>
      </p:graphicFrame>
    </p:spTree>
    <p:extLst>
      <p:ext uri="{BB962C8B-B14F-4D97-AF65-F5344CB8AC3E}">
        <p14:creationId xmlns:p14="http://schemas.microsoft.com/office/powerpoint/2010/main" val="523571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
            <a:extLst>
              <a:ext uri="{FF2B5EF4-FFF2-40B4-BE49-F238E27FC236}">
                <a16:creationId xmlns:a16="http://schemas.microsoft.com/office/drawing/2014/main" id="{B9C7BCAC-53AB-4AAB-9AF0-713A9D88C86C}"/>
              </a:ext>
            </a:extLst>
          </p:cNvPr>
          <p:cNvSpPr>
            <a:spLocks noGrp="1"/>
          </p:cNvSpPr>
          <p:nvPr>
            <p:ph type="title"/>
          </p:nvPr>
        </p:nvSpPr>
        <p:spPr>
          <a:xfrm>
            <a:off x="716850" y="139775"/>
            <a:ext cx="7710300" cy="572700"/>
          </a:xfrm>
        </p:spPr>
        <p:txBody>
          <a:bodyPr/>
          <a:lstStyle/>
          <a:p>
            <a:r>
              <a:rPr lang="en-US" sz="3600" dirty="0"/>
              <a:t>LITERATURE WORK</a:t>
            </a:r>
          </a:p>
        </p:txBody>
      </p:sp>
      <p:grpSp>
        <p:nvGrpSpPr>
          <p:cNvPr id="3" name="Google Shape;1731;p58">
            <a:extLst>
              <a:ext uri="{FF2B5EF4-FFF2-40B4-BE49-F238E27FC236}">
                <a16:creationId xmlns:a16="http://schemas.microsoft.com/office/drawing/2014/main" id="{EE16DC31-D0F4-4C28-9E07-B09DDF25A087}"/>
              </a:ext>
            </a:extLst>
          </p:cNvPr>
          <p:cNvGrpSpPr/>
          <p:nvPr/>
        </p:nvGrpSpPr>
        <p:grpSpPr>
          <a:xfrm>
            <a:off x="-4418222" y="3222117"/>
            <a:ext cx="4192503" cy="2204922"/>
            <a:chOff x="367875" y="254546"/>
            <a:chExt cx="8787473" cy="4621508"/>
          </a:xfrm>
        </p:grpSpPr>
        <p:sp>
          <p:nvSpPr>
            <p:cNvPr id="4" name="Google Shape;1732;p58">
              <a:extLst>
                <a:ext uri="{FF2B5EF4-FFF2-40B4-BE49-F238E27FC236}">
                  <a16:creationId xmlns:a16="http://schemas.microsoft.com/office/drawing/2014/main" id="{C42ECF17-F8CE-49EA-90D0-1F9316C163F8}"/>
                </a:ext>
              </a:extLst>
            </p:cNvPr>
            <p:cNvSpPr/>
            <p:nvPr/>
          </p:nvSpPr>
          <p:spPr>
            <a:xfrm rot="537699">
              <a:off x="603468" y="1226840"/>
              <a:ext cx="175583" cy="151699"/>
            </a:xfrm>
            <a:custGeom>
              <a:avLst/>
              <a:gdLst/>
              <a:ahLst/>
              <a:cxnLst/>
              <a:rect l="l" t="t" r="r" b="b"/>
              <a:pathLst>
                <a:path w="2977" h="2572" extrusionOk="0">
                  <a:moveTo>
                    <a:pt x="2977" y="0"/>
                  </a:moveTo>
                  <a:lnTo>
                    <a:pt x="2667" y="1619"/>
                  </a:lnTo>
                  <a:lnTo>
                    <a:pt x="0" y="2572"/>
                  </a:lnTo>
                  <a:lnTo>
                    <a:pt x="214" y="976"/>
                  </a:lnTo>
                  <a:close/>
                </a:path>
              </a:pathLst>
            </a:custGeom>
            <a:solidFill>
              <a:schemeClr val="lt1"/>
            </a:solidFill>
            <a:ln>
              <a:noFill/>
            </a:ln>
          </p:spPr>
        </p:sp>
        <p:sp>
          <p:nvSpPr>
            <p:cNvPr id="5" name="Google Shape;1733;p58">
              <a:extLst>
                <a:ext uri="{FF2B5EF4-FFF2-40B4-BE49-F238E27FC236}">
                  <a16:creationId xmlns:a16="http://schemas.microsoft.com/office/drawing/2014/main" id="{A8DBF968-DF8A-42A6-9D8E-8ACA7CBE3F87}"/>
                </a:ext>
              </a:extLst>
            </p:cNvPr>
            <p:cNvSpPr/>
            <p:nvPr/>
          </p:nvSpPr>
          <p:spPr>
            <a:xfrm rot="3446853" flipH="1">
              <a:off x="1230442" y="3066209"/>
              <a:ext cx="83905" cy="217036"/>
            </a:xfrm>
            <a:custGeom>
              <a:avLst/>
              <a:gdLst/>
              <a:ahLst/>
              <a:cxnLst/>
              <a:rect l="l" t="t" r="r" b="b"/>
              <a:pathLst>
                <a:path w="266" h="688" extrusionOk="0">
                  <a:moveTo>
                    <a:pt x="266" y="1"/>
                  </a:moveTo>
                  <a:lnTo>
                    <a:pt x="1" y="158"/>
                  </a:lnTo>
                  <a:lnTo>
                    <a:pt x="1" y="688"/>
                  </a:lnTo>
                  <a:lnTo>
                    <a:pt x="266" y="541"/>
                  </a:lnTo>
                  <a:lnTo>
                    <a:pt x="266" y="1"/>
                  </a:lnTo>
                  <a:close/>
                </a:path>
              </a:pathLst>
            </a:custGeom>
            <a:solidFill>
              <a:srgbClr val="9498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34;p58">
              <a:extLst>
                <a:ext uri="{FF2B5EF4-FFF2-40B4-BE49-F238E27FC236}">
                  <a16:creationId xmlns:a16="http://schemas.microsoft.com/office/drawing/2014/main" id="{E1FB862D-2890-4EBB-BDA0-B255DDDAB230}"/>
                </a:ext>
              </a:extLst>
            </p:cNvPr>
            <p:cNvSpPr/>
            <p:nvPr/>
          </p:nvSpPr>
          <p:spPr>
            <a:xfrm rot="4761902" flipH="1">
              <a:off x="1673491" y="986318"/>
              <a:ext cx="693654" cy="1358655"/>
            </a:xfrm>
            <a:custGeom>
              <a:avLst/>
              <a:gdLst/>
              <a:ahLst/>
              <a:cxnLst/>
              <a:rect l="l" t="t" r="r" b="b"/>
              <a:pathLst>
                <a:path w="2199" h="4307" extrusionOk="0">
                  <a:moveTo>
                    <a:pt x="2199" y="11"/>
                  </a:moveTo>
                  <a:lnTo>
                    <a:pt x="2199" y="13"/>
                  </a:lnTo>
                  <a:lnTo>
                    <a:pt x="2199" y="13"/>
                  </a:lnTo>
                  <a:cubicBezTo>
                    <a:pt x="2199" y="12"/>
                    <a:pt x="2199" y="11"/>
                    <a:pt x="2199" y="11"/>
                  </a:cubicBezTo>
                  <a:close/>
                  <a:moveTo>
                    <a:pt x="20" y="1"/>
                  </a:moveTo>
                  <a:lnTo>
                    <a:pt x="0" y="3671"/>
                  </a:lnTo>
                  <a:cubicBezTo>
                    <a:pt x="0" y="3838"/>
                    <a:pt x="98" y="4005"/>
                    <a:pt x="324" y="4123"/>
                  </a:cubicBezTo>
                  <a:cubicBezTo>
                    <a:pt x="540" y="4245"/>
                    <a:pt x="820" y="4307"/>
                    <a:pt x="1098" y="4307"/>
                  </a:cubicBezTo>
                  <a:cubicBezTo>
                    <a:pt x="1377" y="4307"/>
                    <a:pt x="1654" y="4245"/>
                    <a:pt x="1865" y="4123"/>
                  </a:cubicBezTo>
                  <a:cubicBezTo>
                    <a:pt x="2071" y="4005"/>
                    <a:pt x="2189" y="3838"/>
                    <a:pt x="2189" y="3681"/>
                  </a:cubicBezTo>
                  <a:lnTo>
                    <a:pt x="2199" y="13"/>
                  </a:lnTo>
                  <a:lnTo>
                    <a:pt x="2199" y="13"/>
                  </a:lnTo>
                  <a:cubicBezTo>
                    <a:pt x="2198" y="179"/>
                    <a:pt x="2090" y="345"/>
                    <a:pt x="1885" y="452"/>
                  </a:cubicBezTo>
                  <a:cubicBezTo>
                    <a:pt x="1669" y="575"/>
                    <a:pt x="1389" y="636"/>
                    <a:pt x="1109" y="636"/>
                  </a:cubicBezTo>
                  <a:cubicBezTo>
                    <a:pt x="830" y="636"/>
                    <a:pt x="550" y="575"/>
                    <a:pt x="334" y="452"/>
                  </a:cubicBezTo>
                  <a:cubicBezTo>
                    <a:pt x="128" y="334"/>
                    <a:pt x="20" y="158"/>
                    <a:pt x="20" y="1"/>
                  </a:cubicBezTo>
                  <a:close/>
                </a:path>
              </a:pathLst>
            </a:custGeom>
            <a:solidFill>
              <a:srgbClr val="C1C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35;p58">
              <a:extLst>
                <a:ext uri="{FF2B5EF4-FFF2-40B4-BE49-F238E27FC236}">
                  <a16:creationId xmlns:a16="http://schemas.microsoft.com/office/drawing/2014/main" id="{0D50242D-620E-4F34-9F57-C2CE0583C92E}"/>
                </a:ext>
              </a:extLst>
            </p:cNvPr>
            <p:cNvSpPr/>
            <p:nvPr/>
          </p:nvSpPr>
          <p:spPr>
            <a:xfrm rot="4761902" flipH="1">
              <a:off x="1819979" y="1020735"/>
              <a:ext cx="195573" cy="1180425"/>
            </a:xfrm>
            <a:custGeom>
              <a:avLst/>
              <a:gdLst/>
              <a:ahLst/>
              <a:cxnLst/>
              <a:rect l="l" t="t" r="r" b="b"/>
              <a:pathLst>
                <a:path w="620" h="3742" extrusionOk="0">
                  <a:moveTo>
                    <a:pt x="619" y="0"/>
                  </a:moveTo>
                  <a:lnTo>
                    <a:pt x="619" y="0"/>
                  </a:lnTo>
                  <a:cubicBezTo>
                    <a:pt x="463" y="49"/>
                    <a:pt x="293" y="71"/>
                    <a:pt x="115" y="71"/>
                  </a:cubicBezTo>
                  <a:cubicBezTo>
                    <a:pt x="81" y="71"/>
                    <a:pt x="46" y="70"/>
                    <a:pt x="11" y="69"/>
                  </a:cubicBezTo>
                  <a:lnTo>
                    <a:pt x="1" y="3739"/>
                  </a:lnTo>
                  <a:cubicBezTo>
                    <a:pt x="34" y="3741"/>
                    <a:pt x="66" y="3741"/>
                    <a:pt x="99" y="3741"/>
                  </a:cubicBezTo>
                  <a:cubicBezTo>
                    <a:pt x="274" y="3741"/>
                    <a:pt x="451" y="3718"/>
                    <a:pt x="600" y="3660"/>
                  </a:cubicBezTo>
                  <a:lnTo>
                    <a:pt x="619" y="0"/>
                  </a:lnTo>
                  <a:close/>
                </a:path>
              </a:pathLst>
            </a:custGeom>
            <a:solidFill>
              <a:srgbClr val="C1C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36;p58">
              <a:extLst>
                <a:ext uri="{FF2B5EF4-FFF2-40B4-BE49-F238E27FC236}">
                  <a16:creationId xmlns:a16="http://schemas.microsoft.com/office/drawing/2014/main" id="{FC9FAC68-E8B6-4C40-A648-870C5050B6B6}"/>
                </a:ext>
              </a:extLst>
            </p:cNvPr>
            <p:cNvSpPr/>
            <p:nvPr/>
          </p:nvSpPr>
          <p:spPr>
            <a:xfrm rot="4761902" flipH="1">
              <a:off x="1866719" y="1193724"/>
              <a:ext cx="176647" cy="1192096"/>
            </a:xfrm>
            <a:custGeom>
              <a:avLst/>
              <a:gdLst/>
              <a:ahLst/>
              <a:cxnLst/>
              <a:rect l="l" t="t" r="r" b="b"/>
              <a:pathLst>
                <a:path w="560" h="3779" extrusionOk="0">
                  <a:moveTo>
                    <a:pt x="10" y="1"/>
                  </a:moveTo>
                  <a:lnTo>
                    <a:pt x="0" y="3671"/>
                  </a:lnTo>
                  <a:cubicBezTo>
                    <a:pt x="167" y="3730"/>
                    <a:pt x="354" y="3769"/>
                    <a:pt x="550" y="3779"/>
                  </a:cubicBezTo>
                  <a:lnTo>
                    <a:pt x="560" y="109"/>
                  </a:lnTo>
                  <a:cubicBezTo>
                    <a:pt x="363" y="99"/>
                    <a:pt x="167" y="59"/>
                    <a:pt x="10" y="1"/>
                  </a:cubicBezTo>
                  <a:close/>
                </a:path>
              </a:pathLst>
            </a:custGeom>
            <a:solidFill>
              <a:srgbClr val="C1C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37;p58">
              <a:extLst>
                <a:ext uri="{FF2B5EF4-FFF2-40B4-BE49-F238E27FC236}">
                  <a16:creationId xmlns:a16="http://schemas.microsoft.com/office/drawing/2014/main" id="{CA0B02E3-5AAA-4C26-9D7C-B60061DEF2D3}"/>
                </a:ext>
              </a:extLst>
            </p:cNvPr>
            <p:cNvSpPr/>
            <p:nvPr/>
          </p:nvSpPr>
          <p:spPr>
            <a:xfrm rot="4761902" flipH="1">
              <a:off x="2006320" y="1268237"/>
              <a:ext cx="155197" cy="1325217"/>
            </a:xfrm>
            <a:custGeom>
              <a:avLst/>
              <a:gdLst/>
              <a:ahLst/>
              <a:cxnLst/>
              <a:rect l="l" t="t" r="r" b="b"/>
              <a:pathLst>
                <a:path w="492" h="4201" extrusionOk="0">
                  <a:moveTo>
                    <a:pt x="10" y="1"/>
                  </a:moveTo>
                  <a:lnTo>
                    <a:pt x="1" y="3671"/>
                  </a:lnTo>
                  <a:cubicBezTo>
                    <a:pt x="1" y="3848"/>
                    <a:pt x="99" y="4005"/>
                    <a:pt x="324" y="4122"/>
                  </a:cubicBezTo>
                  <a:cubicBezTo>
                    <a:pt x="364" y="4152"/>
                    <a:pt x="432" y="4171"/>
                    <a:pt x="481" y="4201"/>
                  </a:cubicBezTo>
                  <a:lnTo>
                    <a:pt x="491" y="531"/>
                  </a:lnTo>
                  <a:cubicBezTo>
                    <a:pt x="442" y="511"/>
                    <a:pt x="383" y="481"/>
                    <a:pt x="334" y="452"/>
                  </a:cubicBezTo>
                  <a:cubicBezTo>
                    <a:pt x="128" y="334"/>
                    <a:pt x="10" y="158"/>
                    <a:pt x="10" y="1"/>
                  </a:cubicBezTo>
                  <a:close/>
                </a:path>
              </a:pathLst>
            </a:custGeom>
            <a:solidFill>
              <a:srgbClr val="C1C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38;p58">
              <a:extLst>
                <a:ext uri="{FF2B5EF4-FFF2-40B4-BE49-F238E27FC236}">
                  <a16:creationId xmlns:a16="http://schemas.microsoft.com/office/drawing/2014/main" id="{209D6E8A-1699-426D-B0BF-E43851D4F3F0}"/>
                </a:ext>
              </a:extLst>
            </p:cNvPr>
            <p:cNvSpPr/>
            <p:nvPr/>
          </p:nvSpPr>
          <p:spPr>
            <a:xfrm rot="4761902" flipH="1">
              <a:off x="2305212" y="1342159"/>
              <a:ext cx="758635" cy="400625"/>
            </a:xfrm>
            <a:custGeom>
              <a:avLst/>
              <a:gdLst/>
              <a:ahLst/>
              <a:cxnLst/>
              <a:rect l="l" t="t" r="r" b="b"/>
              <a:pathLst>
                <a:path w="2405" h="1270" extrusionOk="0">
                  <a:moveTo>
                    <a:pt x="1206" y="1"/>
                  </a:moveTo>
                  <a:cubicBezTo>
                    <a:pt x="928" y="1"/>
                    <a:pt x="648" y="64"/>
                    <a:pt x="432" y="192"/>
                  </a:cubicBezTo>
                  <a:cubicBezTo>
                    <a:pt x="0" y="437"/>
                    <a:pt x="0" y="840"/>
                    <a:pt x="432" y="1085"/>
                  </a:cubicBezTo>
                  <a:cubicBezTo>
                    <a:pt x="648" y="1208"/>
                    <a:pt x="928" y="1269"/>
                    <a:pt x="1206" y="1269"/>
                  </a:cubicBezTo>
                  <a:cubicBezTo>
                    <a:pt x="1485" y="1269"/>
                    <a:pt x="1762" y="1208"/>
                    <a:pt x="1973" y="1085"/>
                  </a:cubicBezTo>
                  <a:cubicBezTo>
                    <a:pt x="2405" y="840"/>
                    <a:pt x="2405" y="437"/>
                    <a:pt x="1973" y="192"/>
                  </a:cubicBezTo>
                  <a:cubicBezTo>
                    <a:pt x="1762" y="64"/>
                    <a:pt x="1485" y="1"/>
                    <a:pt x="1206" y="1"/>
                  </a:cubicBezTo>
                  <a:close/>
                </a:path>
              </a:pathLst>
            </a:custGeom>
            <a:solidFill>
              <a:srgbClr val="C1C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39;p58">
              <a:extLst>
                <a:ext uri="{FF2B5EF4-FFF2-40B4-BE49-F238E27FC236}">
                  <a16:creationId xmlns:a16="http://schemas.microsoft.com/office/drawing/2014/main" id="{9F30D05E-613D-41B3-8340-D7BF08C9E4B9}"/>
                </a:ext>
              </a:extLst>
            </p:cNvPr>
            <p:cNvSpPr/>
            <p:nvPr/>
          </p:nvSpPr>
          <p:spPr>
            <a:xfrm rot="4761902" flipH="1">
              <a:off x="1405374" y="1297696"/>
              <a:ext cx="997109" cy="776645"/>
            </a:xfrm>
            <a:custGeom>
              <a:avLst/>
              <a:gdLst/>
              <a:ahLst/>
              <a:cxnLst/>
              <a:rect l="l" t="t" r="r" b="b"/>
              <a:pathLst>
                <a:path w="3161" h="2462" extrusionOk="0">
                  <a:moveTo>
                    <a:pt x="491" y="1"/>
                  </a:moveTo>
                  <a:lnTo>
                    <a:pt x="1" y="1542"/>
                  </a:lnTo>
                  <a:cubicBezTo>
                    <a:pt x="1" y="1777"/>
                    <a:pt x="158" y="2013"/>
                    <a:pt x="472" y="2189"/>
                  </a:cubicBezTo>
                  <a:cubicBezTo>
                    <a:pt x="781" y="2371"/>
                    <a:pt x="1186" y="2462"/>
                    <a:pt x="1589" y="2462"/>
                  </a:cubicBezTo>
                  <a:cubicBezTo>
                    <a:pt x="1993" y="2462"/>
                    <a:pt x="2395" y="2371"/>
                    <a:pt x="2699" y="2189"/>
                  </a:cubicBezTo>
                  <a:cubicBezTo>
                    <a:pt x="3004" y="2023"/>
                    <a:pt x="3161" y="1787"/>
                    <a:pt x="3161" y="1552"/>
                  </a:cubicBezTo>
                  <a:lnTo>
                    <a:pt x="2690" y="11"/>
                  </a:lnTo>
                  <a:cubicBezTo>
                    <a:pt x="2690" y="168"/>
                    <a:pt x="2582" y="344"/>
                    <a:pt x="2356" y="452"/>
                  </a:cubicBezTo>
                  <a:cubicBezTo>
                    <a:pt x="2140" y="575"/>
                    <a:pt x="1860" y="636"/>
                    <a:pt x="1582" y="636"/>
                  </a:cubicBezTo>
                  <a:cubicBezTo>
                    <a:pt x="1303" y="636"/>
                    <a:pt x="1026" y="575"/>
                    <a:pt x="815" y="452"/>
                  </a:cubicBezTo>
                  <a:cubicBezTo>
                    <a:pt x="599" y="325"/>
                    <a:pt x="491" y="158"/>
                    <a:pt x="4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40;p58">
              <a:extLst>
                <a:ext uri="{FF2B5EF4-FFF2-40B4-BE49-F238E27FC236}">
                  <a16:creationId xmlns:a16="http://schemas.microsoft.com/office/drawing/2014/main" id="{720683EE-0341-461C-A69F-BF8349A4202B}"/>
                </a:ext>
              </a:extLst>
            </p:cNvPr>
            <p:cNvSpPr/>
            <p:nvPr/>
          </p:nvSpPr>
          <p:spPr>
            <a:xfrm rot="4761902" flipH="1">
              <a:off x="1672939" y="1301989"/>
              <a:ext cx="276011" cy="601253"/>
            </a:xfrm>
            <a:custGeom>
              <a:avLst/>
              <a:gdLst/>
              <a:ahLst/>
              <a:cxnLst/>
              <a:rect l="l" t="t" r="r" b="b"/>
              <a:pathLst>
                <a:path w="875" h="1906" extrusionOk="0">
                  <a:moveTo>
                    <a:pt x="658" y="0"/>
                  </a:moveTo>
                  <a:cubicBezTo>
                    <a:pt x="495" y="52"/>
                    <a:pt x="318" y="81"/>
                    <a:pt x="125" y="81"/>
                  </a:cubicBezTo>
                  <a:cubicBezTo>
                    <a:pt x="97" y="81"/>
                    <a:pt x="69" y="80"/>
                    <a:pt x="40" y="79"/>
                  </a:cubicBezTo>
                  <a:lnTo>
                    <a:pt x="1" y="1904"/>
                  </a:lnTo>
                  <a:cubicBezTo>
                    <a:pt x="30" y="1905"/>
                    <a:pt x="60" y="1906"/>
                    <a:pt x="90" y="1906"/>
                  </a:cubicBezTo>
                  <a:cubicBezTo>
                    <a:pt x="356" y="1906"/>
                    <a:pt x="627" y="1867"/>
                    <a:pt x="874" y="1796"/>
                  </a:cubicBezTo>
                  <a:lnTo>
                    <a:pt x="658" y="0"/>
                  </a:lnTo>
                  <a:close/>
                </a:path>
              </a:pathLst>
            </a:custGeom>
            <a:solidFill>
              <a:srgbClr val="FFFFFF">
                <a:alpha val="3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41;p58">
              <a:extLst>
                <a:ext uri="{FF2B5EF4-FFF2-40B4-BE49-F238E27FC236}">
                  <a16:creationId xmlns:a16="http://schemas.microsoft.com/office/drawing/2014/main" id="{B2199968-F2A5-49DC-83AD-537A9530332C}"/>
                </a:ext>
              </a:extLst>
            </p:cNvPr>
            <p:cNvSpPr/>
            <p:nvPr/>
          </p:nvSpPr>
          <p:spPr>
            <a:xfrm rot="4761902" flipH="1">
              <a:off x="1729265" y="1545229"/>
              <a:ext cx="260239" cy="610086"/>
            </a:xfrm>
            <a:custGeom>
              <a:avLst/>
              <a:gdLst/>
              <a:ahLst/>
              <a:cxnLst/>
              <a:rect l="l" t="t" r="r" b="b"/>
              <a:pathLst>
                <a:path w="825" h="1934" extrusionOk="0">
                  <a:moveTo>
                    <a:pt x="285" y="1"/>
                  </a:moveTo>
                  <a:lnTo>
                    <a:pt x="0" y="1777"/>
                  </a:lnTo>
                  <a:cubicBezTo>
                    <a:pt x="236" y="1875"/>
                    <a:pt x="511" y="1924"/>
                    <a:pt x="795" y="1934"/>
                  </a:cubicBezTo>
                  <a:lnTo>
                    <a:pt x="825" y="109"/>
                  </a:lnTo>
                  <a:cubicBezTo>
                    <a:pt x="628" y="99"/>
                    <a:pt x="432" y="60"/>
                    <a:pt x="285" y="1"/>
                  </a:cubicBezTo>
                  <a:close/>
                </a:path>
              </a:pathLst>
            </a:custGeom>
            <a:solidFill>
              <a:srgbClr val="B8BE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42;p58">
              <a:extLst>
                <a:ext uri="{FF2B5EF4-FFF2-40B4-BE49-F238E27FC236}">
                  <a16:creationId xmlns:a16="http://schemas.microsoft.com/office/drawing/2014/main" id="{3A659628-F371-4A88-B760-7862EE0EB3D3}"/>
                </a:ext>
              </a:extLst>
            </p:cNvPr>
            <p:cNvSpPr/>
            <p:nvPr/>
          </p:nvSpPr>
          <p:spPr>
            <a:xfrm rot="4761902" flipH="1">
              <a:off x="1848684" y="1659523"/>
              <a:ext cx="306924" cy="727750"/>
            </a:xfrm>
            <a:custGeom>
              <a:avLst/>
              <a:gdLst/>
              <a:ahLst/>
              <a:cxnLst/>
              <a:rect l="l" t="t" r="r" b="b"/>
              <a:pathLst>
                <a:path w="973" h="2307" extrusionOk="0">
                  <a:moveTo>
                    <a:pt x="491" y="1"/>
                  </a:moveTo>
                  <a:lnTo>
                    <a:pt x="1" y="1542"/>
                  </a:lnTo>
                  <a:cubicBezTo>
                    <a:pt x="1" y="1777"/>
                    <a:pt x="167" y="2013"/>
                    <a:pt x="472" y="2199"/>
                  </a:cubicBezTo>
                  <a:cubicBezTo>
                    <a:pt x="540" y="2248"/>
                    <a:pt x="619" y="2268"/>
                    <a:pt x="688" y="2307"/>
                  </a:cubicBezTo>
                  <a:lnTo>
                    <a:pt x="972" y="531"/>
                  </a:lnTo>
                  <a:cubicBezTo>
                    <a:pt x="923" y="501"/>
                    <a:pt x="864" y="482"/>
                    <a:pt x="815" y="452"/>
                  </a:cubicBezTo>
                  <a:cubicBezTo>
                    <a:pt x="609" y="334"/>
                    <a:pt x="491" y="158"/>
                    <a:pt x="491" y="1"/>
                  </a:cubicBezTo>
                  <a:close/>
                </a:path>
              </a:pathLst>
            </a:custGeom>
            <a:solidFill>
              <a:srgbClr val="B8BE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43;p58">
              <a:extLst>
                <a:ext uri="{FF2B5EF4-FFF2-40B4-BE49-F238E27FC236}">
                  <a16:creationId xmlns:a16="http://schemas.microsoft.com/office/drawing/2014/main" id="{BDF679D9-3533-4FE0-A07F-D2D1FA01F100}"/>
                </a:ext>
              </a:extLst>
            </p:cNvPr>
            <p:cNvSpPr/>
            <p:nvPr/>
          </p:nvSpPr>
          <p:spPr>
            <a:xfrm rot="4761902" flipH="1">
              <a:off x="1917695" y="1416224"/>
              <a:ext cx="758635" cy="398101"/>
            </a:xfrm>
            <a:custGeom>
              <a:avLst/>
              <a:gdLst/>
              <a:ahLst/>
              <a:cxnLst/>
              <a:rect l="l" t="t" r="r" b="b"/>
              <a:pathLst>
                <a:path w="2405" h="1262" extrusionOk="0">
                  <a:moveTo>
                    <a:pt x="1206" y="0"/>
                  </a:moveTo>
                  <a:cubicBezTo>
                    <a:pt x="928" y="0"/>
                    <a:pt x="648" y="62"/>
                    <a:pt x="432" y="184"/>
                  </a:cubicBezTo>
                  <a:cubicBezTo>
                    <a:pt x="0" y="430"/>
                    <a:pt x="0" y="832"/>
                    <a:pt x="432" y="1077"/>
                  </a:cubicBezTo>
                  <a:cubicBezTo>
                    <a:pt x="648" y="1200"/>
                    <a:pt x="928" y="1261"/>
                    <a:pt x="1206" y="1261"/>
                  </a:cubicBezTo>
                  <a:cubicBezTo>
                    <a:pt x="1485" y="1261"/>
                    <a:pt x="1762" y="1200"/>
                    <a:pt x="1973" y="1077"/>
                  </a:cubicBezTo>
                  <a:cubicBezTo>
                    <a:pt x="2405" y="832"/>
                    <a:pt x="2405" y="430"/>
                    <a:pt x="1973" y="184"/>
                  </a:cubicBezTo>
                  <a:cubicBezTo>
                    <a:pt x="1762" y="62"/>
                    <a:pt x="1485" y="0"/>
                    <a:pt x="1206" y="0"/>
                  </a:cubicBezTo>
                  <a:close/>
                </a:path>
              </a:pathLst>
            </a:custGeom>
            <a:solidFill>
              <a:srgbClr val="B8BE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44;p58">
              <a:extLst>
                <a:ext uri="{FF2B5EF4-FFF2-40B4-BE49-F238E27FC236}">
                  <a16:creationId xmlns:a16="http://schemas.microsoft.com/office/drawing/2014/main" id="{F6623350-4C97-45F1-BAAD-7DE670F71502}"/>
                </a:ext>
              </a:extLst>
            </p:cNvPr>
            <p:cNvSpPr/>
            <p:nvPr/>
          </p:nvSpPr>
          <p:spPr>
            <a:xfrm rot="4761902" flipH="1">
              <a:off x="2455345" y="839430"/>
              <a:ext cx="693654" cy="1358655"/>
            </a:xfrm>
            <a:custGeom>
              <a:avLst/>
              <a:gdLst/>
              <a:ahLst/>
              <a:cxnLst/>
              <a:rect l="l" t="t" r="r" b="b"/>
              <a:pathLst>
                <a:path w="2199" h="4307" extrusionOk="0">
                  <a:moveTo>
                    <a:pt x="2199" y="11"/>
                  </a:moveTo>
                  <a:lnTo>
                    <a:pt x="2199" y="12"/>
                  </a:lnTo>
                  <a:lnTo>
                    <a:pt x="2199" y="12"/>
                  </a:lnTo>
                  <a:cubicBezTo>
                    <a:pt x="2199" y="12"/>
                    <a:pt x="2199" y="11"/>
                    <a:pt x="2199" y="11"/>
                  </a:cubicBezTo>
                  <a:close/>
                  <a:moveTo>
                    <a:pt x="20" y="1"/>
                  </a:moveTo>
                  <a:lnTo>
                    <a:pt x="0" y="3661"/>
                  </a:lnTo>
                  <a:cubicBezTo>
                    <a:pt x="0" y="3838"/>
                    <a:pt x="98" y="3995"/>
                    <a:pt x="324" y="4122"/>
                  </a:cubicBezTo>
                  <a:cubicBezTo>
                    <a:pt x="540" y="4245"/>
                    <a:pt x="820" y="4306"/>
                    <a:pt x="1098" y="4306"/>
                  </a:cubicBezTo>
                  <a:cubicBezTo>
                    <a:pt x="1377" y="4306"/>
                    <a:pt x="1654" y="4245"/>
                    <a:pt x="1865" y="4122"/>
                  </a:cubicBezTo>
                  <a:cubicBezTo>
                    <a:pt x="2071" y="3995"/>
                    <a:pt x="2189" y="3838"/>
                    <a:pt x="2189" y="3681"/>
                  </a:cubicBezTo>
                  <a:lnTo>
                    <a:pt x="2199" y="12"/>
                  </a:lnTo>
                  <a:lnTo>
                    <a:pt x="2199" y="12"/>
                  </a:lnTo>
                  <a:cubicBezTo>
                    <a:pt x="2198" y="169"/>
                    <a:pt x="2090" y="325"/>
                    <a:pt x="1885" y="452"/>
                  </a:cubicBezTo>
                  <a:cubicBezTo>
                    <a:pt x="1669" y="575"/>
                    <a:pt x="1389" y="636"/>
                    <a:pt x="1109" y="636"/>
                  </a:cubicBezTo>
                  <a:cubicBezTo>
                    <a:pt x="830" y="636"/>
                    <a:pt x="550" y="575"/>
                    <a:pt x="334" y="452"/>
                  </a:cubicBezTo>
                  <a:cubicBezTo>
                    <a:pt x="128" y="325"/>
                    <a:pt x="20" y="158"/>
                    <a:pt x="20" y="1"/>
                  </a:cubicBezTo>
                  <a:close/>
                </a:path>
              </a:pathLst>
            </a:custGeom>
            <a:solidFill>
              <a:srgbClr val="D8DF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45;p58">
              <a:extLst>
                <a:ext uri="{FF2B5EF4-FFF2-40B4-BE49-F238E27FC236}">
                  <a16:creationId xmlns:a16="http://schemas.microsoft.com/office/drawing/2014/main" id="{9E68A93D-0C64-47C2-9B55-A8474F296854}"/>
                </a:ext>
              </a:extLst>
            </p:cNvPr>
            <p:cNvSpPr/>
            <p:nvPr/>
          </p:nvSpPr>
          <p:spPr>
            <a:xfrm rot="4761902" flipH="1">
              <a:off x="2604313" y="872751"/>
              <a:ext cx="195573" cy="1181686"/>
            </a:xfrm>
            <a:custGeom>
              <a:avLst/>
              <a:gdLst/>
              <a:ahLst/>
              <a:cxnLst/>
              <a:rect l="l" t="t" r="r" b="b"/>
              <a:pathLst>
                <a:path w="620" h="3746" extrusionOk="0">
                  <a:moveTo>
                    <a:pt x="619" y="0"/>
                  </a:moveTo>
                  <a:lnTo>
                    <a:pt x="619" y="0"/>
                  </a:lnTo>
                  <a:cubicBezTo>
                    <a:pt x="456" y="51"/>
                    <a:pt x="279" y="80"/>
                    <a:pt x="93" y="80"/>
                  </a:cubicBezTo>
                  <a:cubicBezTo>
                    <a:pt x="65" y="80"/>
                    <a:pt x="38" y="80"/>
                    <a:pt x="11" y="79"/>
                  </a:cubicBezTo>
                  <a:lnTo>
                    <a:pt x="1" y="3739"/>
                  </a:lnTo>
                  <a:cubicBezTo>
                    <a:pt x="44" y="3743"/>
                    <a:pt x="87" y="3745"/>
                    <a:pt x="131" y="3745"/>
                  </a:cubicBezTo>
                  <a:cubicBezTo>
                    <a:pt x="295" y="3745"/>
                    <a:pt x="460" y="3717"/>
                    <a:pt x="600" y="3670"/>
                  </a:cubicBezTo>
                  <a:lnTo>
                    <a:pt x="619" y="0"/>
                  </a:lnTo>
                  <a:close/>
                </a:path>
              </a:pathLst>
            </a:custGeom>
            <a:solidFill>
              <a:srgbClr val="E8E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46;p58">
              <a:extLst>
                <a:ext uri="{FF2B5EF4-FFF2-40B4-BE49-F238E27FC236}">
                  <a16:creationId xmlns:a16="http://schemas.microsoft.com/office/drawing/2014/main" id="{B0FE324E-9A3A-41C5-BD5A-FAC4647F64D9}"/>
                </a:ext>
              </a:extLst>
            </p:cNvPr>
            <p:cNvSpPr/>
            <p:nvPr/>
          </p:nvSpPr>
          <p:spPr>
            <a:xfrm rot="4761902" flipH="1">
              <a:off x="2654618" y="1045542"/>
              <a:ext cx="176647" cy="1192412"/>
            </a:xfrm>
            <a:custGeom>
              <a:avLst/>
              <a:gdLst/>
              <a:ahLst/>
              <a:cxnLst/>
              <a:rect l="l" t="t" r="r" b="b"/>
              <a:pathLst>
                <a:path w="560" h="3780" extrusionOk="0">
                  <a:moveTo>
                    <a:pt x="10" y="1"/>
                  </a:moveTo>
                  <a:lnTo>
                    <a:pt x="0" y="3671"/>
                  </a:lnTo>
                  <a:cubicBezTo>
                    <a:pt x="167" y="3730"/>
                    <a:pt x="354" y="3769"/>
                    <a:pt x="550" y="3779"/>
                  </a:cubicBezTo>
                  <a:lnTo>
                    <a:pt x="560" y="119"/>
                  </a:lnTo>
                  <a:cubicBezTo>
                    <a:pt x="363" y="119"/>
                    <a:pt x="167" y="79"/>
                    <a:pt x="10" y="1"/>
                  </a:cubicBezTo>
                  <a:close/>
                </a:path>
              </a:pathLst>
            </a:custGeom>
            <a:solidFill>
              <a:srgbClr val="D8DF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47;p58">
              <a:extLst>
                <a:ext uri="{FF2B5EF4-FFF2-40B4-BE49-F238E27FC236}">
                  <a16:creationId xmlns:a16="http://schemas.microsoft.com/office/drawing/2014/main" id="{BDB85F22-8A0C-4D75-8FB9-BBA813DFAA29}"/>
                </a:ext>
              </a:extLst>
            </p:cNvPr>
            <p:cNvSpPr/>
            <p:nvPr/>
          </p:nvSpPr>
          <p:spPr>
            <a:xfrm rot="4761902" flipH="1">
              <a:off x="2792670" y="1121924"/>
              <a:ext cx="155197" cy="1322378"/>
            </a:xfrm>
            <a:custGeom>
              <a:avLst/>
              <a:gdLst/>
              <a:ahLst/>
              <a:cxnLst/>
              <a:rect l="l" t="t" r="r" b="b"/>
              <a:pathLst>
                <a:path w="492" h="4192" extrusionOk="0">
                  <a:moveTo>
                    <a:pt x="10" y="1"/>
                  </a:moveTo>
                  <a:lnTo>
                    <a:pt x="1" y="3661"/>
                  </a:lnTo>
                  <a:cubicBezTo>
                    <a:pt x="1" y="3838"/>
                    <a:pt x="99" y="3995"/>
                    <a:pt x="324" y="4122"/>
                  </a:cubicBezTo>
                  <a:cubicBezTo>
                    <a:pt x="364" y="4142"/>
                    <a:pt x="432" y="4172"/>
                    <a:pt x="481" y="4191"/>
                  </a:cubicBezTo>
                  <a:lnTo>
                    <a:pt x="491" y="521"/>
                  </a:lnTo>
                  <a:cubicBezTo>
                    <a:pt x="442" y="501"/>
                    <a:pt x="383" y="472"/>
                    <a:pt x="334" y="452"/>
                  </a:cubicBezTo>
                  <a:cubicBezTo>
                    <a:pt x="128" y="325"/>
                    <a:pt x="10" y="158"/>
                    <a:pt x="10" y="1"/>
                  </a:cubicBezTo>
                  <a:close/>
                </a:path>
              </a:pathLst>
            </a:custGeom>
            <a:solidFill>
              <a:srgbClr val="D8DF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48;p58">
              <a:extLst>
                <a:ext uri="{FF2B5EF4-FFF2-40B4-BE49-F238E27FC236}">
                  <a16:creationId xmlns:a16="http://schemas.microsoft.com/office/drawing/2014/main" id="{19BED2A4-AA22-48F6-812D-0BA5477CCA6C}"/>
                </a:ext>
              </a:extLst>
            </p:cNvPr>
            <p:cNvSpPr/>
            <p:nvPr/>
          </p:nvSpPr>
          <p:spPr>
            <a:xfrm rot="4761902" flipH="1">
              <a:off x="3090476" y="1194315"/>
              <a:ext cx="758635" cy="401256"/>
            </a:xfrm>
            <a:custGeom>
              <a:avLst/>
              <a:gdLst/>
              <a:ahLst/>
              <a:cxnLst/>
              <a:rect l="l" t="t" r="r" b="b"/>
              <a:pathLst>
                <a:path w="2405" h="1272" extrusionOk="0">
                  <a:moveTo>
                    <a:pt x="1206" y="0"/>
                  </a:moveTo>
                  <a:cubicBezTo>
                    <a:pt x="928" y="0"/>
                    <a:pt x="648" y="62"/>
                    <a:pt x="432" y="184"/>
                  </a:cubicBezTo>
                  <a:cubicBezTo>
                    <a:pt x="0" y="430"/>
                    <a:pt x="0" y="842"/>
                    <a:pt x="432" y="1087"/>
                  </a:cubicBezTo>
                  <a:cubicBezTo>
                    <a:pt x="648" y="1210"/>
                    <a:pt x="928" y="1271"/>
                    <a:pt x="1206" y="1271"/>
                  </a:cubicBezTo>
                  <a:cubicBezTo>
                    <a:pt x="1485" y="1271"/>
                    <a:pt x="1762" y="1210"/>
                    <a:pt x="1973" y="1087"/>
                  </a:cubicBezTo>
                  <a:cubicBezTo>
                    <a:pt x="2405" y="842"/>
                    <a:pt x="2405" y="430"/>
                    <a:pt x="1973" y="184"/>
                  </a:cubicBezTo>
                  <a:cubicBezTo>
                    <a:pt x="1762" y="62"/>
                    <a:pt x="1485" y="0"/>
                    <a:pt x="1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49;p58">
              <a:extLst>
                <a:ext uri="{FF2B5EF4-FFF2-40B4-BE49-F238E27FC236}">
                  <a16:creationId xmlns:a16="http://schemas.microsoft.com/office/drawing/2014/main" id="{0E4BF29A-B814-4DB0-98AF-99019C7FC0D0}"/>
                </a:ext>
              </a:extLst>
            </p:cNvPr>
            <p:cNvSpPr/>
            <p:nvPr/>
          </p:nvSpPr>
          <p:spPr>
            <a:xfrm rot="4761902" flipH="1">
              <a:off x="3620531" y="620683"/>
              <a:ext cx="693654" cy="1358340"/>
            </a:xfrm>
            <a:custGeom>
              <a:avLst/>
              <a:gdLst/>
              <a:ahLst/>
              <a:cxnLst/>
              <a:rect l="l" t="t" r="r" b="b"/>
              <a:pathLst>
                <a:path w="2199" h="4306" extrusionOk="0">
                  <a:moveTo>
                    <a:pt x="2199" y="10"/>
                  </a:moveTo>
                  <a:lnTo>
                    <a:pt x="2199" y="12"/>
                  </a:lnTo>
                  <a:lnTo>
                    <a:pt x="2199" y="12"/>
                  </a:lnTo>
                  <a:cubicBezTo>
                    <a:pt x="2199" y="11"/>
                    <a:pt x="2199" y="11"/>
                    <a:pt x="2199" y="10"/>
                  </a:cubicBezTo>
                  <a:close/>
                  <a:moveTo>
                    <a:pt x="20" y="0"/>
                  </a:moveTo>
                  <a:lnTo>
                    <a:pt x="0" y="3670"/>
                  </a:lnTo>
                  <a:cubicBezTo>
                    <a:pt x="0" y="3837"/>
                    <a:pt x="98" y="4004"/>
                    <a:pt x="324" y="4122"/>
                  </a:cubicBezTo>
                  <a:cubicBezTo>
                    <a:pt x="540" y="4244"/>
                    <a:pt x="820" y="4306"/>
                    <a:pt x="1098" y="4306"/>
                  </a:cubicBezTo>
                  <a:cubicBezTo>
                    <a:pt x="1377" y="4306"/>
                    <a:pt x="1654" y="4244"/>
                    <a:pt x="1865" y="4122"/>
                  </a:cubicBezTo>
                  <a:cubicBezTo>
                    <a:pt x="2071" y="4004"/>
                    <a:pt x="2189" y="3837"/>
                    <a:pt x="2189" y="3680"/>
                  </a:cubicBezTo>
                  <a:lnTo>
                    <a:pt x="2199" y="12"/>
                  </a:lnTo>
                  <a:lnTo>
                    <a:pt x="2199" y="12"/>
                  </a:lnTo>
                  <a:cubicBezTo>
                    <a:pt x="2198" y="178"/>
                    <a:pt x="2090" y="334"/>
                    <a:pt x="1885" y="452"/>
                  </a:cubicBezTo>
                  <a:cubicBezTo>
                    <a:pt x="1669" y="574"/>
                    <a:pt x="1389" y="636"/>
                    <a:pt x="1109" y="636"/>
                  </a:cubicBezTo>
                  <a:cubicBezTo>
                    <a:pt x="830" y="636"/>
                    <a:pt x="550" y="574"/>
                    <a:pt x="334" y="452"/>
                  </a:cubicBezTo>
                  <a:cubicBezTo>
                    <a:pt x="128" y="334"/>
                    <a:pt x="20" y="157"/>
                    <a:pt x="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50;p58">
              <a:extLst>
                <a:ext uri="{FF2B5EF4-FFF2-40B4-BE49-F238E27FC236}">
                  <a16:creationId xmlns:a16="http://schemas.microsoft.com/office/drawing/2014/main" id="{494D90EC-0182-4621-A065-9733328ED58E}"/>
                </a:ext>
              </a:extLst>
            </p:cNvPr>
            <p:cNvSpPr/>
            <p:nvPr/>
          </p:nvSpPr>
          <p:spPr>
            <a:xfrm rot="4761902" flipH="1">
              <a:off x="3767173" y="654914"/>
              <a:ext cx="195573" cy="1180425"/>
            </a:xfrm>
            <a:custGeom>
              <a:avLst/>
              <a:gdLst/>
              <a:ahLst/>
              <a:cxnLst/>
              <a:rect l="l" t="t" r="r" b="b"/>
              <a:pathLst>
                <a:path w="620" h="3742" extrusionOk="0">
                  <a:moveTo>
                    <a:pt x="619" y="0"/>
                  </a:moveTo>
                  <a:lnTo>
                    <a:pt x="619" y="0"/>
                  </a:lnTo>
                  <a:cubicBezTo>
                    <a:pt x="463" y="50"/>
                    <a:pt x="293" y="71"/>
                    <a:pt x="115" y="71"/>
                  </a:cubicBezTo>
                  <a:cubicBezTo>
                    <a:pt x="81" y="71"/>
                    <a:pt x="46" y="71"/>
                    <a:pt x="11" y="69"/>
                  </a:cubicBezTo>
                  <a:lnTo>
                    <a:pt x="1" y="3739"/>
                  </a:lnTo>
                  <a:cubicBezTo>
                    <a:pt x="27" y="3741"/>
                    <a:pt x="53" y="3741"/>
                    <a:pt x="80" y="3741"/>
                  </a:cubicBezTo>
                  <a:cubicBezTo>
                    <a:pt x="261" y="3741"/>
                    <a:pt x="445" y="3712"/>
                    <a:pt x="600" y="3661"/>
                  </a:cubicBezTo>
                  <a:lnTo>
                    <a:pt x="619" y="0"/>
                  </a:lnTo>
                  <a:close/>
                </a:path>
              </a:pathLst>
            </a:custGeom>
            <a:solidFill>
              <a:srgbClr val="979797">
                <a:alpha val="30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51;p58">
              <a:extLst>
                <a:ext uri="{FF2B5EF4-FFF2-40B4-BE49-F238E27FC236}">
                  <a16:creationId xmlns:a16="http://schemas.microsoft.com/office/drawing/2014/main" id="{83F642A6-B956-4D0B-8C6B-4FD379F783FA}"/>
                </a:ext>
              </a:extLst>
            </p:cNvPr>
            <p:cNvSpPr/>
            <p:nvPr/>
          </p:nvSpPr>
          <p:spPr>
            <a:xfrm rot="4761902" flipH="1">
              <a:off x="4254267" y="977250"/>
              <a:ext cx="758635" cy="398101"/>
            </a:xfrm>
            <a:custGeom>
              <a:avLst/>
              <a:gdLst/>
              <a:ahLst/>
              <a:cxnLst/>
              <a:rect l="l" t="t" r="r" b="b"/>
              <a:pathLst>
                <a:path w="2405" h="1262" extrusionOk="0">
                  <a:moveTo>
                    <a:pt x="1206" y="0"/>
                  </a:moveTo>
                  <a:cubicBezTo>
                    <a:pt x="928" y="0"/>
                    <a:pt x="648" y="62"/>
                    <a:pt x="432" y="184"/>
                  </a:cubicBezTo>
                  <a:cubicBezTo>
                    <a:pt x="0" y="430"/>
                    <a:pt x="0" y="832"/>
                    <a:pt x="432" y="1078"/>
                  </a:cubicBezTo>
                  <a:cubicBezTo>
                    <a:pt x="648" y="1200"/>
                    <a:pt x="928" y="1262"/>
                    <a:pt x="1206" y="1262"/>
                  </a:cubicBezTo>
                  <a:cubicBezTo>
                    <a:pt x="1485" y="1262"/>
                    <a:pt x="1762" y="1200"/>
                    <a:pt x="1973" y="1078"/>
                  </a:cubicBezTo>
                  <a:cubicBezTo>
                    <a:pt x="2405" y="832"/>
                    <a:pt x="2405" y="430"/>
                    <a:pt x="1973" y="184"/>
                  </a:cubicBezTo>
                  <a:cubicBezTo>
                    <a:pt x="1762" y="62"/>
                    <a:pt x="1485" y="0"/>
                    <a:pt x="1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52;p58">
              <a:extLst>
                <a:ext uri="{FF2B5EF4-FFF2-40B4-BE49-F238E27FC236}">
                  <a16:creationId xmlns:a16="http://schemas.microsoft.com/office/drawing/2014/main" id="{6B9386D2-470D-4942-B1FD-10811858084D}"/>
                </a:ext>
              </a:extLst>
            </p:cNvPr>
            <p:cNvSpPr/>
            <p:nvPr/>
          </p:nvSpPr>
          <p:spPr>
            <a:xfrm rot="4761902" flipH="1">
              <a:off x="4779671" y="402914"/>
              <a:ext cx="693654" cy="1358340"/>
            </a:xfrm>
            <a:custGeom>
              <a:avLst/>
              <a:gdLst/>
              <a:ahLst/>
              <a:cxnLst/>
              <a:rect l="l" t="t" r="r" b="b"/>
              <a:pathLst>
                <a:path w="2199" h="4306" extrusionOk="0">
                  <a:moveTo>
                    <a:pt x="2199" y="10"/>
                  </a:moveTo>
                  <a:lnTo>
                    <a:pt x="2199" y="12"/>
                  </a:lnTo>
                  <a:lnTo>
                    <a:pt x="2199" y="12"/>
                  </a:lnTo>
                  <a:cubicBezTo>
                    <a:pt x="2199" y="11"/>
                    <a:pt x="2199" y="11"/>
                    <a:pt x="2199" y="10"/>
                  </a:cubicBezTo>
                  <a:close/>
                  <a:moveTo>
                    <a:pt x="20" y="0"/>
                  </a:moveTo>
                  <a:lnTo>
                    <a:pt x="0" y="3661"/>
                  </a:lnTo>
                  <a:cubicBezTo>
                    <a:pt x="0" y="3837"/>
                    <a:pt x="98" y="3994"/>
                    <a:pt x="324" y="4122"/>
                  </a:cubicBezTo>
                  <a:cubicBezTo>
                    <a:pt x="540" y="4245"/>
                    <a:pt x="820" y="4306"/>
                    <a:pt x="1098" y="4306"/>
                  </a:cubicBezTo>
                  <a:cubicBezTo>
                    <a:pt x="1377" y="4306"/>
                    <a:pt x="1654" y="4245"/>
                    <a:pt x="1865" y="4122"/>
                  </a:cubicBezTo>
                  <a:cubicBezTo>
                    <a:pt x="2071" y="3994"/>
                    <a:pt x="2189" y="3837"/>
                    <a:pt x="2189" y="3680"/>
                  </a:cubicBezTo>
                  <a:lnTo>
                    <a:pt x="2199" y="12"/>
                  </a:lnTo>
                  <a:lnTo>
                    <a:pt x="2199" y="12"/>
                  </a:lnTo>
                  <a:cubicBezTo>
                    <a:pt x="2198" y="168"/>
                    <a:pt x="2090" y="334"/>
                    <a:pt x="1885" y="452"/>
                  </a:cubicBezTo>
                  <a:cubicBezTo>
                    <a:pt x="1669" y="574"/>
                    <a:pt x="1389" y="636"/>
                    <a:pt x="1109" y="636"/>
                  </a:cubicBezTo>
                  <a:cubicBezTo>
                    <a:pt x="830" y="636"/>
                    <a:pt x="550" y="574"/>
                    <a:pt x="334" y="452"/>
                  </a:cubicBezTo>
                  <a:cubicBezTo>
                    <a:pt x="128" y="334"/>
                    <a:pt x="20" y="157"/>
                    <a:pt x="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53;p58">
              <a:extLst>
                <a:ext uri="{FF2B5EF4-FFF2-40B4-BE49-F238E27FC236}">
                  <a16:creationId xmlns:a16="http://schemas.microsoft.com/office/drawing/2014/main" id="{12BC034C-7CFD-4CF6-83BA-0E83D295EA0C}"/>
                </a:ext>
              </a:extLst>
            </p:cNvPr>
            <p:cNvSpPr/>
            <p:nvPr/>
          </p:nvSpPr>
          <p:spPr>
            <a:xfrm rot="4761902" flipH="1">
              <a:off x="4927863" y="435276"/>
              <a:ext cx="195573" cy="1183579"/>
            </a:xfrm>
            <a:custGeom>
              <a:avLst/>
              <a:gdLst/>
              <a:ahLst/>
              <a:cxnLst/>
              <a:rect l="l" t="t" r="r" b="b"/>
              <a:pathLst>
                <a:path w="620" h="3752" extrusionOk="0">
                  <a:moveTo>
                    <a:pt x="619" y="0"/>
                  </a:moveTo>
                  <a:cubicBezTo>
                    <a:pt x="462" y="58"/>
                    <a:pt x="291" y="81"/>
                    <a:pt x="113" y="81"/>
                  </a:cubicBezTo>
                  <a:cubicBezTo>
                    <a:pt x="79" y="81"/>
                    <a:pt x="45" y="81"/>
                    <a:pt x="11" y="79"/>
                  </a:cubicBezTo>
                  <a:lnTo>
                    <a:pt x="1" y="3749"/>
                  </a:lnTo>
                  <a:cubicBezTo>
                    <a:pt x="27" y="3751"/>
                    <a:pt x="53" y="3751"/>
                    <a:pt x="80" y="3751"/>
                  </a:cubicBezTo>
                  <a:cubicBezTo>
                    <a:pt x="261" y="3751"/>
                    <a:pt x="445" y="3722"/>
                    <a:pt x="600" y="3671"/>
                  </a:cubicBezTo>
                  <a:lnTo>
                    <a:pt x="619" y="0"/>
                  </a:lnTo>
                  <a:close/>
                </a:path>
              </a:pathLst>
            </a:custGeom>
            <a:solidFill>
              <a:srgbClr val="979797">
                <a:alpha val="30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54;p58">
              <a:extLst>
                <a:ext uri="{FF2B5EF4-FFF2-40B4-BE49-F238E27FC236}">
                  <a16:creationId xmlns:a16="http://schemas.microsoft.com/office/drawing/2014/main" id="{FD0AA707-A51A-4D9C-B57C-740846EA11FB}"/>
                </a:ext>
              </a:extLst>
            </p:cNvPr>
            <p:cNvSpPr/>
            <p:nvPr/>
          </p:nvSpPr>
          <p:spPr>
            <a:xfrm rot="4761902" flipH="1">
              <a:off x="5413407" y="759481"/>
              <a:ext cx="758635" cy="398101"/>
            </a:xfrm>
            <a:custGeom>
              <a:avLst/>
              <a:gdLst/>
              <a:ahLst/>
              <a:cxnLst/>
              <a:rect l="l" t="t" r="r" b="b"/>
              <a:pathLst>
                <a:path w="2405" h="1262" extrusionOk="0">
                  <a:moveTo>
                    <a:pt x="1206" y="1"/>
                  </a:moveTo>
                  <a:cubicBezTo>
                    <a:pt x="928" y="1"/>
                    <a:pt x="648" y="62"/>
                    <a:pt x="432" y="185"/>
                  </a:cubicBezTo>
                  <a:cubicBezTo>
                    <a:pt x="0" y="430"/>
                    <a:pt x="0" y="832"/>
                    <a:pt x="432" y="1078"/>
                  </a:cubicBezTo>
                  <a:cubicBezTo>
                    <a:pt x="648" y="1200"/>
                    <a:pt x="928" y="1262"/>
                    <a:pt x="1206" y="1262"/>
                  </a:cubicBezTo>
                  <a:cubicBezTo>
                    <a:pt x="1485" y="1262"/>
                    <a:pt x="1762" y="1200"/>
                    <a:pt x="1973" y="1078"/>
                  </a:cubicBezTo>
                  <a:cubicBezTo>
                    <a:pt x="2405" y="832"/>
                    <a:pt x="2405" y="430"/>
                    <a:pt x="1973" y="185"/>
                  </a:cubicBezTo>
                  <a:cubicBezTo>
                    <a:pt x="1762" y="62"/>
                    <a:pt x="1485" y="1"/>
                    <a:pt x="1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55;p58">
              <a:extLst>
                <a:ext uri="{FF2B5EF4-FFF2-40B4-BE49-F238E27FC236}">
                  <a16:creationId xmlns:a16="http://schemas.microsoft.com/office/drawing/2014/main" id="{3C530AF0-7552-4013-9FB4-8BC8757FC2AF}"/>
                </a:ext>
              </a:extLst>
            </p:cNvPr>
            <p:cNvSpPr/>
            <p:nvPr/>
          </p:nvSpPr>
          <p:spPr>
            <a:xfrm rot="4761902" flipH="1">
              <a:off x="5944857" y="183852"/>
              <a:ext cx="693654" cy="1358655"/>
            </a:xfrm>
            <a:custGeom>
              <a:avLst/>
              <a:gdLst/>
              <a:ahLst/>
              <a:cxnLst/>
              <a:rect l="l" t="t" r="r" b="b"/>
              <a:pathLst>
                <a:path w="2199" h="4307" extrusionOk="0">
                  <a:moveTo>
                    <a:pt x="2199" y="20"/>
                  </a:moveTo>
                  <a:lnTo>
                    <a:pt x="2199" y="22"/>
                  </a:lnTo>
                  <a:lnTo>
                    <a:pt x="2199" y="22"/>
                  </a:lnTo>
                  <a:cubicBezTo>
                    <a:pt x="2199" y="21"/>
                    <a:pt x="2199" y="21"/>
                    <a:pt x="2199" y="20"/>
                  </a:cubicBezTo>
                  <a:close/>
                  <a:moveTo>
                    <a:pt x="20" y="1"/>
                  </a:moveTo>
                  <a:lnTo>
                    <a:pt x="0" y="3671"/>
                  </a:lnTo>
                  <a:cubicBezTo>
                    <a:pt x="0" y="3847"/>
                    <a:pt x="98" y="4004"/>
                    <a:pt x="324" y="4122"/>
                  </a:cubicBezTo>
                  <a:cubicBezTo>
                    <a:pt x="540" y="4245"/>
                    <a:pt x="820" y="4306"/>
                    <a:pt x="1098" y="4306"/>
                  </a:cubicBezTo>
                  <a:cubicBezTo>
                    <a:pt x="1377" y="4306"/>
                    <a:pt x="1654" y="4245"/>
                    <a:pt x="1865" y="4122"/>
                  </a:cubicBezTo>
                  <a:cubicBezTo>
                    <a:pt x="2071" y="4004"/>
                    <a:pt x="2189" y="3847"/>
                    <a:pt x="2189" y="3681"/>
                  </a:cubicBezTo>
                  <a:lnTo>
                    <a:pt x="2199" y="22"/>
                  </a:lnTo>
                  <a:lnTo>
                    <a:pt x="2199" y="22"/>
                  </a:lnTo>
                  <a:cubicBezTo>
                    <a:pt x="2198" y="178"/>
                    <a:pt x="2090" y="335"/>
                    <a:pt x="1885" y="462"/>
                  </a:cubicBezTo>
                  <a:cubicBezTo>
                    <a:pt x="1669" y="584"/>
                    <a:pt x="1389" y="646"/>
                    <a:pt x="1109" y="646"/>
                  </a:cubicBezTo>
                  <a:cubicBezTo>
                    <a:pt x="830" y="646"/>
                    <a:pt x="550" y="584"/>
                    <a:pt x="334" y="462"/>
                  </a:cubicBezTo>
                  <a:cubicBezTo>
                    <a:pt x="128" y="334"/>
                    <a:pt x="20" y="167"/>
                    <a:pt x="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56;p58">
              <a:extLst>
                <a:ext uri="{FF2B5EF4-FFF2-40B4-BE49-F238E27FC236}">
                  <a16:creationId xmlns:a16="http://schemas.microsoft.com/office/drawing/2014/main" id="{DB1D4C8B-41EA-4813-B8CD-73C628DFEC8F}"/>
                </a:ext>
              </a:extLst>
            </p:cNvPr>
            <p:cNvSpPr/>
            <p:nvPr/>
          </p:nvSpPr>
          <p:spPr>
            <a:xfrm rot="4761902" flipH="1">
              <a:off x="6091499" y="218083"/>
              <a:ext cx="195573" cy="1180740"/>
            </a:xfrm>
            <a:custGeom>
              <a:avLst/>
              <a:gdLst/>
              <a:ahLst/>
              <a:cxnLst/>
              <a:rect l="l" t="t" r="r" b="b"/>
              <a:pathLst>
                <a:path w="620" h="3743" extrusionOk="0">
                  <a:moveTo>
                    <a:pt x="619" y="1"/>
                  </a:moveTo>
                  <a:lnTo>
                    <a:pt x="619" y="1"/>
                  </a:lnTo>
                  <a:cubicBezTo>
                    <a:pt x="472" y="47"/>
                    <a:pt x="312" y="75"/>
                    <a:pt x="145" y="75"/>
                  </a:cubicBezTo>
                  <a:cubicBezTo>
                    <a:pt x="100" y="75"/>
                    <a:pt x="56" y="73"/>
                    <a:pt x="11" y="69"/>
                  </a:cubicBezTo>
                  <a:lnTo>
                    <a:pt x="1" y="3740"/>
                  </a:lnTo>
                  <a:cubicBezTo>
                    <a:pt x="34" y="3741"/>
                    <a:pt x="66" y="3742"/>
                    <a:pt x="99" y="3742"/>
                  </a:cubicBezTo>
                  <a:cubicBezTo>
                    <a:pt x="274" y="3742"/>
                    <a:pt x="451" y="3719"/>
                    <a:pt x="600" y="3661"/>
                  </a:cubicBezTo>
                  <a:lnTo>
                    <a:pt x="619" y="1"/>
                  </a:lnTo>
                  <a:close/>
                </a:path>
              </a:pathLst>
            </a:custGeom>
            <a:solidFill>
              <a:srgbClr val="979797">
                <a:alpha val="30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57;p58">
              <a:extLst>
                <a:ext uri="{FF2B5EF4-FFF2-40B4-BE49-F238E27FC236}">
                  <a16:creationId xmlns:a16="http://schemas.microsoft.com/office/drawing/2014/main" id="{ED6DDAB5-0956-4093-B35D-FC9ABEE0A371}"/>
                </a:ext>
              </a:extLst>
            </p:cNvPr>
            <p:cNvSpPr/>
            <p:nvPr/>
          </p:nvSpPr>
          <p:spPr>
            <a:xfrm rot="4761902" flipH="1">
              <a:off x="6577197" y="539261"/>
              <a:ext cx="758635" cy="401256"/>
            </a:xfrm>
            <a:custGeom>
              <a:avLst/>
              <a:gdLst/>
              <a:ahLst/>
              <a:cxnLst/>
              <a:rect l="l" t="t" r="r" b="b"/>
              <a:pathLst>
                <a:path w="2405" h="1272" extrusionOk="0">
                  <a:moveTo>
                    <a:pt x="1206" y="1"/>
                  </a:moveTo>
                  <a:cubicBezTo>
                    <a:pt x="928" y="1"/>
                    <a:pt x="648" y="62"/>
                    <a:pt x="432" y="185"/>
                  </a:cubicBezTo>
                  <a:cubicBezTo>
                    <a:pt x="0" y="430"/>
                    <a:pt x="0" y="842"/>
                    <a:pt x="432" y="1088"/>
                  </a:cubicBezTo>
                  <a:cubicBezTo>
                    <a:pt x="648" y="1210"/>
                    <a:pt x="928" y="1272"/>
                    <a:pt x="1206" y="1272"/>
                  </a:cubicBezTo>
                  <a:cubicBezTo>
                    <a:pt x="1485" y="1272"/>
                    <a:pt x="1762" y="1210"/>
                    <a:pt x="1973" y="1088"/>
                  </a:cubicBezTo>
                  <a:cubicBezTo>
                    <a:pt x="2405" y="842"/>
                    <a:pt x="2405" y="430"/>
                    <a:pt x="1973" y="185"/>
                  </a:cubicBezTo>
                  <a:cubicBezTo>
                    <a:pt x="1762" y="62"/>
                    <a:pt x="1485" y="1"/>
                    <a:pt x="1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758;p58">
              <a:extLst>
                <a:ext uri="{FF2B5EF4-FFF2-40B4-BE49-F238E27FC236}">
                  <a16:creationId xmlns:a16="http://schemas.microsoft.com/office/drawing/2014/main" id="{185A3168-73A3-4924-96E9-1DA3DADFF049}"/>
                </a:ext>
              </a:extLst>
            </p:cNvPr>
            <p:cNvSpPr/>
            <p:nvPr/>
          </p:nvSpPr>
          <p:spPr>
            <a:xfrm rot="4761902" flipH="1">
              <a:off x="6905717" y="205108"/>
              <a:ext cx="687661" cy="950144"/>
            </a:xfrm>
            <a:custGeom>
              <a:avLst/>
              <a:gdLst/>
              <a:ahLst/>
              <a:cxnLst/>
              <a:rect l="l" t="t" r="r" b="b"/>
              <a:pathLst>
                <a:path w="2180" h="3012" extrusionOk="0">
                  <a:moveTo>
                    <a:pt x="766" y="1"/>
                  </a:moveTo>
                  <a:lnTo>
                    <a:pt x="1" y="2376"/>
                  </a:lnTo>
                  <a:cubicBezTo>
                    <a:pt x="1" y="2543"/>
                    <a:pt x="99" y="2700"/>
                    <a:pt x="315" y="2827"/>
                  </a:cubicBezTo>
                  <a:cubicBezTo>
                    <a:pt x="531" y="2950"/>
                    <a:pt x="811" y="3011"/>
                    <a:pt x="1090" y="3011"/>
                  </a:cubicBezTo>
                  <a:cubicBezTo>
                    <a:pt x="1370" y="3011"/>
                    <a:pt x="1650" y="2950"/>
                    <a:pt x="1866" y="2827"/>
                  </a:cubicBezTo>
                  <a:cubicBezTo>
                    <a:pt x="2072" y="2709"/>
                    <a:pt x="2180" y="2543"/>
                    <a:pt x="2180" y="2386"/>
                  </a:cubicBezTo>
                  <a:lnTo>
                    <a:pt x="1424" y="21"/>
                  </a:lnTo>
                  <a:cubicBezTo>
                    <a:pt x="1424" y="70"/>
                    <a:pt x="1385" y="119"/>
                    <a:pt x="1336" y="138"/>
                  </a:cubicBezTo>
                  <a:cubicBezTo>
                    <a:pt x="1267" y="178"/>
                    <a:pt x="1181" y="197"/>
                    <a:pt x="1096" y="197"/>
                  </a:cubicBezTo>
                  <a:cubicBezTo>
                    <a:pt x="1012" y="197"/>
                    <a:pt x="928" y="178"/>
                    <a:pt x="865" y="138"/>
                  </a:cubicBezTo>
                  <a:cubicBezTo>
                    <a:pt x="806" y="109"/>
                    <a:pt x="766" y="50"/>
                    <a:pt x="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759;p58">
              <a:extLst>
                <a:ext uri="{FF2B5EF4-FFF2-40B4-BE49-F238E27FC236}">
                  <a16:creationId xmlns:a16="http://schemas.microsoft.com/office/drawing/2014/main" id="{7BE70367-714C-4976-BA74-81EB2653C009}"/>
                </a:ext>
              </a:extLst>
            </p:cNvPr>
            <p:cNvSpPr/>
            <p:nvPr/>
          </p:nvSpPr>
          <p:spPr>
            <a:xfrm rot="4761902" flipH="1">
              <a:off x="7109017" y="168199"/>
              <a:ext cx="192419" cy="895571"/>
            </a:xfrm>
            <a:custGeom>
              <a:avLst/>
              <a:gdLst/>
              <a:ahLst/>
              <a:cxnLst/>
              <a:rect l="l" t="t" r="r" b="b"/>
              <a:pathLst>
                <a:path w="610" h="2839" extrusionOk="0">
                  <a:moveTo>
                    <a:pt x="236" y="0"/>
                  </a:moveTo>
                  <a:cubicBezTo>
                    <a:pt x="177" y="20"/>
                    <a:pt x="119" y="30"/>
                    <a:pt x="60" y="30"/>
                  </a:cubicBezTo>
                  <a:lnTo>
                    <a:pt x="1" y="2837"/>
                  </a:lnTo>
                  <a:cubicBezTo>
                    <a:pt x="35" y="2838"/>
                    <a:pt x="69" y="2839"/>
                    <a:pt x="103" y="2839"/>
                  </a:cubicBezTo>
                  <a:cubicBezTo>
                    <a:pt x="281" y="2839"/>
                    <a:pt x="452" y="2816"/>
                    <a:pt x="609" y="2758"/>
                  </a:cubicBezTo>
                  <a:lnTo>
                    <a:pt x="236" y="0"/>
                  </a:lnTo>
                  <a:close/>
                </a:path>
              </a:pathLst>
            </a:custGeom>
            <a:solidFill>
              <a:srgbClr val="979797">
                <a:alpha val="30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760;p58">
              <a:extLst>
                <a:ext uri="{FF2B5EF4-FFF2-40B4-BE49-F238E27FC236}">
                  <a16:creationId xmlns:a16="http://schemas.microsoft.com/office/drawing/2014/main" id="{A3F5CD3C-880C-408A-B10D-CE39B3BF8A00}"/>
                </a:ext>
              </a:extLst>
            </p:cNvPr>
            <p:cNvSpPr/>
            <p:nvPr/>
          </p:nvSpPr>
          <p:spPr>
            <a:xfrm rot="4761889" flipH="1">
              <a:off x="7589260" y="534257"/>
              <a:ext cx="234582" cy="119561"/>
            </a:xfrm>
            <a:custGeom>
              <a:avLst/>
              <a:gdLst/>
              <a:ahLst/>
              <a:cxnLst/>
              <a:rect l="l" t="t" r="r" b="b"/>
              <a:pathLst>
                <a:path w="737" h="379" extrusionOk="0">
                  <a:moveTo>
                    <a:pt x="368" y="1"/>
                  </a:moveTo>
                  <a:cubicBezTo>
                    <a:pt x="285" y="1"/>
                    <a:pt x="202" y="18"/>
                    <a:pt x="138" y="52"/>
                  </a:cubicBezTo>
                  <a:cubicBezTo>
                    <a:pt x="0" y="131"/>
                    <a:pt x="20" y="248"/>
                    <a:pt x="138" y="327"/>
                  </a:cubicBezTo>
                  <a:cubicBezTo>
                    <a:pt x="206" y="361"/>
                    <a:pt x="292" y="378"/>
                    <a:pt x="376" y="378"/>
                  </a:cubicBezTo>
                  <a:cubicBezTo>
                    <a:pt x="459" y="378"/>
                    <a:pt x="540" y="361"/>
                    <a:pt x="599" y="327"/>
                  </a:cubicBezTo>
                  <a:cubicBezTo>
                    <a:pt x="736" y="248"/>
                    <a:pt x="727" y="131"/>
                    <a:pt x="599" y="52"/>
                  </a:cubicBezTo>
                  <a:cubicBezTo>
                    <a:pt x="535" y="18"/>
                    <a:pt x="452" y="1"/>
                    <a:pt x="3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761;p58">
              <a:extLst>
                <a:ext uri="{FF2B5EF4-FFF2-40B4-BE49-F238E27FC236}">
                  <a16:creationId xmlns:a16="http://schemas.microsoft.com/office/drawing/2014/main" id="{8B35857C-7F85-40EC-8B9F-99B8AD955F6C}"/>
                </a:ext>
              </a:extLst>
            </p:cNvPr>
            <p:cNvSpPr/>
            <p:nvPr/>
          </p:nvSpPr>
          <p:spPr>
            <a:xfrm rot="4761902" flipH="1">
              <a:off x="3163973" y="-330145"/>
              <a:ext cx="1919773" cy="5827991"/>
            </a:xfrm>
            <a:custGeom>
              <a:avLst/>
              <a:gdLst/>
              <a:ahLst/>
              <a:cxnLst/>
              <a:rect l="l" t="t" r="r" b="b"/>
              <a:pathLst>
                <a:path w="6086" h="18475" extrusionOk="0">
                  <a:moveTo>
                    <a:pt x="6085" y="30"/>
                  </a:moveTo>
                  <a:lnTo>
                    <a:pt x="6085" y="33"/>
                  </a:lnTo>
                  <a:lnTo>
                    <a:pt x="6085" y="33"/>
                  </a:lnTo>
                  <a:cubicBezTo>
                    <a:pt x="6085" y="32"/>
                    <a:pt x="6085" y="31"/>
                    <a:pt x="6085" y="30"/>
                  </a:cubicBezTo>
                  <a:close/>
                  <a:moveTo>
                    <a:pt x="30" y="1"/>
                  </a:moveTo>
                  <a:lnTo>
                    <a:pt x="1" y="16703"/>
                  </a:lnTo>
                  <a:cubicBezTo>
                    <a:pt x="1" y="17165"/>
                    <a:pt x="295" y="17616"/>
                    <a:pt x="894" y="17960"/>
                  </a:cubicBezTo>
                  <a:cubicBezTo>
                    <a:pt x="1493" y="18303"/>
                    <a:pt x="2270" y="18475"/>
                    <a:pt x="3046" y="18475"/>
                  </a:cubicBezTo>
                  <a:cubicBezTo>
                    <a:pt x="3821" y="18475"/>
                    <a:pt x="4594" y="18303"/>
                    <a:pt x="5183" y="17960"/>
                  </a:cubicBezTo>
                  <a:cubicBezTo>
                    <a:pt x="5771" y="17626"/>
                    <a:pt x="6066" y="17174"/>
                    <a:pt x="6066" y="16733"/>
                  </a:cubicBezTo>
                  <a:lnTo>
                    <a:pt x="6085" y="33"/>
                  </a:lnTo>
                  <a:lnTo>
                    <a:pt x="6085" y="33"/>
                  </a:lnTo>
                  <a:cubicBezTo>
                    <a:pt x="6084" y="483"/>
                    <a:pt x="5790" y="924"/>
                    <a:pt x="5202" y="1247"/>
                  </a:cubicBezTo>
                  <a:cubicBezTo>
                    <a:pt x="4613" y="1590"/>
                    <a:pt x="3841" y="1762"/>
                    <a:pt x="3066" y="1762"/>
                  </a:cubicBezTo>
                  <a:cubicBezTo>
                    <a:pt x="2292" y="1762"/>
                    <a:pt x="1517" y="1590"/>
                    <a:pt x="923" y="1247"/>
                  </a:cubicBezTo>
                  <a:cubicBezTo>
                    <a:pt x="325" y="904"/>
                    <a:pt x="30" y="452"/>
                    <a:pt x="30" y="1"/>
                  </a:cubicBezTo>
                  <a:close/>
                </a:path>
              </a:pathLst>
            </a:custGeom>
            <a:solidFill>
              <a:srgbClr val="D865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762;p58">
              <a:extLst>
                <a:ext uri="{FF2B5EF4-FFF2-40B4-BE49-F238E27FC236}">
                  <a16:creationId xmlns:a16="http://schemas.microsoft.com/office/drawing/2014/main" id="{F41AA03E-FA6F-4BDA-9837-946B570E3147}"/>
                </a:ext>
              </a:extLst>
            </p:cNvPr>
            <p:cNvSpPr/>
            <p:nvPr/>
          </p:nvSpPr>
          <p:spPr>
            <a:xfrm rot="4761902" flipH="1">
              <a:off x="3163973" y="-330145"/>
              <a:ext cx="1919773" cy="5827991"/>
            </a:xfrm>
            <a:custGeom>
              <a:avLst/>
              <a:gdLst/>
              <a:ahLst/>
              <a:cxnLst/>
              <a:rect l="l" t="t" r="r" b="b"/>
              <a:pathLst>
                <a:path w="6086" h="18475" extrusionOk="0">
                  <a:moveTo>
                    <a:pt x="6085" y="30"/>
                  </a:moveTo>
                  <a:lnTo>
                    <a:pt x="6085" y="33"/>
                  </a:lnTo>
                  <a:lnTo>
                    <a:pt x="6085" y="33"/>
                  </a:lnTo>
                  <a:cubicBezTo>
                    <a:pt x="6085" y="32"/>
                    <a:pt x="6085" y="31"/>
                    <a:pt x="6085" y="30"/>
                  </a:cubicBezTo>
                  <a:close/>
                  <a:moveTo>
                    <a:pt x="30" y="1"/>
                  </a:moveTo>
                  <a:lnTo>
                    <a:pt x="1" y="16703"/>
                  </a:lnTo>
                  <a:cubicBezTo>
                    <a:pt x="1" y="17165"/>
                    <a:pt x="295" y="17616"/>
                    <a:pt x="894" y="17960"/>
                  </a:cubicBezTo>
                  <a:cubicBezTo>
                    <a:pt x="1493" y="18303"/>
                    <a:pt x="2270" y="18475"/>
                    <a:pt x="3046" y="18475"/>
                  </a:cubicBezTo>
                  <a:cubicBezTo>
                    <a:pt x="3821" y="18475"/>
                    <a:pt x="4594" y="18303"/>
                    <a:pt x="5183" y="17960"/>
                  </a:cubicBezTo>
                  <a:cubicBezTo>
                    <a:pt x="5771" y="17626"/>
                    <a:pt x="6066" y="17174"/>
                    <a:pt x="6066" y="16733"/>
                  </a:cubicBezTo>
                  <a:lnTo>
                    <a:pt x="6085" y="33"/>
                  </a:lnTo>
                  <a:lnTo>
                    <a:pt x="6085" y="33"/>
                  </a:lnTo>
                  <a:cubicBezTo>
                    <a:pt x="6084" y="483"/>
                    <a:pt x="5790" y="924"/>
                    <a:pt x="5202" y="1247"/>
                  </a:cubicBezTo>
                  <a:cubicBezTo>
                    <a:pt x="4613" y="1590"/>
                    <a:pt x="3841" y="1762"/>
                    <a:pt x="3066" y="1762"/>
                  </a:cubicBezTo>
                  <a:cubicBezTo>
                    <a:pt x="2292" y="1762"/>
                    <a:pt x="1517" y="1590"/>
                    <a:pt x="923" y="1247"/>
                  </a:cubicBezTo>
                  <a:cubicBezTo>
                    <a:pt x="325" y="904"/>
                    <a:pt x="30" y="452"/>
                    <a:pt x="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763;p58">
              <a:extLst>
                <a:ext uri="{FF2B5EF4-FFF2-40B4-BE49-F238E27FC236}">
                  <a16:creationId xmlns:a16="http://schemas.microsoft.com/office/drawing/2014/main" id="{612891E2-677A-476D-AC75-B913AC3E6F4F}"/>
                </a:ext>
              </a:extLst>
            </p:cNvPr>
            <p:cNvSpPr/>
            <p:nvPr/>
          </p:nvSpPr>
          <p:spPr>
            <a:xfrm rot="4761902" flipH="1">
              <a:off x="3713618" y="-776585"/>
              <a:ext cx="368435" cy="5479731"/>
            </a:xfrm>
            <a:custGeom>
              <a:avLst/>
              <a:gdLst/>
              <a:ahLst/>
              <a:cxnLst/>
              <a:rect l="l" t="t" r="r" b="b"/>
              <a:pathLst>
                <a:path w="1168" h="17371" extrusionOk="0">
                  <a:moveTo>
                    <a:pt x="1168" y="1"/>
                  </a:moveTo>
                  <a:lnTo>
                    <a:pt x="1168" y="1"/>
                  </a:lnTo>
                  <a:cubicBezTo>
                    <a:pt x="1040" y="138"/>
                    <a:pt x="873" y="266"/>
                    <a:pt x="697" y="374"/>
                  </a:cubicBezTo>
                  <a:cubicBezTo>
                    <a:pt x="491" y="491"/>
                    <a:pt x="265" y="590"/>
                    <a:pt x="29" y="668"/>
                  </a:cubicBezTo>
                  <a:lnTo>
                    <a:pt x="0" y="17371"/>
                  </a:lnTo>
                  <a:cubicBezTo>
                    <a:pt x="236" y="17292"/>
                    <a:pt x="471" y="17204"/>
                    <a:pt x="667" y="17076"/>
                  </a:cubicBezTo>
                  <a:cubicBezTo>
                    <a:pt x="854" y="16968"/>
                    <a:pt x="1011" y="16851"/>
                    <a:pt x="1148" y="16713"/>
                  </a:cubicBezTo>
                  <a:lnTo>
                    <a:pt x="1168" y="1"/>
                  </a:lnTo>
                  <a:close/>
                </a:path>
              </a:pathLst>
            </a:custGeom>
            <a:solidFill>
              <a:srgbClr val="FFFFFF">
                <a:alpha val="3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764;p58">
              <a:extLst>
                <a:ext uri="{FF2B5EF4-FFF2-40B4-BE49-F238E27FC236}">
                  <a16:creationId xmlns:a16="http://schemas.microsoft.com/office/drawing/2014/main" id="{D471EB04-6697-49F0-8DEC-8372735D6688}"/>
                </a:ext>
              </a:extLst>
            </p:cNvPr>
            <p:cNvSpPr/>
            <p:nvPr/>
          </p:nvSpPr>
          <p:spPr>
            <a:xfrm rot="4761902" flipH="1">
              <a:off x="3575917" y="-247033"/>
              <a:ext cx="539088" cy="5344402"/>
            </a:xfrm>
            <a:custGeom>
              <a:avLst/>
              <a:gdLst/>
              <a:ahLst/>
              <a:cxnLst/>
              <a:rect l="l" t="t" r="r" b="b"/>
              <a:pathLst>
                <a:path w="1709" h="16942" extrusionOk="0">
                  <a:moveTo>
                    <a:pt x="1708" y="0"/>
                  </a:moveTo>
                  <a:lnTo>
                    <a:pt x="1708" y="0"/>
                  </a:lnTo>
                  <a:cubicBezTo>
                    <a:pt x="1237" y="158"/>
                    <a:pt x="726" y="229"/>
                    <a:pt x="218" y="229"/>
                  </a:cubicBezTo>
                  <a:cubicBezTo>
                    <a:pt x="155" y="229"/>
                    <a:pt x="93" y="228"/>
                    <a:pt x="30" y="226"/>
                  </a:cubicBezTo>
                  <a:lnTo>
                    <a:pt x="1" y="16939"/>
                  </a:lnTo>
                  <a:cubicBezTo>
                    <a:pt x="64" y="16941"/>
                    <a:pt x="128" y="16942"/>
                    <a:pt x="192" y="16942"/>
                  </a:cubicBezTo>
                  <a:cubicBezTo>
                    <a:pt x="708" y="16942"/>
                    <a:pt x="1225" y="16870"/>
                    <a:pt x="1679" y="16713"/>
                  </a:cubicBezTo>
                  <a:lnTo>
                    <a:pt x="1708" y="0"/>
                  </a:lnTo>
                  <a:close/>
                </a:path>
              </a:pathLst>
            </a:custGeom>
            <a:solidFill>
              <a:srgbClr val="FF3121">
                <a:alpha val="41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765;p58">
              <a:extLst>
                <a:ext uri="{FF2B5EF4-FFF2-40B4-BE49-F238E27FC236}">
                  <a16:creationId xmlns:a16="http://schemas.microsoft.com/office/drawing/2014/main" id="{A49DC507-8ABD-410A-8378-D5DFAC8758F3}"/>
                </a:ext>
              </a:extLst>
            </p:cNvPr>
            <p:cNvSpPr/>
            <p:nvPr/>
          </p:nvSpPr>
          <p:spPr>
            <a:xfrm rot="4761902" flipH="1">
              <a:off x="3706520" y="234448"/>
              <a:ext cx="489564" cy="5368377"/>
            </a:xfrm>
            <a:custGeom>
              <a:avLst/>
              <a:gdLst/>
              <a:ahLst/>
              <a:cxnLst/>
              <a:rect l="l" t="t" r="r" b="b"/>
              <a:pathLst>
                <a:path w="1552" h="17018" extrusionOk="0">
                  <a:moveTo>
                    <a:pt x="30" y="1"/>
                  </a:moveTo>
                  <a:lnTo>
                    <a:pt x="1" y="16704"/>
                  </a:lnTo>
                  <a:cubicBezTo>
                    <a:pt x="472" y="16890"/>
                    <a:pt x="1002" y="16988"/>
                    <a:pt x="1522" y="17018"/>
                  </a:cubicBezTo>
                  <a:lnTo>
                    <a:pt x="1551" y="305"/>
                  </a:lnTo>
                  <a:cubicBezTo>
                    <a:pt x="1021" y="295"/>
                    <a:pt x="491" y="187"/>
                    <a:pt x="30" y="1"/>
                  </a:cubicBezTo>
                  <a:close/>
                </a:path>
              </a:pathLst>
            </a:custGeom>
            <a:solidFill>
              <a:srgbClr val="FF3121">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766;p58">
              <a:extLst>
                <a:ext uri="{FF2B5EF4-FFF2-40B4-BE49-F238E27FC236}">
                  <a16:creationId xmlns:a16="http://schemas.microsoft.com/office/drawing/2014/main" id="{AB29B431-E6A3-4858-9463-5340B355FA2B}"/>
                </a:ext>
              </a:extLst>
            </p:cNvPr>
            <p:cNvSpPr/>
            <p:nvPr/>
          </p:nvSpPr>
          <p:spPr>
            <a:xfrm rot="4761902" flipH="1">
              <a:off x="5931218" y="1488405"/>
              <a:ext cx="2095789" cy="1108501"/>
            </a:xfrm>
            <a:custGeom>
              <a:avLst/>
              <a:gdLst/>
              <a:ahLst/>
              <a:cxnLst/>
              <a:rect l="l" t="t" r="r" b="b"/>
              <a:pathLst>
                <a:path w="6644" h="3514" extrusionOk="0">
                  <a:moveTo>
                    <a:pt x="3321" y="1"/>
                  </a:moveTo>
                  <a:cubicBezTo>
                    <a:pt x="2547" y="1"/>
                    <a:pt x="1771" y="172"/>
                    <a:pt x="1178" y="516"/>
                  </a:cubicBezTo>
                  <a:cubicBezTo>
                    <a:pt x="0" y="1203"/>
                    <a:pt x="0" y="2312"/>
                    <a:pt x="1187" y="2999"/>
                  </a:cubicBezTo>
                  <a:cubicBezTo>
                    <a:pt x="1781" y="3342"/>
                    <a:pt x="2556" y="3514"/>
                    <a:pt x="3330" y="3514"/>
                  </a:cubicBezTo>
                  <a:cubicBezTo>
                    <a:pt x="4105" y="3514"/>
                    <a:pt x="4877" y="3342"/>
                    <a:pt x="5466" y="2999"/>
                  </a:cubicBezTo>
                  <a:cubicBezTo>
                    <a:pt x="6644" y="2312"/>
                    <a:pt x="6644" y="1203"/>
                    <a:pt x="5456" y="516"/>
                  </a:cubicBezTo>
                  <a:cubicBezTo>
                    <a:pt x="4868" y="172"/>
                    <a:pt x="4095" y="1"/>
                    <a:pt x="33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767;p58">
              <a:extLst>
                <a:ext uri="{FF2B5EF4-FFF2-40B4-BE49-F238E27FC236}">
                  <a16:creationId xmlns:a16="http://schemas.microsoft.com/office/drawing/2014/main" id="{2D845821-308E-49F5-A6AF-8AD998D8ECA2}"/>
                </a:ext>
              </a:extLst>
            </p:cNvPr>
            <p:cNvSpPr/>
            <p:nvPr/>
          </p:nvSpPr>
          <p:spPr>
            <a:xfrm rot="4761902" flipH="1">
              <a:off x="3163459" y="-326882"/>
              <a:ext cx="1919773" cy="5827991"/>
            </a:xfrm>
            <a:custGeom>
              <a:avLst/>
              <a:gdLst/>
              <a:ahLst/>
              <a:cxnLst/>
              <a:rect l="l" t="t" r="r" b="b"/>
              <a:pathLst>
                <a:path w="6086" h="18475" extrusionOk="0">
                  <a:moveTo>
                    <a:pt x="6085" y="30"/>
                  </a:moveTo>
                  <a:lnTo>
                    <a:pt x="6085" y="33"/>
                  </a:lnTo>
                  <a:lnTo>
                    <a:pt x="6085" y="33"/>
                  </a:lnTo>
                  <a:cubicBezTo>
                    <a:pt x="6085" y="32"/>
                    <a:pt x="6085" y="31"/>
                    <a:pt x="6085" y="30"/>
                  </a:cubicBezTo>
                  <a:close/>
                  <a:moveTo>
                    <a:pt x="30" y="1"/>
                  </a:moveTo>
                  <a:lnTo>
                    <a:pt x="1" y="16703"/>
                  </a:lnTo>
                  <a:cubicBezTo>
                    <a:pt x="1" y="17165"/>
                    <a:pt x="295" y="17616"/>
                    <a:pt x="894" y="17960"/>
                  </a:cubicBezTo>
                  <a:cubicBezTo>
                    <a:pt x="1493" y="18303"/>
                    <a:pt x="2270" y="18475"/>
                    <a:pt x="3046" y="18475"/>
                  </a:cubicBezTo>
                  <a:cubicBezTo>
                    <a:pt x="3821" y="18475"/>
                    <a:pt x="4594" y="18303"/>
                    <a:pt x="5183" y="17960"/>
                  </a:cubicBezTo>
                  <a:cubicBezTo>
                    <a:pt x="5771" y="17626"/>
                    <a:pt x="6066" y="17174"/>
                    <a:pt x="6066" y="16733"/>
                  </a:cubicBezTo>
                  <a:lnTo>
                    <a:pt x="6085" y="33"/>
                  </a:lnTo>
                  <a:lnTo>
                    <a:pt x="6085" y="33"/>
                  </a:lnTo>
                  <a:cubicBezTo>
                    <a:pt x="6084" y="483"/>
                    <a:pt x="5790" y="924"/>
                    <a:pt x="5202" y="1247"/>
                  </a:cubicBezTo>
                  <a:cubicBezTo>
                    <a:pt x="4613" y="1590"/>
                    <a:pt x="3841" y="1762"/>
                    <a:pt x="3066" y="1762"/>
                  </a:cubicBezTo>
                  <a:cubicBezTo>
                    <a:pt x="2292" y="1762"/>
                    <a:pt x="1517" y="1590"/>
                    <a:pt x="923" y="1247"/>
                  </a:cubicBezTo>
                  <a:cubicBezTo>
                    <a:pt x="325" y="904"/>
                    <a:pt x="30" y="452"/>
                    <a:pt x="30" y="1"/>
                  </a:cubicBezTo>
                  <a:close/>
                </a:path>
              </a:pathLst>
            </a:custGeom>
            <a:solidFill>
              <a:srgbClr val="FF3121">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68;p58">
              <a:extLst>
                <a:ext uri="{FF2B5EF4-FFF2-40B4-BE49-F238E27FC236}">
                  <a16:creationId xmlns:a16="http://schemas.microsoft.com/office/drawing/2014/main" id="{94B0628E-2A0F-4371-8EF4-08ADE0219B7E}"/>
                </a:ext>
              </a:extLst>
            </p:cNvPr>
            <p:cNvSpPr/>
            <p:nvPr/>
          </p:nvSpPr>
          <p:spPr>
            <a:xfrm rot="4761902" flipH="1">
              <a:off x="6776675" y="628965"/>
              <a:ext cx="1907155" cy="2541919"/>
            </a:xfrm>
            <a:custGeom>
              <a:avLst/>
              <a:gdLst/>
              <a:ahLst/>
              <a:cxnLst/>
              <a:rect l="l" t="t" r="r" b="b"/>
              <a:pathLst>
                <a:path w="6046" h="8058" extrusionOk="0">
                  <a:moveTo>
                    <a:pt x="6045" y="6419"/>
                  </a:moveTo>
                  <a:cubicBezTo>
                    <a:pt x="5987" y="3190"/>
                    <a:pt x="4505" y="1"/>
                    <a:pt x="3003" y="11"/>
                  </a:cubicBezTo>
                  <a:cubicBezTo>
                    <a:pt x="1512" y="30"/>
                    <a:pt x="49" y="3269"/>
                    <a:pt x="0" y="6458"/>
                  </a:cubicBezTo>
                  <a:cubicBezTo>
                    <a:pt x="275" y="7351"/>
                    <a:pt x="1502" y="8058"/>
                    <a:pt x="3003" y="8058"/>
                  </a:cubicBezTo>
                  <a:cubicBezTo>
                    <a:pt x="4524" y="8048"/>
                    <a:pt x="5780" y="7302"/>
                    <a:pt x="6045" y="641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769;p58">
              <a:extLst>
                <a:ext uri="{FF2B5EF4-FFF2-40B4-BE49-F238E27FC236}">
                  <a16:creationId xmlns:a16="http://schemas.microsoft.com/office/drawing/2014/main" id="{33FFCF4D-2826-4A1E-B0E8-463E463E4B8B}"/>
                </a:ext>
              </a:extLst>
            </p:cNvPr>
            <p:cNvSpPr/>
            <p:nvPr/>
          </p:nvSpPr>
          <p:spPr>
            <a:xfrm rot="4761902" flipH="1">
              <a:off x="753836" y="3611569"/>
              <a:ext cx="690500" cy="1358340"/>
            </a:xfrm>
            <a:custGeom>
              <a:avLst/>
              <a:gdLst/>
              <a:ahLst/>
              <a:cxnLst/>
              <a:rect l="l" t="t" r="r" b="b"/>
              <a:pathLst>
                <a:path w="2189" h="4306" extrusionOk="0">
                  <a:moveTo>
                    <a:pt x="2189" y="10"/>
                  </a:moveTo>
                  <a:lnTo>
                    <a:pt x="2189" y="12"/>
                  </a:lnTo>
                  <a:lnTo>
                    <a:pt x="2189" y="12"/>
                  </a:lnTo>
                  <a:cubicBezTo>
                    <a:pt x="2189" y="11"/>
                    <a:pt x="2189" y="11"/>
                    <a:pt x="2189" y="10"/>
                  </a:cubicBezTo>
                  <a:close/>
                  <a:moveTo>
                    <a:pt x="10" y="0"/>
                  </a:moveTo>
                  <a:lnTo>
                    <a:pt x="0" y="3670"/>
                  </a:lnTo>
                  <a:cubicBezTo>
                    <a:pt x="0" y="3837"/>
                    <a:pt x="98" y="3994"/>
                    <a:pt x="314" y="4122"/>
                  </a:cubicBezTo>
                  <a:cubicBezTo>
                    <a:pt x="530" y="4245"/>
                    <a:pt x="810" y="4306"/>
                    <a:pt x="1090" y="4306"/>
                  </a:cubicBezTo>
                  <a:cubicBezTo>
                    <a:pt x="1369" y="4306"/>
                    <a:pt x="1649" y="4245"/>
                    <a:pt x="1865" y="4122"/>
                  </a:cubicBezTo>
                  <a:cubicBezTo>
                    <a:pt x="2071" y="3994"/>
                    <a:pt x="2179" y="3837"/>
                    <a:pt x="2179" y="3680"/>
                  </a:cubicBezTo>
                  <a:lnTo>
                    <a:pt x="2189" y="12"/>
                  </a:lnTo>
                  <a:lnTo>
                    <a:pt x="2189" y="12"/>
                  </a:lnTo>
                  <a:cubicBezTo>
                    <a:pt x="2188" y="168"/>
                    <a:pt x="2080" y="334"/>
                    <a:pt x="1875" y="452"/>
                  </a:cubicBezTo>
                  <a:cubicBezTo>
                    <a:pt x="1659" y="574"/>
                    <a:pt x="1379" y="636"/>
                    <a:pt x="1099" y="636"/>
                  </a:cubicBezTo>
                  <a:cubicBezTo>
                    <a:pt x="820" y="636"/>
                    <a:pt x="540" y="574"/>
                    <a:pt x="324" y="452"/>
                  </a:cubicBezTo>
                  <a:cubicBezTo>
                    <a:pt x="118" y="334"/>
                    <a:pt x="10" y="157"/>
                    <a:pt x="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70;p58">
              <a:extLst>
                <a:ext uri="{FF2B5EF4-FFF2-40B4-BE49-F238E27FC236}">
                  <a16:creationId xmlns:a16="http://schemas.microsoft.com/office/drawing/2014/main" id="{FDED73D9-20F9-4B3F-975F-75E24E9ABF4C}"/>
                </a:ext>
              </a:extLst>
            </p:cNvPr>
            <p:cNvSpPr/>
            <p:nvPr/>
          </p:nvSpPr>
          <p:spPr>
            <a:xfrm rot="4761902" flipH="1">
              <a:off x="1385121" y="3963485"/>
              <a:ext cx="758635" cy="398101"/>
            </a:xfrm>
            <a:custGeom>
              <a:avLst/>
              <a:gdLst/>
              <a:ahLst/>
              <a:cxnLst/>
              <a:rect l="l" t="t" r="r" b="b"/>
              <a:pathLst>
                <a:path w="2405" h="1262" extrusionOk="0">
                  <a:moveTo>
                    <a:pt x="1194" y="1"/>
                  </a:moveTo>
                  <a:cubicBezTo>
                    <a:pt x="913" y="1"/>
                    <a:pt x="633" y="62"/>
                    <a:pt x="422" y="185"/>
                  </a:cubicBezTo>
                  <a:cubicBezTo>
                    <a:pt x="0" y="430"/>
                    <a:pt x="0" y="832"/>
                    <a:pt x="422" y="1078"/>
                  </a:cubicBezTo>
                  <a:cubicBezTo>
                    <a:pt x="638" y="1200"/>
                    <a:pt x="918" y="1262"/>
                    <a:pt x="1197" y="1262"/>
                  </a:cubicBezTo>
                  <a:cubicBezTo>
                    <a:pt x="1477" y="1262"/>
                    <a:pt x="1757" y="1200"/>
                    <a:pt x="1973" y="1078"/>
                  </a:cubicBezTo>
                  <a:cubicBezTo>
                    <a:pt x="2405" y="832"/>
                    <a:pt x="2405" y="430"/>
                    <a:pt x="1973" y="185"/>
                  </a:cubicBezTo>
                  <a:cubicBezTo>
                    <a:pt x="1757" y="62"/>
                    <a:pt x="1475" y="1"/>
                    <a:pt x="1194" y="1"/>
                  </a:cubicBezTo>
                  <a:close/>
                </a:path>
              </a:pathLst>
            </a:custGeom>
            <a:solidFill>
              <a:srgbClr val="C1C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71;p58">
              <a:extLst>
                <a:ext uri="{FF2B5EF4-FFF2-40B4-BE49-F238E27FC236}">
                  <a16:creationId xmlns:a16="http://schemas.microsoft.com/office/drawing/2014/main" id="{745122D5-5792-48CF-AA6D-314741A81E09}"/>
                </a:ext>
              </a:extLst>
            </p:cNvPr>
            <p:cNvSpPr/>
            <p:nvPr/>
          </p:nvSpPr>
          <p:spPr>
            <a:xfrm rot="4761902" flipH="1">
              <a:off x="500671" y="3925674"/>
              <a:ext cx="997109" cy="777276"/>
            </a:xfrm>
            <a:custGeom>
              <a:avLst/>
              <a:gdLst/>
              <a:ahLst/>
              <a:cxnLst/>
              <a:rect l="l" t="t" r="r" b="b"/>
              <a:pathLst>
                <a:path w="3161" h="2464" extrusionOk="0">
                  <a:moveTo>
                    <a:pt x="492" y="0"/>
                  </a:moveTo>
                  <a:lnTo>
                    <a:pt x="1" y="1551"/>
                  </a:lnTo>
                  <a:cubicBezTo>
                    <a:pt x="1" y="1787"/>
                    <a:pt x="168" y="2012"/>
                    <a:pt x="472" y="2199"/>
                  </a:cubicBezTo>
                  <a:cubicBezTo>
                    <a:pt x="786" y="2375"/>
                    <a:pt x="1191" y="2464"/>
                    <a:pt x="1593" y="2464"/>
                  </a:cubicBezTo>
                  <a:cubicBezTo>
                    <a:pt x="1995" y="2464"/>
                    <a:pt x="2395" y="2375"/>
                    <a:pt x="2700" y="2199"/>
                  </a:cubicBezTo>
                  <a:cubicBezTo>
                    <a:pt x="3014" y="2032"/>
                    <a:pt x="3161" y="1796"/>
                    <a:pt x="3161" y="1561"/>
                  </a:cubicBezTo>
                  <a:lnTo>
                    <a:pt x="2690" y="20"/>
                  </a:lnTo>
                  <a:cubicBezTo>
                    <a:pt x="2690" y="177"/>
                    <a:pt x="2582" y="334"/>
                    <a:pt x="2356" y="462"/>
                  </a:cubicBezTo>
                  <a:cubicBezTo>
                    <a:pt x="2145" y="584"/>
                    <a:pt x="1868" y="646"/>
                    <a:pt x="1589" y="646"/>
                  </a:cubicBezTo>
                  <a:cubicBezTo>
                    <a:pt x="1311" y="646"/>
                    <a:pt x="1031" y="584"/>
                    <a:pt x="815" y="462"/>
                  </a:cubicBezTo>
                  <a:cubicBezTo>
                    <a:pt x="609" y="334"/>
                    <a:pt x="492" y="167"/>
                    <a:pt x="4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72;p58">
              <a:extLst>
                <a:ext uri="{FF2B5EF4-FFF2-40B4-BE49-F238E27FC236}">
                  <a16:creationId xmlns:a16="http://schemas.microsoft.com/office/drawing/2014/main" id="{986AE8B4-BB49-4EBA-BCDA-AFBCD30BC810}"/>
                </a:ext>
              </a:extLst>
            </p:cNvPr>
            <p:cNvSpPr/>
            <p:nvPr/>
          </p:nvSpPr>
          <p:spPr>
            <a:xfrm rot="4761902" flipH="1">
              <a:off x="781472" y="3703446"/>
              <a:ext cx="257084" cy="641000"/>
            </a:xfrm>
            <a:custGeom>
              <a:avLst/>
              <a:gdLst/>
              <a:ahLst/>
              <a:cxnLst/>
              <a:rect l="l" t="t" r="r" b="b"/>
              <a:pathLst>
                <a:path w="815" h="2032" extrusionOk="0">
                  <a:moveTo>
                    <a:pt x="413" y="0"/>
                  </a:moveTo>
                  <a:cubicBezTo>
                    <a:pt x="383" y="49"/>
                    <a:pt x="314" y="98"/>
                    <a:pt x="246" y="138"/>
                  </a:cubicBezTo>
                  <a:cubicBezTo>
                    <a:pt x="167" y="187"/>
                    <a:pt x="89" y="216"/>
                    <a:pt x="0" y="246"/>
                  </a:cubicBezTo>
                  <a:lnTo>
                    <a:pt x="216" y="2032"/>
                  </a:lnTo>
                  <a:cubicBezTo>
                    <a:pt x="344" y="2002"/>
                    <a:pt x="452" y="1953"/>
                    <a:pt x="560" y="1885"/>
                  </a:cubicBezTo>
                  <a:cubicBezTo>
                    <a:pt x="668" y="1826"/>
                    <a:pt x="756" y="1767"/>
                    <a:pt x="815" y="1688"/>
                  </a:cubicBezTo>
                  <a:lnTo>
                    <a:pt x="413" y="0"/>
                  </a:lnTo>
                  <a:close/>
                </a:path>
              </a:pathLst>
            </a:custGeom>
            <a:solidFill>
              <a:srgbClr val="979797">
                <a:alpha val="30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73;p58">
              <a:extLst>
                <a:ext uri="{FF2B5EF4-FFF2-40B4-BE49-F238E27FC236}">
                  <a16:creationId xmlns:a16="http://schemas.microsoft.com/office/drawing/2014/main" id="{00987000-B1B8-41D2-BD0C-432FD9DD3734}"/>
                </a:ext>
              </a:extLst>
            </p:cNvPr>
            <p:cNvSpPr/>
            <p:nvPr/>
          </p:nvSpPr>
          <p:spPr>
            <a:xfrm rot="4761902" flipH="1">
              <a:off x="997295" y="4034769"/>
              <a:ext cx="758635" cy="401256"/>
            </a:xfrm>
            <a:custGeom>
              <a:avLst/>
              <a:gdLst/>
              <a:ahLst/>
              <a:cxnLst/>
              <a:rect l="l" t="t" r="r" b="b"/>
              <a:pathLst>
                <a:path w="2405" h="1272" extrusionOk="0">
                  <a:moveTo>
                    <a:pt x="1194" y="1"/>
                  </a:moveTo>
                  <a:cubicBezTo>
                    <a:pt x="913" y="1"/>
                    <a:pt x="633" y="62"/>
                    <a:pt x="422" y="185"/>
                  </a:cubicBezTo>
                  <a:cubicBezTo>
                    <a:pt x="0" y="430"/>
                    <a:pt x="0" y="842"/>
                    <a:pt x="422" y="1088"/>
                  </a:cubicBezTo>
                  <a:cubicBezTo>
                    <a:pt x="638" y="1210"/>
                    <a:pt x="918" y="1272"/>
                    <a:pt x="1197" y="1272"/>
                  </a:cubicBezTo>
                  <a:cubicBezTo>
                    <a:pt x="1477" y="1272"/>
                    <a:pt x="1757" y="1210"/>
                    <a:pt x="1973" y="1088"/>
                  </a:cubicBezTo>
                  <a:cubicBezTo>
                    <a:pt x="2405" y="842"/>
                    <a:pt x="2405" y="430"/>
                    <a:pt x="1973" y="185"/>
                  </a:cubicBezTo>
                  <a:cubicBezTo>
                    <a:pt x="1757" y="62"/>
                    <a:pt x="1475" y="1"/>
                    <a:pt x="11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74;p58">
              <a:extLst>
                <a:ext uri="{FF2B5EF4-FFF2-40B4-BE49-F238E27FC236}">
                  <a16:creationId xmlns:a16="http://schemas.microsoft.com/office/drawing/2014/main" id="{798A864A-5E34-47A6-AFB2-6EC2168E4898}"/>
                </a:ext>
              </a:extLst>
            </p:cNvPr>
            <p:cNvSpPr/>
            <p:nvPr/>
          </p:nvSpPr>
          <p:spPr>
            <a:xfrm rot="4761902" flipH="1">
              <a:off x="1538790" y="3464099"/>
              <a:ext cx="690500" cy="1358340"/>
            </a:xfrm>
            <a:custGeom>
              <a:avLst/>
              <a:gdLst/>
              <a:ahLst/>
              <a:cxnLst/>
              <a:rect l="l" t="t" r="r" b="b"/>
              <a:pathLst>
                <a:path w="2189" h="4306" extrusionOk="0">
                  <a:moveTo>
                    <a:pt x="2189" y="20"/>
                  </a:moveTo>
                  <a:lnTo>
                    <a:pt x="2189" y="22"/>
                  </a:lnTo>
                  <a:lnTo>
                    <a:pt x="2189" y="22"/>
                  </a:lnTo>
                  <a:cubicBezTo>
                    <a:pt x="2189" y="21"/>
                    <a:pt x="2189" y="20"/>
                    <a:pt x="2189" y="20"/>
                  </a:cubicBezTo>
                  <a:close/>
                  <a:moveTo>
                    <a:pt x="10" y="0"/>
                  </a:moveTo>
                  <a:lnTo>
                    <a:pt x="0" y="3671"/>
                  </a:lnTo>
                  <a:cubicBezTo>
                    <a:pt x="0" y="3847"/>
                    <a:pt x="98" y="4004"/>
                    <a:pt x="314" y="4122"/>
                  </a:cubicBezTo>
                  <a:cubicBezTo>
                    <a:pt x="530" y="4245"/>
                    <a:pt x="810" y="4306"/>
                    <a:pt x="1090" y="4306"/>
                  </a:cubicBezTo>
                  <a:cubicBezTo>
                    <a:pt x="1369" y="4306"/>
                    <a:pt x="1649" y="4245"/>
                    <a:pt x="1865" y="4122"/>
                  </a:cubicBezTo>
                  <a:cubicBezTo>
                    <a:pt x="2071" y="4004"/>
                    <a:pt x="2179" y="3837"/>
                    <a:pt x="2179" y="3680"/>
                  </a:cubicBezTo>
                  <a:lnTo>
                    <a:pt x="2189" y="22"/>
                  </a:lnTo>
                  <a:lnTo>
                    <a:pt x="2189" y="22"/>
                  </a:lnTo>
                  <a:cubicBezTo>
                    <a:pt x="2188" y="178"/>
                    <a:pt x="2080" y="334"/>
                    <a:pt x="1875" y="461"/>
                  </a:cubicBezTo>
                  <a:cubicBezTo>
                    <a:pt x="1659" y="584"/>
                    <a:pt x="1379" y="645"/>
                    <a:pt x="1099" y="645"/>
                  </a:cubicBezTo>
                  <a:cubicBezTo>
                    <a:pt x="820" y="645"/>
                    <a:pt x="540" y="584"/>
                    <a:pt x="324" y="461"/>
                  </a:cubicBezTo>
                  <a:cubicBezTo>
                    <a:pt x="118" y="334"/>
                    <a:pt x="10" y="157"/>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75;p58">
              <a:extLst>
                <a:ext uri="{FF2B5EF4-FFF2-40B4-BE49-F238E27FC236}">
                  <a16:creationId xmlns:a16="http://schemas.microsoft.com/office/drawing/2014/main" id="{8361295B-DE99-4DFA-9FE1-CCF3EA568267}"/>
                </a:ext>
              </a:extLst>
            </p:cNvPr>
            <p:cNvSpPr/>
            <p:nvPr/>
          </p:nvSpPr>
          <p:spPr>
            <a:xfrm rot="4761902" flipH="1">
              <a:off x="1733187" y="3306525"/>
              <a:ext cx="136586" cy="1235313"/>
            </a:xfrm>
            <a:custGeom>
              <a:avLst/>
              <a:gdLst/>
              <a:ahLst/>
              <a:cxnLst/>
              <a:rect l="l" t="t" r="r" b="b"/>
              <a:pathLst>
                <a:path w="433" h="3916" extrusionOk="0">
                  <a:moveTo>
                    <a:pt x="433" y="0"/>
                  </a:moveTo>
                  <a:cubicBezTo>
                    <a:pt x="403" y="49"/>
                    <a:pt x="334" y="88"/>
                    <a:pt x="266" y="137"/>
                  </a:cubicBezTo>
                  <a:cubicBezTo>
                    <a:pt x="187" y="187"/>
                    <a:pt x="99" y="216"/>
                    <a:pt x="20" y="245"/>
                  </a:cubicBezTo>
                  <a:lnTo>
                    <a:pt x="1" y="3916"/>
                  </a:lnTo>
                  <a:cubicBezTo>
                    <a:pt x="89" y="3876"/>
                    <a:pt x="177" y="3837"/>
                    <a:pt x="246" y="3798"/>
                  </a:cubicBezTo>
                  <a:cubicBezTo>
                    <a:pt x="315" y="3759"/>
                    <a:pt x="374" y="3719"/>
                    <a:pt x="423" y="3670"/>
                  </a:cubicBezTo>
                  <a:lnTo>
                    <a:pt x="433" y="0"/>
                  </a:lnTo>
                  <a:close/>
                </a:path>
              </a:pathLst>
            </a:custGeom>
            <a:solidFill>
              <a:srgbClr val="979797">
                <a:alpha val="30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76;p58">
              <a:extLst>
                <a:ext uri="{FF2B5EF4-FFF2-40B4-BE49-F238E27FC236}">
                  <a16:creationId xmlns:a16="http://schemas.microsoft.com/office/drawing/2014/main" id="{8DCE2C0F-4B89-4997-9B5D-823F0D6A5D88}"/>
                </a:ext>
              </a:extLst>
            </p:cNvPr>
            <p:cNvSpPr/>
            <p:nvPr/>
          </p:nvSpPr>
          <p:spPr>
            <a:xfrm rot="4761902" flipH="1">
              <a:off x="2168525" y="3814729"/>
              <a:ext cx="758635" cy="401256"/>
            </a:xfrm>
            <a:custGeom>
              <a:avLst/>
              <a:gdLst/>
              <a:ahLst/>
              <a:cxnLst/>
              <a:rect l="l" t="t" r="r" b="b"/>
              <a:pathLst>
                <a:path w="2405" h="1272" extrusionOk="0">
                  <a:moveTo>
                    <a:pt x="1194" y="1"/>
                  </a:moveTo>
                  <a:cubicBezTo>
                    <a:pt x="913" y="1"/>
                    <a:pt x="633" y="62"/>
                    <a:pt x="422" y="185"/>
                  </a:cubicBezTo>
                  <a:cubicBezTo>
                    <a:pt x="0" y="430"/>
                    <a:pt x="0" y="842"/>
                    <a:pt x="422" y="1087"/>
                  </a:cubicBezTo>
                  <a:cubicBezTo>
                    <a:pt x="638" y="1210"/>
                    <a:pt x="918" y="1271"/>
                    <a:pt x="1197" y="1271"/>
                  </a:cubicBezTo>
                  <a:cubicBezTo>
                    <a:pt x="1477" y="1271"/>
                    <a:pt x="1757" y="1210"/>
                    <a:pt x="1973" y="1087"/>
                  </a:cubicBezTo>
                  <a:cubicBezTo>
                    <a:pt x="2405" y="842"/>
                    <a:pt x="2405" y="430"/>
                    <a:pt x="1973" y="185"/>
                  </a:cubicBezTo>
                  <a:cubicBezTo>
                    <a:pt x="1757" y="62"/>
                    <a:pt x="1475" y="1"/>
                    <a:pt x="11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77;p58">
              <a:extLst>
                <a:ext uri="{FF2B5EF4-FFF2-40B4-BE49-F238E27FC236}">
                  <a16:creationId xmlns:a16="http://schemas.microsoft.com/office/drawing/2014/main" id="{A89370F3-8C24-4294-8FC7-DC552B186A0E}"/>
                </a:ext>
              </a:extLst>
            </p:cNvPr>
            <p:cNvSpPr/>
            <p:nvPr/>
          </p:nvSpPr>
          <p:spPr>
            <a:xfrm rot="4761902" flipH="1">
              <a:off x="2700876" y="3245619"/>
              <a:ext cx="690500" cy="1358655"/>
            </a:xfrm>
            <a:custGeom>
              <a:avLst/>
              <a:gdLst/>
              <a:ahLst/>
              <a:cxnLst/>
              <a:rect l="l" t="t" r="r" b="b"/>
              <a:pathLst>
                <a:path w="2189" h="4307" extrusionOk="0">
                  <a:moveTo>
                    <a:pt x="2189" y="10"/>
                  </a:moveTo>
                  <a:lnTo>
                    <a:pt x="2189" y="12"/>
                  </a:lnTo>
                  <a:lnTo>
                    <a:pt x="2189" y="12"/>
                  </a:lnTo>
                  <a:cubicBezTo>
                    <a:pt x="2189" y="11"/>
                    <a:pt x="2189" y="11"/>
                    <a:pt x="2189" y="10"/>
                  </a:cubicBezTo>
                  <a:close/>
                  <a:moveTo>
                    <a:pt x="10" y="0"/>
                  </a:moveTo>
                  <a:lnTo>
                    <a:pt x="0" y="3661"/>
                  </a:lnTo>
                  <a:cubicBezTo>
                    <a:pt x="0" y="3838"/>
                    <a:pt x="98" y="3995"/>
                    <a:pt x="314" y="4122"/>
                  </a:cubicBezTo>
                  <a:cubicBezTo>
                    <a:pt x="530" y="4245"/>
                    <a:pt x="810" y="4306"/>
                    <a:pt x="1090" y="4306"/>
                  </a:cubicBezTo>
                  <a:cubicBezTo>
                    <a:pt x="1369" y="4306"/>
                    <a:pt x="1649" y="4245"/>
                    <a:pt x="1865" y="4122"/>
                  </a:cubicBezTo>
                  <a:cubicBezTo>
                    <a:pt x="2071" y="3995"/>
                    <a:pt x="2179" y="3838"/>
                    <a:pt x="2179" y="3681"/>
                  </a:cubicBezTo>
                  <a:lnTo>
                    <a:pt x="2189" y="12"/>
                  </a:lnTo>
                  <a:lnTo>
                    <a:pt x="2189" y="12"/>
                  </a:lnTo>
                  <a:cubicBezTo>
                    <a:pt x="2188" y="169"/>
                    <a:pt x="2080" y="335"/>
                    <a:pt x="1875" y="452"/>
                  </a:cubicBezTo>
                  <a:cubicBezTo>
                    <a:pt x="1659" y="575"/>
                    <a:pt x="1379" y="636"/>
                    <a:pt x="1099" y="636"/>
                  </a:cubicBezTo>
                  <a:cubicBezTo>
                    <a:pt x="820" y="636"/>
                    <a:pt x="540" y="575"/>
                    <a:pt x="324" y="452"/>
                  </a:cubicBezTo>
                  <a:cubicBezTo>
                    <a:pt x="118" y="334"/>
                    <a:pt x="10" y="157"/>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78;p58">
              <a:extLst>
                <a:ext uri="{FF2B5EF4-FFF2-40B4-BE49-F238E27FC236}">
                  <a16:creationId xmlns:a16="http://schemas.microsoft.com/office/drawing/2014/main" id="{7466E408-0A60-462A-90AC-CE862763042E}"/>
                </a:ext>
              </a:extLst>
            </p:cNvPr>
            <p:cNvSpPr/>
            <p:nvPr/>
          </p:nvSpPr>
          <p:spPr>
            <a:xfrm rot="4761902" flipH="1">
              <a:off x="2898372" y="3087463"/>
              <a:ext cx="136586" cy="1235629"/>
            </a:xfrm>
            <a:custGeom>
              <a:avLst/>
              <a:gdLst/>
              <a:ahLst/>
              <a:cxnLst/>
              <a:rect l="l" t="t" r="r" b="b"/>
              <a:pathLst>
                <a:path w="433" h="3917" extrusionOk="0">
                  <a:moveTo>
                    <a:pt x="433" y="0"/>
                  </a:moveTo>
                  <a:cubicBezTo>
                    <a:pt x="403" y="50"/>
                    <a:pt x="334" y="99"/>
                    <a:pt x="266" y="138"/>
                  </a:cubicBezTo>
                  <a:cubicBezTo>
                    <a:pt x="187" y="187"/>
                    <a:pt x="99" y="226"/>
                    <a:pt x="20" y="246"/>
                  </a:cubicBezTo>
                  <a:lnTo>
                    <a:pt x="1" y="3916"/>
                  </a:lnTo>
                  <a:cubicBezTo>
                    <a:pt x="89" y="3877"/>
                    <a:pt x="177" y="3838"/>
                    <a:pt x="246" y="3808"/>
                  </a:cubicBezTo>
                  <a:cubicBezTo>
                    <a:pt x="315" y="3769"/>
                    <a:pt x="374" y="3720"/>
                    <a:pt x="423" y="3671"/>
                  </a:cubicBezTo>
                  <a:lnTo>
                    <a:pt x="433" y="0"/>
                  </a:lnTo>
                  <a:close/>
                </a:path>
              </a:pathLst>
            </a:custGeom>
            <a:solidFill>
              <a:srgbClr val="979797">
                <a:alpha val="30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79;p58">
              <a:extLst>
                <a:ext uri="{FF2B5EF4-FFF2-40B4-BE49-F238E27FC236}">
                  <a16:creationId xmlns:a16="http://schemas.microsoft.com/office/drawing/2014/main" id="{FCA1F487-4CC1-444F-AAE3-0C3878FBD6A8}"/>
                </a:ext>
              </a:extLst>
            </p:cNvPr>
            <p:cNvSpPr/>
            <p:nvPr/>
          </p:nvSpPr>
          <p:spPr>
            <a:xfrm rot="4761902" flipH="1">
              <a:off x="3332316" y="3597664"/>
              <a:ext cx="758635" cy="398101"/>
            </a:xfrm>
            <a:custGeom>
              <a:avLst/>
              <a:gdLst/>
              <a:ahLst/>
              <a:cxnLst/>
              <a:rect l="l" t="t" r="r" b="b"/>
              <a:pathLst>
                <a:path w="2405" h="1262" extrusionOk="0">
                  <a:moveTo>
                    <a:pt x="1194" y="1"/>
                  </a:moveTo>
                  <a:cubicBezTo>
                    <a:pt x="913" y="1"/>
                    <a:pt x="633" y="62"/>
                    <a:pt x="422" y="185"/>
                  </a:cubicBezTo>
                  <a:cubicBezTo>
                    <a:pt x="0" y="430"/>
                    <a:pt x="0" y="833"/>
                    <a:pt x="422" y="1078"/>
                  </a:cubicBezTo>
                  <a:cubicBezTo>
                    <a:pt x="638" y="1201"/>
                    <a:pt x="918" y="1262"/>
                    <a:pt x="1197" y="1262"/>
                  </a:cubicBezTo>
                  <a:cubicBezTo>
                    <a:pt x="1477" y="1262"/>
                    <a:pt x="1757" y="1201"/>
                    <a:pt x="1973" y="1078"/>
                  </a:cubicBezTo>
                  <a:cubicBezTo>
                    <a:pt x="2405" y="833"/>
                    <a:pt x="2405" y="430"/>
                    <a:pt x="1973" y="185"/>
                  </a:cubicBezTo>
                  <a:cubicBezTo>
                    <a:pt x="1757" y="62"/>
                    <a:pt x="1475" y="1"/>
                    <a:pt x="11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80;p58">
              <a:extLst>
                <a:ext uri="{FF2B5EF4-FFF2-40B4-BE49-F238E27FC236}">
                  <a16:creationId xmlns:a16="http://schemas.microsoft.com/office/drawing/2014/main" id="{CEAA788D-C9A7-4B17-9AF8-17B9604C3D98}"/>
                </a:ext>
              </a:extLst>
            </p:cNvPr>
            <p:cNvSpPr/>
            <p:nvPr/>
          </p:nvSpPr>
          <p:spPr>
            <a:xfrm rot="4761902" flipH="1">
              <a:off x="3866216" y="3026685"/>
              <a:ext cx="690500" cy="1358655"/>
            </a:xfrm>
            <a:custGeom>
              <a:avLst/>
              <a:gdLst/>
              <a:ahLst/>
              <a:cxnLst/>
              <a:rect l="l" t="t" r="r" b="b"/>
              <a:pathLst>
                <a:path w="2189" h="4307" extrusionOk="0">
                  <a:moveTo>
                    <a:pt x="2189" y="20"/>
                  </a:moveTo>
                  <a:lnTo>
                    <a:pt x="2189" y="23"/>
                  </a:lnTo>
                  <a:lnTo>
                    <a:pt x="2189" y="23"/>
                  </a:lnTo>
                  <a:cubicBezTo>
                    <a:pt x="2189" y="22"/>
                    <a:pt x="2189" y="21"/>
                    <a:pt x="2189" y="20"/>
                  </a:cubicBezTo>
                  <a:close/>
                  <a:moveTo>
                    <a:pt x="10" y="1"/>
                  </a:moveTo>
                  <a:lnTo>
                    <a:pt x="0" y="3671"/>
                  </a:lnTo>
                  <a:cubicBezTo>
                    <a:pt x="0" y="3848"/>
                    <a:pt x="98" y="4005"/>
                    <a:pt x="314" y="4123"/>
                  </a:cubicBezTo>
                  <a:cubicBezTo>
                    <a:pt x="530" y="4245"/>
                    <a:pt x="810" y="4307"/>
                    <a:pt x="1090" y="4307"/>
                  </a:cubicBezTo>
                  <a:cubicBezTo>
                    <a:pt x="1369" y="4307"/>
                    <a:pt x="1649" y="4245"/>
                    <a:pt x="1865" y="4123"/>
                  </a:cubicBezTo>
                  <a:cubicBezTo>
                    <a:pt x="2071" y="4005"/>
                    <a:pt x="2179" y="3848"/>
                    <a:pt x="2179" y="3681"/>
                  </a:cubicBezTo>
                  <a:lnTo>
                    <a:pt x="2189" y="23"/>
                  </a:lnTo>
                  <a:lnTo>
                    <a:pt x="2189" y="23"/>
                  </a:lnTo>
                  <a:cubicBezTo>
                    <a:pt x="2188" y="189"/>
                    <a:pt x="2080" y="345"/>
                    <a:pt x="1875" y="462"/>
                  </a:cubicBezTo>
                  <a:cubicBezTo>
                    <a:pt x="1659" y="585"/>
                    <a:pt x="1379" y="646"/>
                    <a:pt x="1099" y="646"/>
                  </a:cubicBezTo>
                  <a:cubicBezTo>
                    <a:pt x="820" y="646"/>
                    <a:pt x="540" y="585"/>
                    <a:pt x="324" y="462"/>
                  </a:cubicBezTo>
                  <a:cubicBezTo>
                    <a:pt x="118" y="334"/>
                    <a:pt x="10" y="168"/>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81;p58">
              <a:extLst>
                <a:ext uri="{FF2B5EF4-FFF2-40B4-BE49-F238E27FC236}">
                  <a16:creationId xmlns:a16="http://schemas.microsoft.com/office/drawing/2014/main" id="{B7D1C736-3A22-47A0-92FA-37028C797C9A}"/>
                </a:ext>
              </a:extLst>
            </p:cNvPr>
            <p:cNvSpPr/>
            <p:nvPr/>
          </p:nvSpPr>
          <p:spPr>
            <a:xfrm rot="4761902" flipH="1">
              <a:off x="4057513" y="2869694"/>
              <a:ext cx="136586" cy="1235629"/>
            </a:xfrm>
            <a:custGeom>
              <a:avLst/>
              <a:gdLst/>
              <a:ahLst/>
              <a:cxnLst/>
              <a:rect l="l" t="t" r="r" b="b"/>
              <a:pathLst>
                <a:path w="433" h="3917" extrusionOk="0">
                  <a:moveTo>
                    <a:pt x="433" y="0"/>
                  </a:moveTo>
                  <a:cubicBezTo>
                    <a:pt x="403" y="50"/>
                    <a:pt x="334" y="89"/>
                    <a:pt x="266" y="138"/>
                  </a:cubicBezTo>
                  <a:cubicBezTo>
                    <a:pt x="187" y="187"/>
                    <a:pt x="99" y="216"/>
                    <a:pt x="20" y="246"/>
                  </a:cubicBezTo>
                  <a:lnTo>
                    <a:pt x="1" y="3916"/>
                  </a:lnTo>
                  <a:cubicBezTo>
                    <a:pt x="89" y="3877"/>
                    <a:pt x="177" y="3838"/>
                    <a:pt x="246" y="3798"/>
                  </a:cubicBezTo>
                  <a:cubicBezTo>
                    <a:pt x="315" y="3769"/>
                    <a:pt x="374" y="3720"/>
                    <a:pt x="423" y="3671"/>
                  </a:cubicBezTo>
                  <a:lnTo>
                    <a:pt x="433" y="0"/>
                  </a:lnTo>
                  <a:close/>
                </a:path>
              </a:pathLst>
            </a:custGeom>
            <a:solidFill>
              <a:srgbClr val="979797">
                <a:alpha val="30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82;p58">
              <a:extLst>
                <a:ext uri="{FF2B5EF4-FFF2-40B4-BE49-F238E27FC236}">
                  <a16:creationId xmlns:a16="http://schemas.microsoft.com/office/drawing/2014/main" id="{CD61EB3A-AA50-4EEE-83A8-67DB86CD6864}"/>
                </a:ext>
              </a:extLst>
            </p:cNvPr>
            <p:cNvSpPr/>
            <p:nvPr/>
          </p:nvSpPr>
          <p:spPr>
            <a:xfrm rot="4761902" flipH="1">
              <a:off x="4493626" y="3377279"/>
              <a:ext cx="758635" cy="402518"/>
            </a:xfrm>
            <a:custGeom>
              <a:avLst/>
              <a:gdLst/>
              <a:ahLst/>
              <a:cxnLst/>
              <a:rect l="l" t="t" r="r" b="b"/>
              <a:pathLst>
                <a:path w="2405" h="1276" extrusionOk="0">
                  <a:moveTo>
                    <a:pt x="1194" y="0"/>
                  </a:moveTo>
                  <a:cubicBezTo>
                    <a:pt x="913" y="0"/>
                    <a:pt x="633" y="66"/>
                    <a:pt x="422" y="199"/>
                  </a:cubicBezTo>
                  <a:cubicBezTo>
                    <a:pt x="0" y="444"/>
                    <a:pt x="0" y="847"/>
                    <a:pt x="422" y="1092"/>
                  </a:cubicBezTo>
                  <a:cubicBezTo>
                    <a:pt x="638" y="1215"/>
                    <a:pt x="918" y="1276"/>
                    <a:pt x="1197" y="1276"/>
                  </a:cubicBezTo>
                  <a:cubicBezTo>
                    <a:pt x="1477" y="1276"/>
                    <a:pt x="1757" y="1215"/>
                    <a:pt x="1973" y="1092"/>
                  </a:cubicBezTo>
                  <a:cubicBezTo>
                    <a:pt x="2405" y="847"/>
                    <a:pt x="2405" y="444"/>
                    <a:pt x="1973" y="199"/>
                  </a:cubicBezTo>
                  <a:cubicBezTo>
                    <a:pt x="1757" y="66"/>
                    <a:pt x="1475" y="0"/>
                    <a:pt x="11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83;p58">
              <a:extLst>
                <a:ext uri="{FF2B5EF4-FFF2-40B4-BE49-F238E27FC236}">
                  <a16:creationId xmlns:a16="http://schemas.microsoft.com/office/drawing/2014/main" id="{09FF9CB2-A976-479F-B0E1-14D33883055A}"/>
                </a:ext>
              </a:extLst>
            </p:cNvPr>
            <p:cNvSpPr/>
            <p:nvPr/>
          </p:nvSpPr>
          <p:spPr>
            <a:xfrm rot="4761902" flipH="1">
              <a:off x="5025357" y="2808916"/>
              <a:ext cx="690500" cy="1358655"/>
            </a:xfrm>
            <a:custGeom>
              <a:avLst/>
              <a:gdLst/>
              <a:ahLst/>
              <a:cxnLst/>
              <a:rect l="l" t="t" r="r" b="b"/>
              <a:pathLst>
                <a:path w="2189" h="4307" extrusionOk="0">
                  <a:moveTo>
                    <a:pt x="2189" y="11"/>
                  </a:moveTo>
                  <a:lnTo>
                    <a:pt x="2189" y="13"/>
                  </a:lnTo>
                  <a:lnTo>
                    <a:pt x="2189" y="13"/>
                  </a:lnTo>
                  <a:cubicBezTo>
                    <a:pt x="2189" y="12"/>
                    <a:pt x="2189" y="11"/>
                    <a:pt x="2189" y="11"/>
                  </a:cubicBezTo>
                  <a:close/>
                  <a:moveTo>
                    <a:pt x="10" y="1"/>
                  </a:moveTo>
                  <a:lnTo>
                    <a:pt x="0" y="3671"/>
                  </a:lnTo>
                  <a:cubicBezTo>
                    <a:pt x="0" y="3838"/>
                    <a:pt x="98" y="4005"/>
                    <a:pt x="314" y="4123"/>
                  </a:cubicBezTo>
                  <a:cubicBezTo>
                    <a:pt x="530" y="4245"/>
                    <a:pt x="810" y="4307"/>
                    <a:pt x="1090" y="4307"/>
                  </a:cubicBezTo>
                  <a:cubicBezTo>
                    <a:pt x="1369" y="4307"/>
                    <a:pt x="1649" y="4245"/>
                    <a:pt x="1865" y="4123"/>
                  </a:cubicBezTo>
                  <a:cubicBezTo>
                    <a:pt x="2071" y="4005"/>
                    <a:pt x="2179" y="3838"/>
                    <a:pt x="2179" y="3681"/>
                  </a:cubicBezTo>
                  <a:lnTo>
                    <a:pt x="2189" y="13"/>
                  </a:lnTo>
                  <a:lnTo>
                    <a:pt x="2189" y="13"/>
                  </a:lnTo>
                  <a:cubicBezTo>
                    <a:pt x="2188" y="179"/>
                    <a:pt x="2080" y="335"/>
                    <a:pt x="1875" y="452"/>
                  </a:cubicBezTo>
                  <a:cubicBezTo>
                    <a:pt x="1659" y="575"/>
                    <a:pt x="1379" y="636"/>
                    <a:pt x="1099" y="636"/>
                  </a:cubicBezTo>
                  <a:cubicBezTo>
                    <a:pt x="820" y="636"/>
                    <a:pt x="540" y="575"/>
                    <a:pt x="324" y="452"/>
                  </a:cubicBezTo>
                  <a:cubicBezTo>
                    <a:pt x="118" y="334"/>
                    <a:pt x="10" y="158"/>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84;p58">
              <a:extLst>
                <a:ext uri="{FF2B5EF4-FFF2-40B4-BE49-F238E27FC236}">
                  <a16:creationId xmlns:a16="http://schemas.microsoft.com/office/drawing/2014/main" id="{54ED812B-6156-46FA-B5CD-0CB6168C13DA}"/>
                </a:ext>
              </a:extLst>
            </p:cNvPr>
            <p:cNvSpPr/>
            <p:nvPr/>
          </p:nvSpPr>
          <p:spPr>
            <a:xfrm rot="4761902" flipH="1">
              <a:off x="5221303" y="2652629"/>
              <a:ext cx="136586" cy="1232474"/>
            </a:xfrm>
            <a:custGeom>
              <a:avLst/>
              <a:gdLst/>
              <a:ahLst/>
              <a:cxnLst/>
              <a:rect l="l" t="t" r="r" b="b"/>
              <a:pathLst>
                <a:path w="433" h="3907" extrusionOk="0">
                  <a:moveTo>
                    <a:pt x="433" y="1"/>
                  </a:moveTo>
                  <a:cubicBezTo>
                    <a:pt x="403" y="50"/>
                    <a:pt x="334" y="99"/>
                    <a:pt x="266" y="128"/>
                  </a:cubicBezTo>
                  <a:cubicBezTo>
                    <a:pt x="187" y="177"/>
                    <a:pt x="99" y="217"/>
                    <a:pt x="20" y="246"/>
                  </a:cubicBezTo>
                  <a:lnTo>
                    <a:pt x="1" y="3906"/>
                  </a:lnTo>
                  <a:cubicBezTo>
                    <a:pt x="89" y="3877"/>
                    <a:pt x="177" y="3838"/>
                    <a:pt x="246" y="3799"/>
                  </a:cubicBezTo>
                  <a:cubicBezTo>
                    <a:pt x="315" y="3759"/>
                    <a:pt x="374" y="3710"/>
                    <a:pt x="423" y="3661"/>
                  </a:cubicBezTo>
                  <a:lnTo>
                    <a:pt x="433" y="1"/>
                  </a:lnTo>
                  <a:close/>
                </a:path>
              </a:pathLst>
            </a:custGeom>
            <a:solidFill>
              <a:srgbClr val="979797">
                <a:alpha val="30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85;p58">
              <a:extLst>
                <a:ext uri="{FF2B5EF4-FFF2-40B4-BE49-F238E27FC236}">
                  <a16:creationId xmlns:a16="http://schemas.microsoft.com/office/drawing/2014/main" id="{96B7D56F-AD15-407E-B456-EA2D8F32AC82}"/>
                </a:ext>
              </a:extLst>
            </p:cNvPr>
            <p:cNvSpPr/>
            <p:nvPr/>
          </p:nvSpPr>
          <p:spPr>
            <a:xfrm rot="4761902" flipH="1">
              <a:off x="5656487" y="3161019"/>
              <a:ext cx="758635" cy="398101"/>
            </a:xfrm>
            <a:custGeom>
              <a:avLst/>
              <a:gdLst/>
              <a:ahLst/>
              <a:cxnLst/>
              <a:rect l="l" t="t" r="r" b="b"/>
              <a:pathLst>
                <a:path w="2405" h="1262" extrusionOk="0">
                  <a:moveTo>
                    <a:pt x="1194" y="0"/>
                  </a:moveTo>
                  <a:cubicBezTo>
                    <a:pt x="913" y="0"/>
                    <a:pt x="633" y="62"/>
                    <a:pt x="422" y="184"/>
                  </a:cubicBezTo>
                  <a:cubicBezTo>
                    <a:pt x="0" y="430"/>
                    <a:pt x="0" y="832"/>
                    <a:pt x="422" y="1077"/>
                  </a:cubicBezTo>
                  <a:cubicBezTo>
                    <a:pt x="638" y="1200"/>
                    <a:pt x="918" y="1261"/>
                    <a:pt x="1197" y="1261"/>
                  </a:cubicBezTo>
                  <a:cubicBezTo>
                    <a:pt x="1477" y="1261"/>
                    <a:pt x="1757" y="1200"/>
                    <a:pt x="1973" y="1077"/>
                  </a:cubicBezTo>
                  <a:cubicBezTo>
                    <a:pt x="2405" y="832"/>
                    <a:pt x="2405" y="430"/>
                    <a:pt x="1973" y="184"/>
                  </a:cubicBezTo>
                  <a:cubicBezTo>
                    <a:pt x="1757" y="62"/>
                    <a:pt x="1475" y="0"/>
                    <a:pt x="11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86;p58">
              <a:extLst>
                <a:ext uri="{FF2B5EF4-FFF2-40B4-BE49-F238E27FC236}">
                  <a16:creationId xmlns:a16="http://schemas.microsoft.com/office/drawing/2014/main" id="{8FB3B03D-AA77-4C9A-AE7A-4E2B5523F127}"/>
                </a:ext>
              </a:extLst>
            </p:cNvPr>
            <p:cNvSpPr/>
            <p:nvPr/>
          </p:nvSpPr>
          <p:spPr>
            <a:xfrm rot="4761902" flipH="1">
              <a:off x="5984905" y="2831754"/>
              <a:ext cx="687346" cy="949829"/>
            </a:xfrm>
            <a:custGeom>
              <a:avLst/>
              <a:gdLst/>
              <a:ahLst/>
              <a:cxnLst/>
              <a:rect l="l" t="t" r="r" b="b"/>
              <a:pathLst>
                <a:path w="2179" h="3011" extrusionOk="0">
                  <a:moveTo>
                    <a:pt x="775" y="0"/>
                  </a:moveTo>
                  <a:lnTo>
                    <a:pt x="0" y="2365"/>
                  </a:lnTo>
                  <a:cubicBezTo>
                    <a:pt x="0" y="2542"/>
                    <a:pt x="98" y="2699"/>
                    <a:pt x="314" y="2827"/>
                  </a:cubicBezTo>
                  <a:cubicBezTo>
                    <a:pt x="530" y="2949"/>
                    <a:pt x="810" y="3011"/>
                    <a:pt x="1089" y="3011"/>
                  </a:cubicBezTo>
                  <a:cubicBezTo>
                    <a:pt x="1369" y="3011"/>
                    <a:pt x="1649" y="2949"/>
                    <a:pt x="1865" y="2827"/>
                  </a:cubicBezTo>
                  <a:cubicBezTo>
                    <a:pt x="2071" y="2699"/>
                    <a:pt x="2179" y="2542"/>
                    <a:pt x="2179" y="2385"/>
                  </a:cubicBezTo>
                  <a:lnTo>
                    <a:pt x="1423" y="10"/>
                  </a:lnTo>
                  <a:cubicBezTo>
                    <a:pt x="1423" y="69"/>
                    <a:pt x="1384" y="118"/>
                    <a:pt x="1335" y="138"/>
                  </a:cubicBezTo>
                  <a:cubicBezTo>
                    <a:pt x="1266" y="177"/>
                    <a:pt x="1180" y="197"/>
                    <a:pt x="1097" y="197"/>
                  </a:cubicBezTo>
                  <a:cubicBezTo>
                    <a:pt x="1013" y="197"/>
                    <a:pt x="932" y="177"/>
                    <a:pt x="874" y="138"/>
                  </a:cubicBezTo>
                  <a:cubicBezTo>
                    <a:pt x="805" y="98"/>
                    <a:pt x="775" y="49"/>
                    <a:pt x="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87;p58">
              <a:extLst>
                <a:ext uri="{FF2B5EF4-FFF2-40B4-BE49-F238E27FC236}">
                  <a16:creationId xmlns:a16="http://schemas.microsoft.com/office/drawing/2014/main" id="{7DB8321B-4572-474F-8934-60222CFEB02C}"/>
                </a:ext>
              </a:extLst>
            </p:cNvPr>
            <p:cNvSpPr/>
            <p:nvPr/>
          </p:nvSpPr>
          <p:spPr>
            <a:xfrm rot="4761902" flipH="1">
              <a:off x="6164704" y="2691766"/>
              <a:ext cx="247937" cy="892101"/>
            </a:xfrm>
            <a:custGeom>
              <a:avLst/>
              <a:gdLst/>
              <a:ahLst/>
              <a:cxnLst/>
              <a:rect l="l" t="t" r="r" b="b"/>
              <a:pathLst>
                <a:path w="786" h="2828" extrusionOk="0">
                  <a:moveTo>
                    <a:pt x="138" y="1"/>
                  </a:moveTo>
                  <a:cubicBezTo>
                    <a:pt x="108" y="11"/>
                    <a:pt x="99" y="21"/>
                    <a:pt x="79" y="30"/>
                  </a:cubicBezTo>
                  <a:lnTo>
                    <a:pt x="0" y="70"/>
                  </a:lnTo>
                  <a:lnTo>
                    <a:pt x="373" y="2827"/>
                  </a:lnTo>
                  <a:cubicBezTo>
                    <a:pt x="452" y="2798"/>
                    <a:pt x="540" y="2759"/>
                    <a:pt x="619" y="2719"/>
                  </a:cubicBezTo>
                  <a:cubicBezTo>
                    <a:pt x="678" y="2680"/>
                    <a:pt x="737" y="2631"/>
                    <a:pt x="786" y="2582"/>
                  </a:cubicBezTo>
                  <a:lnTo>
                    <a:pt x="138" y="1"/>
                  </a:lnTo>
                  <a:close/>
                </a:path>
              </a:pathLst>
            </a:custGeom>
            <a:solidFill>
              <a:srgbClr val="979797">
                <a:alpha val="30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88;p58">
              <a:extLst>
                <a:ext uri="{FF2B5EF4-FFF2-40B4-BE49-F238E27FC236}">
                  <a16:creationId xmlns:a16="http://schemas.microsoft.com/office/drawing/2014/main" id="{4044E91E-1208-49BD-9EFC-97F0503232B9}"/>
                </a:ext>
              </a:extLst>
            </p:cNvPr>
            <p:cNvSpPr/>
            <p:nvPr/>
          </p:nvSpPr>
          <p:spPr>
            <a:xfrm rot="4761915" flipH="1">
              <a:off x="6672223" y="3157942"/>
              <a:ext cx="229704" cy="121141"/>
            </a:xfrm>
            <a:custGeom>
              <a:avLst/>
              <a:gdLst/>
              <a:ahLst/>
              <a:cxnLst/>
              <a:rect l="l" t="t" r="r" b="b"/>
              <a:pathLst>
                <a:path w="727" h="384" extrusionOk="0">
                  <a:moveTo>
                    <a:pt x="367" y="1"/>
                  </a:moveTo>
                  <a:cubicBezTo>
                    <a:pt x="283" y="1"/>
                    <a:pt x="197" y="20"/>
                    <a:pt x="128" y="59"/>
                  </a:cubicBezTo>
                  <a:cubicBezTo>
                    <a:pt x="0" y="128"/>
                    <a:pt x="10" y="256"/>
                    <a:pt x="128" y="324"/>
                  </a:cubicBezTo>
                  <a:cubicBezTo>
                    <a:pt x="197" y="364"/>
                    <a:pt x="283" y="383"/>
                    <a:pt x="367" y="383"/>
                  </a:cubicBezTo>
                  <a:cubicBezTo>
                    <a:pt x="452" y="383"/>
                    <a:pt x="535" y="364"/>
                    <a:pt x="599" y="324"/>
                  </a:cubicBezTo>
                  <a:cubicBezTo>
                    <a:pt x="727" y="256"/>
                    <a:pt x="717" y="128"/>
                    <a:pt x="599" y="59"/>
                  </a:cubicBezTo>
                  <a:cubicBezTo>
                    <a:pt x="535" y="20"/>
                    <a:pt x="452" y="1"/>
                    <a:pt x="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89;p58">
              <a:extLst>
                <a:ext uri="{FF2B5EF4-FFF2-40B4-BE49-F238E27FC236}">
                  <a16:creationId xmlns:a16="http://schemas.microsoft.com/office/drawing/2014/main" id="{E490477A-5A8F-400D-9A35-C4A5EB1C4AB8}"/>
                </a:ext>
              </a:extLst>
            </p:cNvPr>
            <p:cNvSpPr/>
            <p:nvPr/>
          </p:nvSpPr>
          <p:spPr>
            <a:xfrm rot="4761902" flipH="1">
              <a:off x="3232124" y="427909"/>
              <a:ext cx="93055" cy="2582297"/>
            </a:xfrm>
            <a:custGeom>
              <a:avLst/>
              <a:gdLst/>
              <a:ahLst/>
              <a:cxnLst/>
              <a:rect l="l" t="t" r="r" b="b"/>
              <a:pathLst>
                <a:path w="295" h="8186" extrusionOk="0">
                  <a:moveTo>
                    <a:pt x="0" y="1"/>
                  </a:moveTo>
                  <a:lnTo>
                    <a:pt x="30" y="8028"/>
                  </a:lnTo>
                  <a:lnTo>
                    <a:pt x="295" y="8185"/>
                  </a:lnTo>
                  <a:lnTo>
                    <a:pt x="275" y="148"/>
                  </a:lnTo>
                  <a:lnTo>
                    <a:pt x="0" y="1"/>
                  </a:lnTo>
                  <a:close/>
                </a:path>
              </a:pathLst>
            </a:custGeom>
            <a:solidFill>
              <a:srgbClr val="D8DF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90;p58">
              <a:extLst>
                <a:ext uri="{FF2B5EF4-FFF2-40B4-BE49-F238E27FC236}">
                  <a16:creationId xmlns:a16="http://schemas.microsoft.com/office/drawing/2014/main" id="{33D43655-2EEA-4D8B-9BA8-E13D9755AE3E}"/>
                </a:ext>
              </a:extLst>
            </p:cNvPr>
            <p:cNvSpPr/>
            <p:nvPr/>
          </p:nvSpPr>
          <p:spPr>
            <a:xfrm rot="4761902" flipH="1">
              <a:off x="2658315" y="-27052"/>
              <a:ext cx="990800" cy="2545074"/>
            </a:xfrm>
            <a:custGeom>
              <a:avLst/>
              <a:gdLst/>
              <a:ahLst/>
              <a:cxnLst/>
              <a:rect l="l" t="t" r="r" b="b"/>
              <a:pathLst>
                <a:path w="3141" h="8068" extrusionOk="0">
                  <a:moveTo>
                    <a:pt x="89" y="0"/>
                  </a:moveTo>
                  <a:lnTo>
                    <a:pt x="0" y="30"/>
                  </a:lnTo>
                  <a:lnTo>
                    <a:pt x="20" y="8067"/>
                  </a:lnTo>
                  <a:lnTo>
                    <a:pt x="3141" y="6261"/>
                  </a:lnTo>
                  <a:lnTo>
                    <a:pt x="3141" y="5319"/>
                  </a:lnTo>
                  <a:lnTo>
                    <a:pt x="1668" y="3808"/>
                  </a:lnTo>
                  <a:lnTo>
                    <a:pt x="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791;p58">
              <a:extLst>
                <a:ext uri="{FF2B5EF4-FFF2-40B4-BE49-F238E27FC236}">
                  <a16:creationId xmlns:a16="http://schemas.microsoft.com/office/drawing/2014/main" id="{66F2972C-D9CE-481B-920E-32BF70AADC7E}"/>
                </a:ext>
              </a:extLst>
            </p:cNvPr>
            <p:cNvSpPr/>
            <p:nvPr/>
          </p:nvSpPr>
          <p:spPr>
            <a:xfrm rot="4761907" flipH="1">
              <a:off x="1811509" y="991568"/>
              <a:ext cx="986633" cy="818894"/>
            </a:xfrm>
            <a:custGeom>
              <a:avLst/>
              <a:gdLst/>
              <a:ahLst/>
              <a:cxnLst/>
              <a:rect l="l" t="t" r="r" b="b"/>
              <a:pathLst>
                <a:path w="3122" h="2592" extrusionOk="0">
                  <a:moveTo>
                    <a:pt x="3122" y="0"/>
                  </a:moveTo>
                  <a:lnTo>
                    <a:pt x="1" y="1806"/>
                  </a:lnTo>
                  <a:lnTo>
                    <a:pt x="1" y="2591"/>
                  </a:lnTo>
                  <a:lnTo>
                    <a:pt x="3122" y="785"/>
                  </a:lnTo>
                  <a:lnTo>
                    <a:pt x="31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792;p58">
              <a:extLst>
                <a:ext uri="{FF2B5EF4-FFF2-40B4-BE49-F238E27FC236}">
                  <a16:creationId xmlns:a16="http://schemas.microsoft.com/office/drawing/2014/main" id="{6B0E3627-5B4B-4873-829A-AB010396BA1E}"/>
                </a:ext>
              </a:extLst>
            </p:cNvPr>
            <p:cNvSpPr/>
            <p:nvPr/>
          </p:nvSpPr>
          <p:spPr>
            <a:xfrm rot="4761902" flipH="1">
              <a:off x="490978" y="1938014"/>
              <a:ext cx="1591399" cy="1318277"/>
            </a:xfrm>
            <a:custGeom>
              <a:avLst/>
              <a:gdLst/>
              <a:ahLst/>
              <a:cxnLst/>
              <a:rect l="l" t="t" r="r" b="b"/>
              <a:pathLst>
                <a:path w="5045" h="4179" extrusionOk="0">
                  <a:moveTo>
                    <a:pt x="785" y="1"/>
                  </a:moveTo>
                  <a:lnTo>
                    <a:pt x="0" y="2709"/>
                  </a:lnTo>
                  <a:cubicBezTo>
                    <a:pt x="0" y="3092"/>
                    <a:pt x="255" y="3475"/>
                    <a:pt x="746" y="3759"/>
                  </a:cubicBezTo>
                  <a:cubicBezTo>
                    <a:pt x="1237" y="4039"/>
                    <a:pt x="1882" y="4179"/>
                    <a:pt x="2527" y="4179"/>
                  </a:cubicBezTo>
                  <a:cubicBezTo>
                    <a:pt x="3173" y="4179"/>
                    <a:pt x="3818" y="4039"/>
                    <a:pt x="4309" y="3759"/>
                  </a:cubicBezTo>
                  <a:cubicBezTo>
                    <a:pt x="4799" y="3475"/>
                    <a:pt x="5045" y="3102"/>
                    <a:pt x="5045" y="2739"/>
                  </a:cubicBezTo>
                  <a:lnTo>
                    <a:pt x="4289" y="20"/>
                  </a:lnTo>
                  <a:cubicBezTo>
                    <a:pt x="4289" y="285"/>
                    <a:pt x="4122" y="531"/>
                    <a:pt x="3769" y="727"/>
                  </a:cubicBezTo>
                  <a:cubicBezTo>
                    <a:pt x="3430" y="923"/>
                    <a:pt x="2984" y="1021"/>
                    <a:pt x="2536" y="1021"/>
                  </a:cubicBezTo>
                  <a:cubicBezTo>
                    <a:pt x="2088" y="1021"/>
                    <a:pt x="1639" y="923"/>
                    <a:pt x="1296" y="727"/>
                  </a:cubicBezTo>
                  <a:cubicBezTo>
                    <a:pt x="952" y="531"/>
                    <a:pt x="785" y="256"/>
                    <a:pt x="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793;p58">
              <a:extLst>
                <a:ext uri="{FF2B5EF4-FFF2-40B4-BE49-F238E27FC236}">
                  <a16:creationId xmlns:a16="http://schemas.microsoft.com/office/drawing/2014/main" id="{D56FCE51-9F22-48CF-82E9-CF1EDE5BC4F2}"/>
                </a:ext>
              </a:extLst>
            </p:cNvPr>
            <p:cNvSpPr/>
            <p:nvPr/>
          </p:nvSpPr>
          <p:spPr>
            <a:xfrm rot="4761902" flipH="1">
              <a:off x="896436" y="1939825"/>
              <a:ext cx="440040" cy="1038471"/>
            </a:xfrm>
            <a:custGeom>
              <a:avLst/>
              <a:gdLst/>
              <a:ahLst/>
              <a:cxnLst/>
              <a:rect l="l" t="t" r="r" b="b"/>
              <a:pathLst>
                <a:path w="1395" h="3292" extrusionOk="0">
                  <a:moveTo>
                    <a:pt x="1041" y="1"/>
                  </a:moveTo>
                  <a:cubicBezTo>
                    <a:pt x="771" y="91"/>
                    <a:pt x="460" y="139"/>
                    <a:pt x="146" y="139"/>
                  </a:cubicBezTo>
                  <a:cubicBezTo>
                    <a:pt x="117" y="139"/>
                    <a:pt x="88" y="139"/>
                    <a:pt x="59" y="138"/>
                  </a:cubicBezTo>
                  <a:lnTo>
                    <a:pt x="1" y="3288"/>
                  </a:lnTo>
                  <a:cubicBezTo>
                    <a:pt x="55" y="3291"/>
                    <a:pt x="110" y="3292"/>
                    <a:pt x="164" y="3292"/>
                  </a:cubicBezTo>
                  <a:cubicBezTo>
                    <a:pt x="592" y="3292"/>
                    <a:pt x="1020" y="3225"/>
                    <a:pt x="1394" y="3112"/>
                  </a:cubicBezTo>
                  <a:lnTo>
                    <a:pt x="1041" y="1"/>
                  </a:lnTo>
                  <a:close/>
                </a:path>
              </a:pathLst>
            </a:custGeom>
            <a:solidFill>
              <a:srgbClr val="FFFFFF">
                <a:alpha val="3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794;p58">
              <a:extLst>
                <a:ext uri="{FF2B5EF4-FFF2-40B4-BE49-F238E27FC236}">
                  <a16:creationId xmlns:a16="http://schemas.microsoft.com/office/drawing/2014/main" id="{29556F89-C68C-4086-9DD5-27ED96D1DCCF}"/>
                </a:ext>
              </a:extLst>
            </p:cNvPr>
            <p:cNvSpPr/>
            <p:nvPr/>
          </p:nvSpPr>
          <p:spPr>
            <a:xfrm rot="4761902" flipH="1">
              <a:off x="1322636" y="2148435"/>
              <a:ext cx="1207508" cy="638161"/>
            </a:xfrm>
            <a:custGeom>
              <a:avLst/>
              <a:gdLst/>
              <a:ahLst/>
              <a:cxnLst/>
              <a:rect l="l" t="t" r="r" b="b"/>
              <a:pathLst>
                <a:path w="3828" h="2023" extrusionOk="0">
                  <a:moveTo>
                    <a:pt x="1902" y="1"/>
                  </a:moveTo>
                  <a:cubicBezTo>
                    <a:pt x="1455" y="1"/>
                    <a:pt x="1011" y="99"/>
                    <a:pt x="677" y="295"/>
                  </a:cubicBezTo>
                  <a:cubicBezTo>
                    <a:pt x="0" y="697"/>
                    <a:pt x="10" y="1335"/>
                    <a:pt x="687" y="1728"/>
                  </a:cubicBezTo>
                  <a:cubicBezTo>
                    <a:pt x="1026" y="1924"/>
                    <a:pt x="1472" y="2022"/>
                    <a:pt x="1919" y="2022"/>
                  </a:cubicBezTo>
                  <a:cubicBezTo>
                    <a:pt x="2365" y="2022"/>
                    <a:pt x="2812" y="1924"/>
                    <a:pt x="3150" y="1728"/>
                  </a:cubicBezTo>
                  <a:cubicBezTo>
                    <a:pt x="3828" y="1325"/>
                    <a:pt x="3828" y="688"/>
                    <a:pt x="3141" y="295"/>
                  </a:cubicBezTo>
                  <a:cubicBezTo>
                    <a:pt x="2797" y="99"/>
                    <a:pt x="2348" y="1"/>
                    <a:pt x="1902" y="1"/>
                  </a:cubicBezTo>
                  <a:close/>
                </a:path>
              </a:pathLst>
            </a:custGeom>
            <a:solidFill>
              <a:srgbClr val="A4A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795;p58">
              <a:extLst>
                <a:ext uri="{FF2B5EF4-FFF2-40B4-BE49-F238E27FC236}">
                  <a16:creationId xmlns:a16="http://schemas.microsoft.com/office/drawing/2014/main" id="{D2DC222C-8E19-4316-922F-003E79B39057}"/>
                </a:ext>
              </a:extLst>
            </p:cNvPr>
            <p:cNvSpPr/>
            <p:nvPr/>
          </p:nvSpPr>
          <p:spPr>
            <a:xfrm rot="4761902" flipH="1">
              <a:off x="2090584" y="842600"/>
              <a:ext cx="1362389" cy="3171878"/>
            </a:xfrm>
            <a:custGeom>
              <a:avLst/>
              <a:gdLst/>
              <a:ahLst/>
              <a:cxnLst/>
              <a:rect l="l" t="t" r="r" b="b"/>
              <a:pathLst>
                <a:path w="4319" h="10055" extrusionOk="0">
                  <a:moveTo>
                    <a:pt x="4319" y="10"/>
                  </a:moveTo>
                  <a:lnTo>
                    <a:pt x="4319" y="13"/>
                  </a:lnTo>
                  <a:lnTo>
                    <a:pt x="4319" y="13"/>
                  </a:lnTo>
                  <a:cubicBezTo>
                    <a:pt x="4319" y="12"/>
                    <a:pt x="4319" y="11"/>
                    <a:pt x="4319" y="10"/>
                  </a:cubicBezTo>
                  <a:close/>
                  <a:moveTo>
                    <a:pt x="30" y="0"/>
                  </a:moveTo>
                  <a:lnTo>
                    <a:pt x="1" y="8803"/>
                  </a:lnTo>
                  <a:cubicBezTo>
                    <a:pt x="1" y="9127"/>
                    <a:pt x="227" y="9441"/>
                    <a:pt x="639" y="9686"/>
                  </a:cubicBezTo>
                  <a:cubicBezTo>
                    <a:pt x="1056" y="9932"/>
                    <a:pt x="1605" y="10054"/>
                    <a:pt x="2155" y="10054"/>
                  </a:cubicBezTo>
                  <a:cubicBezTo>
                    <a:pt x="2705" y="10054"/>
                    <a:pt x="3254" y="9932"/>
                    <a:pt x="3671" y="9686"/>
                  </a:cubicBezTo>
                  <a:cubicBezTo>
                    <a:pt x="4083" y="9441"/>
                    <a:pt x="4299" y="9137"/>
                    <a:pt x="4299" y="8823"/>
                  </a:cubicBezTo>
                  <a:lnTo>
                    <a:pt x="4319" y="13"/>
                  </a:lnTo>
                  <a:lnTo>
                    <a:pt x="4319" y="13"/>
                  </a:lnTo>
                  <a:cubicBezTo>
                    <a:pt x="4318" y="326"/>
                    <a:pt x="4111" y="649"/>
                    <a:pt x="3701" y="884"/>
                  </a:cubicBezTo>
                  <a:cubicBezTo>
                    <a:pt x="3284" y="1129"/>
                    <a:pt x="2734" y="1252"/>
                    <a:pt x="2184" y="1252"/>
                  </a:cubicBezTo>
                  <a:cubicBezTo>
                    <a:pt x="1635" y="1252"/>
                    <a:pt x="1085" y="1129"/>
                    <a:pt x="668" y="884"/>
                  </a:cubicBezTo>
                  <a:cubicBezTo>
                    <a:pt x="236" y="638"/>
                    <a:pt x="30" y="314"/>
                    <a:pt x="30" y="0"/>
                  </a:cubicBezTo>
                  <a:close/>
                </a:path>
              </a:pathLst>
            </a:custGeom>
            <a:solidFill>
              <a:srgbClr val="242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796;p58">
              <a:extLst>
                <a:ext uri="{FF2B5EF4-FFF2-40B4-BE49-F238E27FC236}">
                  <a16:creationId xmlns:a16="http://schemas.microsoft.com/office/drawing/2014/main" id="{5F93E72A-75A7-467E-A10B-163CA2FC86A6}"/>
                </a:ext>
              </a:extLst>
            </p:cNvPr>
            <p:cNvSpPr/>
            <p:nvPr/>
          </p:nvSpPr>
          <p:spPr>
            <a:xfrm rot="4761902" flipH="1">
              <a:off x="2090584" y="842600"/>
              <a:ext cx="1362389" cy="3171878"/>
            </a:xfrm>
            <a:custGeom>
              <a:avLst/>
              <a:gdLst/>
              <a:ahLst/>
              <a:cxnLst/>
              <a:rect l="l" t="t" r="r" b="b"/>
              <a:pathLst>
                <a:path w="4319" h="10055" extrusionOk="0">
                  <a:moveTo>
                    <a:pt x="4319" y="10"/>
                  </a:moveTo>
                  <a:lnTo>
                    <a:pt x="4319" y="13"/>
                  </a:lnTo>
                  <a:lnTo>
                    <a:pt x="4319" y="13"/>
                  </a:lnTo>
                  <a:cubicBezTo>
                    <a:pt x="4319" y="12"/>
                    <a:pt x="4319" y="11"/>
                    <a:pt x="4319" y="10"/>
                  </a:cubicBezTo>
                  <a:close/>
                  <a:moveTo>
                    <a:pt x="30" y="0"/>
                  </a:moveTo>
                  <a:lnTo>
                    <a:pt x="1" y="8803"/>
                  </a:lnTo>
                  <a:cubicBezTo>
                    <a:pt x="1" y="9127"/>
                    <a:pt x="227" y="9441"/>
                    <a:pt x="639" y="9686"/>
                  </a:cubicBezTo>
                  <a:cubicBezTo>
                    <a:pt x="1056" y="9932"/>
                    <a:pt x="1605" y="10054"/>
                    <a:pt x="2155" y="10054"/>
                  </a:cubicBezTo>
                  <a:cubicBezTo>
                    <a:pt x="2705" y="10054"/>
                    <a:pt x="3254" y="9932"/>
                    <a:pt x="3671" y="9686"/>
                  </a:cubicBezTo>
                  <a:cubicBezTo>
                    <a:pt x="4083" y="9441"/>
                    <a:pt x="4299" y="9137"/>
                    <a:pt x="4299" y="8823"/>
                  </a:cubicBezTo>
                  <a:lnTo>
                    <a:pt x="4319" y="13"/>
                  </a:lnTo>
                  <a:lnTo>
                    <a:pt x="4319" y="13"/>
                  </a:lnTo>
                  <a:cubicBezTo>
                    <a:pt x="4318" y="326"/>
                    <a:pt x="4111" y="649"/>
                    <a:pt x="3701" y="884"/>
                  </a:cubicBezTo>
                  <a:cubicBezTo>
                    <a:pt x="3284" y="1129"/>
                    <a:pt x="2734" y="1252"/>
                    <a:pt x="2184" y="1252"/>
                  </a:cubicBezTo>
                  <a:cubicBezTo>
                    <a:pt x="1635" y="1252"/>
                    <a:pt x="1085" y="1129"/>
                    <a:pt x="668" y="884"/>
                  </a:cubicBezTo>
                  <a:cubicBezTo>
                    <a:pt x="236" y="638"/>
                    <a:pt x="30" y="314"/>
                    <a:pt x="30" y="0"/>
                  </a:cubicBezTo>
                  <a:close/>
                </a:path>
              </a:pathLst>
            </a:custGeom>
            <a:solidFill>
              <a:srgbClr val="242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797;p58">
              <a:extLst>
                <a:ext uri="{FF2B5EF4-FFF2-40B4-BE49-F238E27FC236}">
                  <a16:creationId xmlns:a16="http://schemas.microsoft.com/office/drawing/2014/main" id="{135B0195-1288-4694-AEBC-483E0CE4ED76}"/>
                </a:ext>
              </a:extLst>
            </p:cNvPr>
            <p:cNvSpPr/>
            <p:nvPr/>
          </p:nvSpPr>
          <p:spPr>
            <a:xfrm rot="4761902" flipH="1">
              <a:off x="2701819" y="302440"/>
              <a:ext cx="96209" cy="2972197"/>
            </a:xfrm>
            <a:custGeom>
              <a:avLst/>
              <a:gdLst/>
              <a:ahLst/>
              <a:cxnLst/>
              <a:rect l="l" t="t" r="r" b="b"/>
              <a:pathLst>
                <a:path w="305" h="9422" extrusionOk="0">
                  <a:moveTo>
                    <a:pt x="305" y="0"/>
                  </a:moveTo>
                  <a:lnTo>
                    <a:pt x="305" y="3"/>
                  </a:lnTo>
                  <a:lnTo>
                    <a:pt x="305" y="3"/>
                  </a:lnTo>
                  <a:cubicBezTo>
                    <a:pt x="305" y="2"/>
                    <a:pt x="305" y="1"/>
                    <a:pt x="305" y="0"/>
                  </a:cubicBezTo>
                  <a:close/>
                  <a:moveTo>
                    <a:pt x="305" y="3"/>
                  </a:moveTo>
                  <a:lnTo>
                    <a:pt x="305" y="3"/>
                  </a:lnTo>
                  <a:cubicBezTo>
                    <a:pt x="304" y="208"/>
                    <a:pt x="206" y="433"/>
                    <a:pt x="30" y="618"/>
                  </a:cubicBezTo>
                  <a:lnTo>
                    <a:pt x="1" y="9421"/>
                  </a:lnTo>
                  <a:cubicBezTo>
                    <a:pt x="187" y="9225"/>
                    <a:pt x="285" y="9019"/>
                    <a:pt x="285" y="8813"/>
                  </a:cubicBezTo>
                  <a:lnTo>
                    <a:pt x="305" y="3"/>
                  </a:lnTo>
                  <a:close/>
                </a:path>
              </a:pathLst>
            </a:custGeom>
            <a:solidFill>
              <a:srgbClr val="242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798;p58">
              <a:extLst>
                <a:ext uri="{FF2B5EF4-FFF2-40B4-BE49-F238E27FC236}">
                  <a16:creationId xmlns:a16="http://schemas.microsoft.com/office/drawing/2014/main" id="{11FA10D5-46E6-4309-9416-07079C0BB4F2}"/>
                </a:ext>
              </a:extLst>
            </p:cNvPr>
            <p:cNvSpPr/>
            <p:nvPr/>
          </p:nvSpPr>
          <p:spPr>
            <a:xfrm rot="4761902" flipH="1">
              <a:off x="2480812" y="524428"/>
              <a:ext cx="263393" cy="2925825"/>
            </a:xfrm>
            <a:custGeom>
              <a:avLst/>
              <a:gdLst/>
              <a:ahLst/>
              <a:cxnLst/>
              <a:rect l="l" t="t" r="r" b="b"/>
              <a:pathLst>
                <a:path w="835" h="9275" extrusionOk="0">
                  <a:moveTo>
                    <a:pt x="834" y="0"/>
                  </a:moveTo>
                  <a:lnTo>
                    <a:pt x="834" y="0"/>
                  </a:lnTo>
                  <a:cubicBezTo>
                    <a:pt x="736" y="99"/>
                    <a:pt x="618" y="177"/>
                    <a:pt x="491" y="256"/>
                  </a:cubicBezTo>
                  <a:cubicBezTo>
                    <a:pt x="353" y="344"/>
                    <a:pt x="196" y="413"/>
                    <a:pt x="20" y="462"/>
                  </a:cubicBezTo>
                  <a:lnTo>
                    <a:pt x="0" y="9274"/>
                  </a:lnTo>
                  <a:cubicBezTo>
                    <a:pt x="157" y="9206"/>
                    <a:pt x="314" y="9147"/>
                    <a:pt x="461" y="9058"/>
                  </a:cubicBezTo>
                  <a:cubicBezTo>
                    <a:pt x="599" y="8990"/>
                    <a:pt x="716" y="8901"/>
                    <a:pt x="805" y="8803"/>
                  </a:cubicBezTo>
                  <a:lnTo>
                    <a:pt x="834" y="0"/>
                  </a:lnTo>
                  <a:close/>
                </a:path>
              </a:pathLst>
            </a:custGeom>
            <a:solidFill>
              <a:srgbClr val="242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799;p58">
              <a:extLst>
                <a:ext uri="{FF2B5EF4-FFF2-40B4-BE49-F238E27FC236}">
                  <a16:creationId xmlns:a16="http://schemas.microsoft.com/office/drawing/2014/main" id="{3A82F8F1-81E6-40BE-8387-F779F1C5391C}"/>
                </a:ext>
              </a:extLst>
            </p:cNvPr>
            <p:cNvSpPr/>
            <p:nvPr/>
          </p:nvSpPr>
          <p:spPr>
            <a:xfrm rot="4761902" flipH="1">
              <a:off x="2472801" y="1017096"/>
              <a:ext cx="198412" cy="2790811"/>
            </a:xfrm>
            <a:custGeom>
              <a:avLst/>
              <a:gdLst/>
              <a:ahLst/>
              <a:cxnLst/>
              <a:rect l="l" t="t" r="r" b="b"/>
              <a:pathLst>
                <a:path w="629" h="8847" extrusionOk="0">
                  <a:moveTo>
                    <a:pt x="629" y="0"/>
                  </a:moveTo>
                  <a:cubicBezTo>
                    <a:pt x="442" y="20"/>
                    <a:pt x="236" y="30"/>
                    <a:pt x="30" y="30"/>
                  </a:cubicBezTo>
                  <a:lnTo>
                    <a:pt x="1" y="8842"/>
                  </a:lnTo>
                  <a:cubicBezTo>
                    <a:pt x="55" y="8845"/>
                    <a:pt x="108" y="8846"/>
                    <a:pt x="161" y="8846"/>
                  </a:cubicBezTo>
                  <a:cubicBezTo>
                    <a:pt x="320" y="8846"/>
                    <a:pt x="474" y="8835"/>
                    <a:pt x="629" y="8813"/>
                  </a:cubicBezTo>
                  <a:lnTo>
                    <a:pt x="629" y="0"/>
                  </a:lnTo>
                  <a:close/>
                </a:path>
              </a:pathLst>
            </a:custGeom>
            <a:solidFill>
              <a:srgbClr val="242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800;p58">
              <a:extLst>
                <a:ext uri="{FF2B5EF4-FFF2-40B4-BE49-F238E27FC236}">
                  <a16:creationId xmlns:a16="http://schemas.microsoft.com/office/drawing/2014/main" id="{CFA463D6-8FA4-42C6-84AB-EA1ADB382A09}"/>
                </a:ext>
              </a:extLst>
            </p:cNvPr>
            <p:cNvSpPr/>
            <p:nvPr/>
          </p:nvSpPr>
          <p:spPr>
            <a:xfrm rot="4761902" flipH="1">
              <a:off x="2472864" y="809807"/>
              <a:ext cx="182956" cy="2814470"/>
            </a:xfrm>
            <a:custGeom>
              <a:avLst/>
              <a:gdLst/>
              <a:ahLst/>
              <a:cxnLst/>
              <a:rect l="l" t="t" r="r" b="b"/>
              <a:pathLst>
                <a:path w="580" h="8922" extrusionOk="0">
                  <a:moveTo>
                    <a:pt x="580" y="1"/>
                  </a:moveTo>
                  <a:cubicBezTo>
                    <a:pt x="393" y="60"/>
                    <a:pt x="197" y="99"/>
                    <a:pt x="1" y="128"/>
                  </a:cubicBezTo>
                  <a:lnTo>
                    <a:pt x="1" y="8921"/>
                  </a:lnTo>
                  <a:cubicBezTo>
                    <a:pt x="197" y="8892"/>
                    <a:pt x="383" y="8862"/>
                    <a:pt x="560" y="8794"/>
                  </a:cubicBezTo>
                  <a:lnTo>
                    <a:pt x="580" y="1"/>
                  </a:lnTo>
                  <a:close/>
                </a:path>
              </a:pathLst>
            </a:custGeom>
            <a:solidFill>
              <a:srgbClr val="242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801;p58">
              <a:extLst>
                <a:ext uri="{FF2B5EF4-FFF2-40B4-BE49-F238E27FC236}">
                  <a16:creationId xmlns:a16="http://schemas.microsoft.com/office/drawing/2014/main" id="{7D618462-C019-4B36-A55F-17D1A2A485C6}"/>
                </a:ext>
              </a:extLst>
            </p:cNvPr>
            <p:cNvSpPr/>
            <p:nvPr/>
          </p:nvSpPr>
          <p:spPr>
            <a:xfrm rot="4761902" flipH="1">
              <a:off x="2477810" y="1239661"/>
              <a:ext cx="344146" cy="2848539"/>
            </a:xfrm>
            <a:custGeom>
              <a:avLst/>
              <a:gdLst/>
              <a:ahLst/>
              <a:cxnLst/>
              <a:rect l="l" t="t" r="r" b="b"/>
              <a:pathLst>
                <a:path w="1091" h="9030" extrusionOk="0">
                  <a:moveTo>
                    <a:pt x="21" y="1"/>
                  </a:moveTo>
                  <a:lnTo>
                    <a:pt x="1" y="8804"/>
                  </a:lnTo>
                  <a:cubicBezTo>
                    <a:pt x="315" y="8941"/>
                    <a:pt x="688" y="9010"/>
                    <a:pt x="1061" y="9029"/>
                  </a:cubicBezTo>
                  <a:lnTo>
                    <a:pt x="1090" y="217"/>
                  </a:lnTo>
                  <a:cubicBezTo>
                    <a:pt x="707" y="197"/>
                    <a:pt x="335" y="138"/>
                    <a:pt x="21" y="1"/>
                  </a:cubicBezTo>
                  <a:close/>
                </a:path>
              </a:pathLst>
            </a:custGeom>
            <a:solidFill>
              <a:srgbClr val="242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802;p58">
              <a:extLst>
                <a:ext uri="{FF2B5EF4-FFF2-40B4-BE49-F238E27FC236}">
                  <a16:creationId xmlns:a16="http://schemas.microsoft.com/office/drawing/2014/main" id="{F44D7178-0D21-4F45-A982-AE7555C1AA3B}"/>
                </a:ext>
              </a:extLst>
            </p:cNvPr>
            <p:cNvSpPr/>
            <p:nvPr/>
          </p:nvSpPr>
          <p:spPr>
            <a:xfrm rot="4761902" flipH="1">
              <a:off x="2749968" y="1389689"/>
              <a:ext cx="306924" cy="3102163"/>
            </a:xfrm>
            <a:custGeom>
              <a:avLst/>
              <a:gdLst/>
              <a:ahLst/>
              <a:cxnLst/>
              <a:rect l="l" t="t" r="r" b="b"/>
              <a:pathLst>
                <a:path w="973" h="9834" extrusionOk="0">
                  <a:moveTo>
                    <a:pt x="30" y="0"/>
                  </a:moveTo>
                  <a:lnTo>
                    <a:pt x="1" y="8803"/>
                  </a:lnTo>
                  <a:cubicBezTo>
                    <a:pt x="1" y="9127"/>
                    <a:pt x="227" y="9441"/>
                    <a:pt x="639" y="9686"/>
                  </a:cubicBezTo>
                  <a:cubicBezTo>
                    <a:pt x="737" y="9745"/>
                    <a:pt x="835" y="9804"/>
                    <a:pt x="953" y="9834"/>
                  </a:cubicBezTo>
                  <a:lnTo>
                    <a:pt x="973" y="1031"/>
                  </a:lnTo>
                  <a:cubicBezTo>
                    <a:pt x="865" y="992"/>
                    <a:pt x="766" y="943"/>
                    <a:pt x="668" y="884"/>
                  </a:cubicBezTo>
                  <a:cubicBezTo>
                    <a:pt x="236" y="638"/>
                    <a:pt x="30" y="314"/>
                    <a:pt x="30" y="0"/>
                  </a:cubicBezTo>
                  <a:close/>
                </a:path>
              </a:pathLst>
            </a:custGeom>
            <a:solidFill>
              <a:srgbClr val="242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803;p58">
              <a:extLst>
                <a:ext uri="{FF2B5EF4-FFF2-40B4-BE49-F238E27FC236}">
                  <a16:creationId xmlns:a16="http://schemas.microsoft.com/office/drawing/2014/main" id="{978CF4B3-096B-45F5-BDE1-ABBBED415D38}"/>
                </a:ext>
              </a:extLst>
            </p:cNvPr>
            <p:cNvSpPr/>
            <p:nvPr/>
          </p:nvSpPr>
          <p:spPr>
            <a:xfrm rot="4761908" flipH="1">
              <a:off x="3586107" y="1734765"/>
              <a:ext cx="1493111" cy="795447"/>
            </a:xfrm>
            <a:custGeom>
              <a:avLst/>
              <a:gdLst/>
              <a:ahLst/>
              <a:cxnLst/>
              <a:rect l="l" t="t" r="r" b="b"/>
              <a:pathLst>
                <a:path w="4721" h="2486" extrusionOk="0">
                  <a:moveTo>
                    <a:pt x="2355" y="0"/>
                  </a:moveTo>
                  <a:cubicBezTo>
                    <a:pt x="1806" y="0"/>
                    <a:pt x="1257" y="121"/>
                    <a:pt x="835" y="361"/>
                  </a:cubicBezTo>
                  <a:cubicBezTo>
                    <a:pt x="1" y="842"/>
                    <a:pt x="20" y="1627"/>
                    <a:pt x="854" y="2118"/>
                  </a:cubicBezTo>
                  <a:cubicBezTo>
                    <a:pt x="1271" y="2363"/>
                    <a:pt x="1818" y="2486"/>
                    <a:pt x="2366" y="2486"/>
                  </a:cubicBezTo>
                  <a:cubicBezTo>
                    <a:pt x="2913" y="2486"/>
                    <a:pt x="3460" y="2363"/>
                    <a:pt x="3877" y="2118"/>
                  </a:cubicBezTo>
                  <a:cubicBezTo>
                    <a:pt x="4721" y="1637"/>
                    <a:pt x="4701" y="852"/>
                    <a:pt x="3867" y="361"/>
                  </a:cubicBezTo>
                  <a:cubicBezTo>
                    <a:pt x="3450" y="121"/>
                    <a:pt x="2903" y="0"/>
                    <a:pt x="23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804;p58">
              <a:extLst>
                <a:ext uri="{FF2B5EF4-FFF2-40B4-BE49-F238E27FC236}">
                  <a16:creationId xmlns:a16="http://schemas.microsoft.com/office/drawing/2014/main" id="{67966836-85F6-408B-A71B-72FE6B73EA55}"/>
                </a:ext>
              </a:extLst>
            </p:cNvPr>
            <p:cNvSpPr/>
            <p:nvPr/>
          </p:nvSpPr>
          <p:spPr>
            <a:xfrm rot="4761891" flipH="1">
              <a:off x="2097879" y="833837"/>
              <a:ext cx="1365993" cy="3189735"/>
            </a:xfrm>
            <a:custGeom>
              <a:avLst/>
              <a:gdLst/>
              <a:ahLst/>
              <a:cxnLst/>
              <a:rect l="l" t="t" r="r" b="b"/>
              <a:pathLst>
                <a:path w="4319" h="10055" extrusionOk="0">
                  <a:moveTo>
                    <a:pt x="4319" y="10"/>
                  </a:moveTo>
                  <a:lnTo>
                    <a:pt x="4319" y="13"/>
                  </a:lnTo>
                  <a:lnTo>
                    <a:pt x="4319" y="13"/>
                  </a:lnTo>
                  <a:cubicBezTo>
                    <a:pt x="4319" y="12"/>
                    <a:pt x="4319" y="11"/>
                    <a:pt x="4319" y="10"/>
                  </a:cubicBezTo>
                  <a:close/>
                  <a:moveTo>
                    <a:pt x="30" y="0"/>
                  </a:moveTo>
                  <a:lnTo>
                    <a:pt x="1" y="8803"/>
                  </a:lnTo>
                  <a:cubicBezTo>
                    <a:pt x="1" y="9127"/>
                    <a:pt x="227" y="9441"/>
                    <a:pt x="639" y="9686"/>
                  </a:cubicBezTo>
                  <a:cubicBezTo>
                    <a:pt x="1056" y="9932"/>
                    <a:pt x="1605" y="10054"/>
                    <a:pt x="2155" y="10054"/>
                  </a:cubicBezTo>
                  <a:cubicBezTo>
                    <a:pt x="2705" y="10054"/>
                    <a:pt x="3254" y="9932"/>
                    <a:pt x="3671" y="9686"/>
                  </a:cubicBezTo>
                  <a:cubicBezTo>
                    <a:pt x="4083" y="9441"/>
                    <a:pt x="4299" y="9137"/>
                    <a:pt x="4299" y="8823"/>
                  </a:cubicBezTo>
                  <a:lnTo>
                    <a:pt x="4319" y="13"/>
                  </a:lnTo>
                  <a:lnTo>
                    <a:pt x="4319" y="13"/>
                  </a:lnTo>
                  <a:cubicBezTo>
                    <a:pt x="4318" y="326"/>
                    <a:pt x="4111" y="649"/>
                    <a:pt x="3701" y="884"/>
                  </a:cubicBezTo>
                  <a:cubicBezTo>
                    <a:pt x="3284" y="1129"/>
                    <a:pt x="2734" y="1252"/>
                    <a:pt x="2184" y="1252"/>
                  </a:cubicBezTo>
                  <a:cubicBezTo>
                    <a:pt x="1635" y="1252"/>
                    <a:pt x="1085" y="1129"/>
                    <a:pt x="668" y="884"/>
                  </a:cubicBezTo>
                  <a:cubicBezTo>
                    <a:pt x="236" y="638"/>
                    <a:pt x="30" y="314"/>
                    <a:pt x="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805;p58">
              <a:extLst>
                <a:ext uri="{FF2B5EF4-FFF2-40B4-BE49-F238E27FC236}">
                  <a16:creationId xmlns:a16="http://schemas.microsoft.com/office/drawing/2014/main" id="{B99A4D45-339C-468E-BC5D-8B59FD89F0E6}"/>
                </a:ext>
              </a:extLst>
            </p:cNvPr>
            <p:cNvSpPr/>
            <p:nvPr/>
          </p:nvSpPr>
          <p:spPr>
            <a:xfrm rot="4761889" flipH="1">
              <a:off x="2084205" y="839281"/>
              <a:ext cx="1367685" cy="3184026"/>
            </a:xfrm>
            <a:custGeom>
              <a:avLst/>
              <a:gdLst/>
              <a:ahLst/>
              <a:cxnLst/>
              <a:rect l="l" t="t" r="r" b="b"/>
              <a:pathLst>
                <a:path w="4319" h="10055" extrusionOk="0">
                  <a:moveTo>
                    <a:pt x="4319" y="10"/>
                  </a:moveTo>
                  <a:lnTo>
                    <a:pt x="4319" y="13"/>
                  </a:lnTo>
                  <a:lnTo>
                    <a:pt x="4319" y="13"/>
                  </a:lnTo>
                  <a:cubicBezTo>
                    <a:pt x="4319" y="12"/>
                    <a:pt x="4319" y="11"/>
                    <a:pt x="4319" y="10"/>
                  </a:cubicBezTo>
                  <a:close/>
                  <a:moveTo>
                    <a:pt x="30" y="0"/>
                  </a:moveTo>
                  <a:lnTo>
                    <a:pt x="1" y="8803"/>
                  </a:lnTo>
                  <a:cubicBezTo>
                    <a:pt x="1" y="9127"/>
                    <a:pt x="227" y="9441"/>
                    <a:pt x="639" y="9686"/>
                  </a:cubicBezTo>
                  <a:cubicBezTo>
                    <a:pt x="1056" y="9932"/>
                    <a:pt x="1605" y="10054"/>
                    <a:pt x="2155" y="10054"/>
                  </a:cubicBezTo>
                  <a:cubicBezTo>
                    <a:pt x="2705" y="10054"/>
                    <a:pt x="3254" y="9932"/>
                    <a:pt x="3671" y="9686"/>
                  </a:cubicBezTo>
                  <a:cubicBezTo>
                    <a:pt x="4083" y="9441"/>
                    <a:pt x="4299" y="9137"/>
                    <a:pt x="4299" y="8813"/>
                  </a:cubicBezTo>
                  <a:lnTo>
                    <a:pt x="4319" y="13"/>
                  </a:lnTo>
                  <a:lnTo>
                    <a:pt x="4319" y="13"/>
                  </a:lnTo>
                  <a:cubicBezTo>
                    <a:pt x="4317" y="336"/>
                    <a:pt x="4111" y="639"/>
                    <a:pt x="3701" y="883"/>
                  </a:cubicBezTo>
                  <a:cubicBezTo>
                    <a:pt x="3284" y="1129"/>
                    <a:pt x="2734" y="1251"/>
                    <a:pt x="2184" y="1251"/>
                  </a:cubicBezTo>
                  <a:cubicBezTo>
                    <a:pt x="1635" y="1251"/>
                    <a:pt x="1085" y="1129"/>
                    <a:pt x="668" y="883"/>
                  </a:cubicBezTo>
                  <a:cubicBezTo>
                    <a:pt x="236" y="638"/>
                    <a:pt x="30" y="314"/>
                    <a:pt x="30" y="0"/>
                  </a:cubicBezTo>
                  <a:close/>
                </a:path>
              </a:pathLst>
            </a:custGeom>
            <a:solidFill>
              <a:srgbClr val="D8DF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806;p58">
              <a:extLst>
                <a:ext uri="{FF2B5EF4-FFF2-40B4-BE49-F238E27FC236}">
                  <a16:creationId xmlns:a16="http://schemas.microsoft.com/office/drawing/2014/main" id="{40CBC557-11C2-43E4-929D-8DDB8155AC6C}"/>
                </a:ext>
              </a:extLst>
            </p:cNvPr>
            <p:cNvSpPr/>
            <p:nvPr/>
          </p:nvSpPr>
          <p:spPr>
            <a:xfrm rot="4761902" flipH="1">
              <a:off x="2747391" y="293879"/>
              <a:ext cx="96209" cy="2972197"/>
            </a:xfrm>
            <a:custGeom>
              <a:avLst/>
              <a:gdLst/>
              <a:ahLst/>
              <a:cxnLst/>
              <a:rect l="l" t="t" r="r" b="b"/>
              <a:pathLst>
                <a:path w="305" h="9422" extrusionOk="0">
                  <a:moveTo>
                    <a:pt x="305" y="0"/>
                  </a:moveTo>
                  <a:lnTo>
                    <a:pt x="305" y="3"/>
                  </a:lnTo>
                  <a:lnTo>
                    <a:pt x="305" y="3"/>
                  </a:lnTo>
                  <a:cubicBezTo>
                    <a:pt x="305" y="2"/>
                    <a:pt x="305" y="1"/>
                    <a:pt x="305" y="0"/>
                  </a:cubicBezTo>
                  <a:close/>
                  <a:moveTo>
                    <a:pt x="305" y="3"/>
                  </a:moveTo>
                  <a:lnTo>
                    <a:pt x="305" y="3"/>
                  </a:lnTo>
                  <a:cubicBezTo>
                    <a:pt x="304" y="208"/>
                    <a:pt x="206" y="433"/>
                    <a:pt x="30" y="618"/>
                  </a:cubicBezTo>
                  <a:lnTo>
                    <a:pt x="1" y="9421"/>
                  </a:lnTo>
                  <a:cubicBezTo>
                    <a:pt x="187" y="9225"/>
                    <a:pt x="285" y="9019"/>
                    <a:pt x="285" y="8803"/>
                  </a:cubicBezTo>
                  <a:lnTo>
                    <a:pt x="305" y="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807;p58">
              <a:extLst>
                <a:ext uri="{FF2B5EF4-FFF2-40B4-BE49-F238E27FC236}">
                  <a16:creationId xmlns:a16="http://schemas.microsoft.com/office/drawing/2014/main" id="{7C7482E5-207F-4330-91D5-3304021A3694}"/>
                </a:ext>
              </a:extLst>
            </p:cNvPr>
            <p:cNvSpPr/>
            <p:nvPr/>
          </p:nvSpPr>
          <p:spPr>
            <a:xfrm rot="4761902" flipH="1">
              <a:off x="2529295" y="518275"/>
              <a:ext cx="263393" cy="2919904"/>
            </a:xfrm>
            <a:custGeom>
              <a:avLst/>
              <a:gdLst/>
              <a:ahLst/>
              <a:cxnLst/>
              <a:rect l="l" t="t" r="r" b="b"/>
              <a:pathLst>
                <a:path w="835" h="9275" extrusionOk="0">
                  <a:moveTo>
                    <a:pt x="834" y="0"/>
                  </a:moveTo>
                  <a:cubicBezTo>
                    <a:pt x="736" y="89"/>
                    <a:pt x="618" y="177"/>
                    <a:pt x="491" y="255"/>
                  </a:cubicBezTo>
                  <a:cubicBezTo>
                    <a:pt x="353" y="344"/>
                    <a:pt x="196" y="412"/>
                    <a:pt x="20" y="462"/>
                  </a:cubicBezTo>
                  <a:lnTo>
                    <a:pt x="0" y="9274"/>
                  </a:lnTo>
                  <a:cubicBezTo>
                    <a:pt x="157" y="9205"/>
                    <a:pt x="314" y="9147"/>
                    <a:pt x="461" y="9058"/>
                  </a:cubicBezTo>
                  <a:cubicBezTo>
                    <a:pt x="599" y="8990"/>
                    <a:pt x="716" y="8901"/>
                    <a:pt x="805" y="8803"/>
                  </a:cubicBezTo>
                  <a:lnTo>
                    <a:pt x="8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808;p58">
              <a:extLst>
                <a:ext uri="{FF2B5EF4-FFF2-40B4-BE49-F238E27FC236}">
                  <a16:creationId xmlns:a16="http://schemas.microsoft.com/office/drawing/2014/main" id="{2B417BD1-FB9B-4755-B35B-751BC1DA48C1}"/>
                </a:ext>
              </a:extLst>
            </p:cNvPr>
            <p:cNvSpPr/>
            <p:nvPr/>
          </p:nvSpPr>
          <p:spPr>
            <a:xfrm rot="4761902" flipH="1">
              <a:off x="2518436" y="801246"/>
              <a:ext cx="182956" cy="2814470"/>
            </a:xfrm>
            <a:custGeom>
              <a:avLst/>
              <a:gdLst/>
              <a:ahLst/>
              <a:cxnLst/>
              <a:rect l="l" t="t" r="r" b="b"/>
              <a:pathLst>
                <a:path w="580" h="8922" extrusionOk="0">
                  <a:moveTo>
                    <a:pt x="580" y="1"/>
                  </a:moveTo>
                  <a:cubicBezTo>
                    <a:pt x="393" y="59"/>
                    <a:pt x="197" y="99"/>
                    <a:pt x="1" y="118"/>
                  </a:cubicBezTo>
                  <a:lnTo>
                    <a:pt x="1" y="8921"/>
                  </a:lnTo>
                  <a:cubicBezTo>
                    <a:pt x="197" y="8892"/>
                    <a:pt x="383" y="8862"/>
                    <a:pt x="560" y="8794"/>
                  </a:cubicBezTo>
                  <a:lnTo>
                    <a:pt x="5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809;p58">
              <a:extLst>
                <a:ext uri="{FF2B5EF4-FFF2-40B4-BE49-F238E27FC236}">
                  <a16:creationId xmlns:a16="http://schemas.microsoft.com/office/drawing/2014/main" id="{ACB713A2-6236-4115-84F3-A8D96BF87105}"/>
                </a:ext>
              </a:extLst>
            </p:cNvPr>
            <p:cNvSpPr/>
            <p:nvPr/>
          </p:nvSpPr>
          <p:spPr>
            <a:xfrm rot="4761902" flipH="1">
              <a:off x="4049362" y="1294234"/>
              <a:ext cx="1349771" cy="1538779"/>
            </a:xfrm>
            <a:custGeom>
              <a:avLst/>
              <a:gdLst/>
              <a:ahLst/>
              <a:cxnLst/>
              <a:rect l="l" t="t" r="r" b="b"/>
              <a:pathLst>
                <a:path w="4279" h="4878" extrusionOk="0">
                  <a:moveTo>
                    <a:pt x="4279" y="3729"/>
                  </a:moveTo>
                  <a:cubicBezTo>
                    <a:pt x="4083" y="4357"/>
                    <a:pt x="3199" y="4878"/>
                    <a:pt x="2140" y="4878"/>
                  </a:cubicBezTo>
                  <a:cubicBezTo>
                    <a:pt x="1070" y="4878"/>
                    <a:pt x="196" y="4377"/>
                    <a:pt x="0" y="3749"/>
                  </a:cubicBezTo>
                  <a:cubicBezTo>
                    <a:pt x="20" y="2542"/>
                    <a:pt x="334" y="1541"/>
                    <a:pt x="785" y="883"/>
                  </a:cubicBezTo>
                  <a:cubicBezTo>
                    <a:pt x="1168" y="314"/>
                    <a:pt x="1649" y="10"/>
                    <a:pt x="2140" y="0"/>
                  </a:cubicBezTo>
                  <a:cubicBezTo>
                    <a:pt x="2571" y="0"/>
                    <a:pt x="3023" y="246"/>
                    <a:pt x="3386" y="707"/>
                  </a:cubicBezTo>
                  <a:cubicBezTo>
                    <a:pt x="3886" y="1355"/>
                    <a:pt x="4259" y="2405"/>
                    <a:pt x="4279" y="37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810;p58">
              <a:extLst>
                <a:ext uri="{FF2B5EF4-FFF2-40B4-BE49-F238E27FC236}">
                  <a16:creationId xmlns:a16="http://schemas.microsoft.com/office/drawing/2014/main" id="{EF17745F-57F7-42BC-B1EC-ED4DEAE67757}"/>
                </a:ext>
              </a:extLst>
            </p:cNvPr>
            <p:cNvSpPr/>
            <p:nvPr/>
          </p:nvSpPr>
          <p:spPr>
            <a:xfrm rot="4761902" flipH="1">
              <a:off x="4879280" y="1766662"/>
              <a:ext cx="820777" cy="405672"/>
            </a:xfrm>
            <a:custGeom>
              <a:avLst/>
              <a:gdLst/>
              <a:ahLst/>
              <a:cxnLst/>
              <a:rect l="l" t="t" r="r" b="b"/>
              <a:pathLst>
                <a:path w="2602" h="1286" extrusionOk="0">
                  <a:moveTo>
                    <a:pt x="2601" y="707"/>
                  </a:moveTo>
                  <a:cubicBezTo>
                    <a:pt x="2523" y="785"/>
                    <a:pt x="2444" y="854"/>
                    <a:pt x="2317" y="933"/>
                  </a:cubicBezTo>
                  <a:cubicBezTo>
                    <a:pt x="1708" y="1286"/>
                    <a:pt x="697" y="1286"/>
                    <a:pt x="89" y="933"/>
                  </a:cubicBezTo>
                  <a:cubicBezTo>
                    <a:pt x="59" y="913"/>
                    <a:pt x="20" y="893"/>
                    <a:pt x="0" y="883"/>
                  </a:cubicBezTo>
                  <a:cubicBezTo>
                    <a:pt x="383" y="314"/>
                    <a:pt x="854" y="10"/>
                    <a:pt x="1345" y="0"/>
                  </a:cubicBezTo>
                  <a:cubicBezTo>
                    <a:pt x="1787" y="0"/>
                    <a:pt x="2228" y="255"/>
                    <a:pt x="2601" y="70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811;p58">
              <a:extLst>
                <a:ext uri="{FF2B5EF4-FFF2-40B4-BE49-F238E27FC236}">
                  <a16:creationId xmlns:a16="http://schemas.microsoft.com/office/drawing/2014/main" id="{0511D2C5-2A19-44B1-93F1-EB29C9CA9ADD}"/>
                </a:ext>
              </a:extLst>
            </p:cNvPr>
            <p:cNvSpPr/>
            <p:nvPr/>
          </p:nvSpPr>
          <p:spPr>
            <a:xfrm rot="4761902" flipH="1">
              <a:off x="1333387" y="4031714"/>
              <a:ext cx="89901" cy="343844"/>
            </a:xfrm>
            <a:custGeom>
              <a:avLst/>
              <a:gdLst/>
              <a:ahLst/>
              <a:cxnLst/>
              <a:rect l="l" t="t" r="r" b="b"/>
              <a:pathLst>
                <a:path w="285" h="1090" extrusionOk="0">
                  <a:moveTo>
                    <a:pt x="0" y="0"/>
                  </a:moveTo>
                  <a:lnTo>
                    <a:pt x="0" y="942"/>
                  </a:lnTo>
                  <a:lnTo>
                    <a:pt x="285" y="1089"/>
                  </a:lnTo>
                  <a:lnTo>
                    <a:pt x="275" y="15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812;p58">
              <a:extLst>
                <a:ext uri="{FF2B5EF4-FFF2-40B4-BE49-F238E27FC236}">
                  <a16:creationId xmlns:a16="http://schemas.microsoft.com/office/drawing/2014/main" id="{3D5FA556-8EE2-4B57-BAF1-95D4BC67CF52}"/>
                </a:ext>
              </a:extLst>
            </p:cNvPr>
            <p:cNvSpPr/>
            <p:nvPr/>
          </p:nvSpPr>
          <p:spPr>
            <a:xfrm rot="4761902" flipH="1">
              <a:off x="1702395" y="3328428"/>
              <a:ext cx="548236" cy="1059291"/>
            </a:xfrm>
            <a:custGeom>
              <a:avLst/>
              <a:gdLst/>
              <a:ahLst/>
              <a:cxnLst/>
              <a:rect l="l" t="t" r="r" b="b"/>
              <a:pathLst>
                <a:path w="1738" h="3358" extrusionOk="0">
                  <a:moveTo>
                    <a:pt x="1462" y="1"/>
                  </a:moveTo>
                  <a:lnTo>
                    <a:pt x="0" y="3200"/>
                  </a:lnTo>
                  <a:lnTo>
                    <a:pt x="275" y="3357"/>
                  </a:lnTo>
                  <a:lnTo>
                    <a:pt x="1737" y="158"/>
                  </a:lnTo>
                  <a:lnTo>
                    <a:pt x="14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813;p58">
              <a:extLst>
                <a:ext uri="{FF2B5EF4-FFF2-40B4-BE49-F238E27FC236}">
                  <a16:creationId xmlns:a16="http://schemas.microsoft.com/office/drawing/2014/main" id="{8C3910AA-3958-4E93-86B1-83E1F230854E}"/>
                </a:ext>
              </a:extLst>
            </p:cNvPr>
            <p:cNvSpPr/>
            <p:nvPr/>
          </p:nvSpPr>
          <p:spPr>
            <a:xfrm rot="4761902" flipH="1">
              <a:off x="2971378" y="2218896"/>
              <a:ext cx="575995" cy="1829627"/>
            </a:xfrm>
            <a:custGeom>
              <a:avLst/>
              <a:gdLst/>
              <a:ahLst/>
              <a:cxnLst/>
              <a:rect l="l" t="t" r="r" b="b"/>
              <a:pathLst>
                <a:path w="1826" h="5800" extrusionOk="0">
                  <a:moveTo>
                    <a:pt x="1561" y="0"/>
                  </a:moveTo>
                  <a:lnTo>
                    <a:pt x="0" y="5643"/>
                  </a:lnTo>
                  <a:lnTo>
                    <a:pt x="275" y="5800"/>
                  </a:lnTo>
                  <a:lnTo>
                    <a:pt x="1826" y="157"/>
                  </a:lnTo>
                  <a:lnTo>
                    <a:pt x="15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814;p58">
              <a:extLst>
                <a:ext uri="{FF2B5EF4-FFF2-40B4-BE49-F238E27FC236}">
                  <a16:creationId xmlns:a16="http://schemas.microsoft.com/office/drawing/2014/main" id="{E761EC05-106D-49B2-AECB-7D8609D8A7A4}"/>
                </a:ext>
              </a:extLst>
            </p:cNvPr>
            <p:cNvSpPr/>
            <p:nvPr/>
          </p:nvSpPr>
          <p:spPr>
            <a:xfrm rot="4761902" flipH="1">
              <a:off x="4036164" y="2681432"/>
              <a:ext cx="111982" cy="62460"/>
            </a:xfrm>
            <a:custGeom>
              <a:avLst/>
              <a:gdLst/>
              <a:ahLst/>
              <a:cxnLst/>
              <a:rect l="l" t="t" r="r" b="b"/>
              <a:pathLst>
                <a:path w="355" h="198" extrusionOk="0">
                  <a:moveTo>
                    <a:pt x="89" y="1"/>
                  </a:moveTo>
                  <a:lnTo>
                    <a:pt x="1" y="40"/>
                  </a:lnTo>
                  <a:lnTo>
                    <a:pt x="266" y="197"/>
                  </a:lnTo>
                  <a:lnTo>
                    <a:pt x="354" y="148"/>
                  </a:lnTo>
                  <a:lnTo>
                    <a:pt x="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815;p58">
              <a:extLst>
                <a:ext uri="{FF2B5EF4-FFF2-40B4-BE49-F238E27FC236}">
                  <a16:creationId xmlns:a16="http://schemas.microsoft.com/office/drawing/2014/main" id="{956BDF9B-27FD-4024-8A20-1AA408A70DDE}"/>
                </a:ext>
              </a:extLst>
            </p:cNvPr>
            <p:cNvSpPr/>
            <p:nvPr/>
          </p:nvSpPr>
          <p:spPr>
            <a:xfrm rot="4761902" flipH="1">
              <a:off x="2139574" y="1873175"/>
              <a:ext cx="987645" cy="3099324"/>
            </a:xfrm>
            <a:custGeom>
              <a:avLst/>
              <a:gdLst/>
              <a:ahLst/>
              <a:cxnLst/>
              <a:rect l="l" t="t" r="r" b="b"/>
              <a:pathLst>
                <a:path w="3131" h="9825" extrusionOk="0">
                  <a:moveTo>
                    <a:pt x="3101" y="1"/>
                  </a:moveTo>
                  <a:lnTo>
                    <a:pt x="3013" y="50"/>
                  </a:lnTo>
                  <a:lnTo>
                    <a:pt x="1462" y="5693"/>
                  </a:lnTo>
                  <a:lnTo>
                    <a:pt x="0" y="8892"/>
                  </a:lnTo>
                  <a:lnTo>
                    <a:pt x="10" y="9824"/>
                  </a:lnTo>
                  <a:lnTo>
                    <a:pt x="3131" y="8038"/>
                  </a:lnTo>
                  <a:lnTo>
                    <a:pt x="3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816;p58">
              <a:extLst>
                <a:ext uri="{FF2B5EF4-FFF2-40B4-BE49-F238E27FC236}">
                  <a16:creationId xmlns:a16="http://schemas.microsoft.com/office/drawing/2014/main" id="{B26932F0-2FBF-4568-9872-240D25C000E9}"/>
                </a:ext>
              </a:extLst>
            </p:cNvPr>
            <p:cNvSpPr/>
            <p:nvPr/>
          </p:nvSpPr>
          <p:spPr>
            <a:xfrm rot="4761902" flipH="1">
              <a:off x="1015370" y="3228390"/>
              <a:ext cx="987645" cy="811345"/>
            </a:xfrm>
            <a:custGeom>
              <a:avLst/>
              <a:gdLst/>
              <a:ahLst/>
              <a:cxnLst/>
              <a:rect l="l" t="t" r="r" b="b"/>
              <a:pathLst>
                <a:path w="3131" h="2572" extrusionOk="0">
                  <a:moveTo>
                    <a:pt x="3111" y="0"/>
                  </a:moveTo>
                  <a:lnTo>
                    <a:pt x="0" y="1796"/>
                  </a:lnTo>
                  <a:lnTo>
                    <a:pt x="10" y="2571"/>
                  </a:lnTo>
                  <a:lnTo>
                    <a:pt x="3131" y="785"/>
                  </a:lnTo>
                  <a:lnTo>
                    <a:pt x="3111" y="0"/>
                  </a:lnTo>
                  <a:close/>
                </a:path>
              </a:pathLst>
            </a:custGeom>
            <a:solidFill>
              <a:srgbClr val="000000">
                <a:alpha val="80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817;p58">
              <a:extLst>
                <a:ext uri="{FF2B5EF4-FFF2-40B4-BE49-F238E27FC236}">
                  <a16:creationId xmlns:a16="http://schemas.microsoft.com/office/drawing/2014/main" id="{DD462FDC-807D-4CAD-A7DD-B22F14AA20AB}"/>
                </a:ext>
              </a:extLst>
            </p:cNvPr>
            <p:cNvSpPr/>
            <p:nvPr/>
          </p:nvSpPr>
          <p:spPr>
            <a:xfrm rot="4761902" flipH="1">
              <a:off x="4281940" y="1574519"/>
              <a:ext cx="300615" cy="161196"/>
            </a:xfrm>
            <a:custGeom>
              <a:avLst/>
              <a:gdLst/>
              <a:ahLst/>
              <a:cxnLst/>
              <a:rect l="l" t="t" r="r" b="b"/>
              <a:pathLst>
                <a:path w="953" h="511" extrusionOk="0">
                  <a:moveTo>
                    <a:pt x="334" y="1"/>
                  </a:moveTo>
                  <a:cubicBezTo>
                    <a:pt x="217" y="30"/>
                    <a:pt x="109" y="79"/>
                    <a:pt x="1" y="138"/>
                  </a:cubicBezTo>
                  <a:lnTo>
                    <a:pt x="619" y="511"/>
                  </a:lnTo>
                  <a:cubicBezTo>
                    <a:pt x="737" y="432"/>
                    <a:pt x="845" y="403"/>
                    <a:pt x="953" y="374"/>
                  </a:cubicBezTo>
                  <a:lnTo>
                    <a:pt x="3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818;p58">
              <a:extLst>
                <a:ext uri="{FF2B5EF4-FFF2-40B4-BE49-F238E27FC236}">
                  <a16:creationId xmlns:a16="http://schemas.microsoft.com/office/drawing/2014/main" id="{9D5A74E1-825A-4959-AAD6-3FFADD201CB1}"/>
                </a:ext>
              </a:extLst>
            </p:cNvPr>
            <p:cNvSpPr/>
            <p:nvPr/>
          </p:nvSpPr>
          <p:spPr>
            <a:xfrm rot="4761902" flipH="1">
              <a:off x="4261243" y="1466785"/>
              <a:ext cx="328374" cy="136591"/>
            </a:xfrm>
            <a:custGeom>
              <a:avLst/>
              <a:gdLst/>
              <a:ahLst/>
              <a:cxnLst/>
              <a:rect l="l" t="t" r="r" b="b"/>
              <a:pathLst>
                <a:path w="1041" h="433" extrusionOk="0">
                  <a:moveTo>
                    <a:pt x="157" y="0"/>
                  </a:moveTo>
                  <a:cubicBezTo>
                    <a:pt x="107" y="0"/>
                    <a:pt x="54" y="7"/>
                    <a:pt x="0" y="20"/>
                  </a:cubicBezTo>
                  <a:lnTo>
                    <a:pt x="619" y="384"/>
                  </a:lnTo>
                  <a:cubicBezTo>
                    <a:pt x="668" y="371"/>
                    <a:pt x="715" y="366"/>
                    <a:pt x="761" y="366"/>
                  </a:cubicBezTo>
                  <a:cubicBezTo>
                    <a:pt x="861" y="366"/>
                    <a:pt x="953" y="392"/>
                    <a:pt x="1041" y="433"/>
                  </a:cubicBezTo>
                  <a:lnTo>
                    <a:pt x="413" y="69"/>
                  </a:lnTo>
                  <a:cubicBezTo>
                    <a:pt x="342" y="24"/>
                    <a:pt x="254" y="0"/>
                    <a:pt x="1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819;p58">
              <a:extLst>
                <a:ext uri="{FF2B5EF4-FFF2-40B4-BE49-F238E27FC236}">
                  <a16:creationId xmlns:a16="http://schemas.microsoft.com/office/drawing/2014/main" id="{33F97376-8BCF-4F22-82C7-3231805A59AA}"/>
                </a:ext>
              </a:extLst>
            </p:cNvPr>
            <p:cNvSpPr/>
            <p:nvPr/>
          </p:nvSpPr>
          <p:spPr>
            <a:xfrm rot="4761902" flipH="1">
              <a:off x="4298246" y="1411433"/>
              <a:ext cx="204721" cy="117979"/>
            </a:xfrm>
            <a:custGeom>
              <a:avLst/>
              <a:gdLst/>
              <a:ahLst/>
              <a:cxnLst/>
              <a:rect l="l" t="t" r="r" b="b"/>
              <a:pathLst>
                <a:path w="649" h="374" extrusionOk="0">
                  <a:moveTo>
                    <a:pt x="1" y="0"/>
                  </a:moveTo>
                  <a:lnTo>
                    <a:pt x="629" y="364"/>
                  </a:lnTo>
                  <a:cubicBezTo>
                    <a:pt x="630" y="364"/>
                    <a:pt x="632" y="364"/>
                    <a:pt x="633" y="364"/>
                  </a:cubicBezTo>
                  <a:lnTo>
                    <a:pt x="633" y="364"/>
                  </a:lnTo>
                  <a:lnTo>
                    <a:pt x="30" y="10"/>
                  </a:lnTo>
                  <a:cubicBezTo>
                    <a:pt x="10" y="10"/>
                    <a:pt x="10" y="0"/>
                    <a:pt x="1" y="0"/>
                  </a:cubicBezTo>
                  <a:close/>
                  <a:moveTo>
                    <a:pt x="633" y="364"/>
                  </a:moveTo>
                  <a:lnTo>
                    <a:pt x="636" y="366"/>
                  </a:lnTo>
                  <a:lnTo>
                    <a:pt x="636" y="366"/>
                  </a:lnTo>
                  <a:cubicBezTo>
                    <a:pt x="635" y="365"/>
                    <a:pt x="634" y="365"/>
                    <a:pt x="633" y="364"/>
                  </a:cubicBezTo>
                  <a:close/>
                  <a:moveTo>
                    <a:pt x="636" y="366"/>
                  </a:moveTo>
                  <a:cubicBezTo>
                    <a:pt x="640" y="369"/>
                    <a:pt x="642" y="373"/>
                    <a:pt x="648" y="373"/>
                  </a:cubicBezTo>
                  <a:lnTo>
                    <a:pt x="636" y="366"/>
                  </a:lnTo>
                  <a:close/>
                </a:path>
              </a:pathLst>
            </a:custGeom>
            <a:solidFill>
              <a:srgbClr val="D8DF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820;p58">
              <a:extLst>
                <a:ext uri="{FF2B5EF4-FFF2-40B4-BE49-F238E27FC236}">
                  <a16:creationId xmlns:a16="http://schemas.microsoft.com/office/drawing/2014/main" id="{73B34FF3-E961-4867-BB25-CCF52A8D61A2}"/>
                </a:ext>
              </a:extLst>
            </p:cNvPr>
            <p:cNvSpPr/>
            <p:nvPr/>
          </p:nvSpPr>
          <p:spPr>
            <a:xfrm rot="4761902" flipH="1">
              <a:off x="3898856" y="1910664"/>
              <a:ext cx="257084" cy="377913"/>
            </a:xfrm>
            <a:custGeom>
              <a:avLst/>
              <a:gdLst/>
              <a:ahLst/>
              <a:cxnLst/>
              <a:rect l="l" t="t" r="r" b="b"/>
              <a:pathLst>
                <a:path w="815" h="1198" extrusionOk="0">
                  <a:moveTo>
                    <a:pt x="196" y="0"/>
                  </a:moveTo>
                  <a:cubicBezTo>
                    <a:pt x="69" y="285"/>
                    <a:pt x="0" y="569"/>
                    <a:pt x="0" y="825"/>
                  </a:cubicBezTo>
                  <a:lnTo>
                    <a:pt x="628" y="1198"/>
                  </a:lnTo>
                  <a:cubicBezTo>
                    <a:pt x="628" y="942"/>
                    <a:pt x="697" y="658"/>
                    <a:pt x="815" y="373"/>
                  </a:cubicBez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821;p58">
              <a:extLst>
                <a:ext uri="{FF2B5EF4-FFF2-40B4-BE49-F238E27FC236}">
                  <a16:creationId xmlns:a16="http://schemas.microsoft.com/office/drawing/2014/main" id="{24CF1233-70F2-4839-991B-137763E62FE0}"/>
                </a:ext>
              </a:extLst>
            </p:cNvPr>
            <p:cNvSpPr/>
            <p:nvPr/>
          </p:nvSpPr>
          <p:spPr>
            <a:xfrm rot="4761902" flipH="1">
              <a:off x="4071852" y="1820252"/>
              <a:ext cx="312917" cy="300627"/>
            </a:xfrm>
            <a:custGeom>
              <a:avLst/>
              <a:gdLst/>
              <a:ahLst/>
              <a:cxnLst/>
              <a:rect l="l" t="t" r="r" b="b"/>
              <a:pathLst>
                <a:path w="992" h="953" extrusionOk="0">
                  <a:moveTo>
                    <a:pt x="364" y="0"/>
                  </a:moveTo>
                  <a:cubicBezTo>
                    <a:pt x="216" y="167"/>
                    <a:pt x="99" y="373"/>
                    <a:pt x="0" y="579"/>
                  </a:cubicBezTo>
                  <a:lnTo>
                    <a:pt x="629" y="952"/>
                  </a:lnTo>
                  <a:cubicBezTo>
                    <a:pt x="707" y="746"/>
                    <a:pt x="844" y="550"/>
                    <a:pt x="992" y="363"/>
                  </a:cubicBezTo>
                  <a:lnTo>
                    <a:pt x="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822;p58">
              <a:extLst>
                <a:ext uri="{FF2B5EF4-FFF2-40B4-BE49-F238E27FC236}">
                  <a16:creationId xmlns:a16="http://schemas.microsoft.com/office/drawing/2014/main" id="{7D51BF56-78A0-4B1E-A0E8-EE31C7A21E09}"/>
                </a:ext>
              </a:extLst>
            </p:cNvPr>
            <p:cNvSpPr/>
            <p:nvPr/>
          </p:nvSpPr>
          <p:spPr>
            <a:xfrm rot="4761902" flipH="1">
              <a:off x="4184142" y="1672995"/>
              <a:ext cx="362442" cy="260249"/>
            </a:xfrm>
            <a:custGeom>
              <a:avLst/>
              <a:gdLst/>
              <a:ahLst/>
              <a:cxnLst/>
              <a:rect l="l" t="t" r="r" b="b"/>
              <a:pathLst>
                <a:path w="1149" h="825" extrusionOk="0">
                  <a:moveTo>
                    <a:pt x="521" y="0"/>
                  </a:moveTo>
                  <a:cubicBezTo>
                    <a:pt x="334" y="118"/>
                    <a:pt x="167" y="275"/>
                    <a:pt x="1" y="461"/>
                  </a:cubicBezTo>
                  <a:lnTo>
                    <a:pt x="629" y="824"/>
                  </a:lnTo>
                  <a:cubicBezTo>
                    <a:pt x="776" y="638"/>
                    <a:pt x="962" y="481"/>
                    <a:pt x="1149" y="373"/>
                  </a:cubicBezTo>
                  <a:lnTo>
                    <a:pt x="5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823;p58">
              <a:extLst>
                <a:ext uri="{FF2B5EF4-FFF2-40B4-BE49-F238E27FC236}">
                  <a16:creationId xmlns:a16="http://schemas.microsoft.com/office/drawing/2014/main" id="{283D910B-236D-4DC6-A8FE-2F88B8695E4E}"/>
                </a:ext>
              </a:extLst>
            </p:cNvPr>
            <p:cNvSpPr/>
            <p:nvPr/>
          </p:nvSpPr>
          <p:spPr>
            <a:xfrm rot="4761899" flipH="1">
              <a:off x="2461592" y="301450"/>
              <a:ext cx="680858" cy="3232572"/>
            </a:xfrm>
            <a:custGeom>
              <a:avLst/>
              <a:gdLst/>
              <a:ahLst/>
              <a:cxnLst/>
              <a:rect l="l" t="t" r="r" b="b"/>
              <a:pathLst>
                <a:path w="2170" h="10257" extrusionOk="0">
                  <a:moveTo>
                    <a:pt x="1572" y="1"/>
                  </a:moveTo>
                  <a:cubicBezTo>
                    <a:pt x="1426" y="1"/>
                    <a:pt x="1262" y="48"/>
                    <a:pt x="1090" y="149"/>
                  </a:cubicBezTo>
                  <a:cubicBezTo>
                    <a:pt x="511" y="492"/>
                    <a:pt x="20" y="1327"/>
                    <a:pt x="20" y="2014"/>
                  </a:cubicBezTo>
                  <a:lnTo>
                    <a:pt x="1" y="10257"/>
                  </a:lnTo>
                  <a:lnTo>
                    <a:pt x="2160" y="9197"/>
                  </a:lnTo>
                  <a:lnTo>
                    <a:pt x="2169" y="757"/>
                  </a:lnTo>
                  <a:cubicBezTo>
                    <a:pt x="2169" y="278"/>
                    <a:pt x="1924" y="1"/>
                    <a:pt x="1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824;p58">
              <a:extLst>
                <a:ext uri="{FF2B5EF4-FFF2-40B4-BE49-F238E27FC236}">
                  <a16:creationId xmlns:a16="http://schemas.microsoft.com/office/drawing/2014/main" id="{B8ED4E2D-A6B7-4631-894F-0036826DA4CF}"/>
                </a:ext>
              </a:extLst>
            </p:cNvPr>
            <p:cNvSpPr/>
            <p:nvPr/>
          </p:nvSpPr>
          <p:spPr>
            <a:xfrm rot="4761902" flipH="1">
              <a:off x="1157183" y="748348"/>
              <a:ext cx="619526" cy="1362441"/>
            </a:xfrm>
            <a:custGeom>
              <a:avLst/>
              <a:gdLst/>
              <a:ahLst/>
              <a:cxnLst/>
              <a:rect l="l" t="t" r="r" b="b"/>
              <a:pathLst>
                <a:path w="1964" h="4319" extrusionOk="0">
                  <a:moveTo>
                    <a:pt x="276" y="1"/>
                  </a:moveTo>
                  <a:lnTo>
                    <a:pt x="1" y="168"/>
                  </a:lnTo>
                  <a:lnTo>
                    <a:pt x="1699" y="4319"/>
                  </a:lnTo>
                  <a:lnTo>
                    <a:pt x="1964" y="4162"/>
                  </a:lnTo>
                  <a:lnTo>
                    <a:pt x="2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825;p58">
              <a:extLst>
                <a:ext uri="{FF2B5EF4-FFF2-40B4-BE49-F238E27FC236}">
                  <a16:creationId xmlns:a16="http://schemas.microsoft.com/office/drawing/2014/main" id="{2809CDCE-5B2D-4921-B1B2-85224FB578E7}"/>
                </a:ext>
              </a:extLst>
            </p:cNvPr>
            <p:cNvSpPr/>
            <p:nvPr/>
          </p:nvSpPr>
          <p:spPr>
            <a:xfrm rot="4761902" flipH="1">
              <a:off x="2174006" y="1473903"/>
              <a:ext cx="489249" cy="504725"/>
            </a:xfrm>
            <a:custGeom>
              <a:avLst/>
              <a:gdLst/>
              <a:ahLst/>
              <a:cxnLst/>
              <a:rect l="l" t="t" r="r" b="b"/>
              <a:pathLst>
                <a:path w="1551" h="1600" extrusionOk="0">
                  <a:moveTo>
                    <a:pt x="275" y="0"/>
                  </a:moveTo>
                  <a:lnTo>
                    <a:pt x="0" y="157"/>
                  </a:lnTo>
                  <a:lnTo>
                    <a:pt x="1276" y="1600"/>
                  </a:lnTo>
                  <a:lnTo>
                    <a:pt x="1551" y="1433"/>
                  </a:lnTo>
                  <a:lnTo>
                    <a:pt x="2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826;p58">
              <a:extLst>
                <a:ext uri="{FF2B5EF4-FFF2-40B4-BE49-F238E27FC236}">
                  <a16:creationId xmlns:a16="http://schemas.microsoft.com/office/drawing/2014/main" id="{C581FE0A-492B-4D66-ADE4-A721BD4A812F}"/>
                </a:ext>
              </a:extLst>
            </p:cNvPr>
            <p:cNvSpPr/>
            <p:nvPr/>
          </p:nvSpPr>
          <p:spPr>
            <a:xfrm rot="4761902" flipH="1">
              <a:off x="1155617" y="683751"/>
              <a:ext cx="944430" cy="1931833"/>
            </a:xfrm>
            <a:custGeom>
              <a:avLst/>
              <a:gdLst/>
              <a:ahLst/>
              <a:cxnLst/>
              <a:rect l="l" t="t" r="r" b="b"/>
              <a:pathLst>
                <a:path w="2994" h="6124" extrusionOk="0">
                  <a:moveTo>
                    <a:pt x="20" y="0"/>
                  </a:moveTo>
                  <a:lnTo>
                    <a:pt x="1" y="4387"/>
                  </a:lnTo>
                  <a:lnTo>
                    <a:pt x="2994" y="6124"/>
                  </a:lnTo>
                  <a:lnTo>
                    <a:pt x="2994" y="5594"/>
                  </a:lnTo>
                  <a:lnTo>
                    <a:pt x="1296" y="1443"/>
                  </a:lnTo>
                  <a:lnTo>
                    <a:pt x="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827;p58">
              <a:extLst>
                <a:ext uri="{FF2B5EF4-FFF2-40B4-BE49-F238E27FC236}">
                  <a16:creationId xmlns:a16="http://schemas.microsoft.com/office/drawing/2014/main" id="{9DC87B3D-F45A-4E73-8C5A-E0AACF0432A0}"/>
                </a:ext>
              </a:extLst>
            </p:cNvPr>
            <p:cNvSpPr/>
            <p:nvPr/>
          </p:nvSpPr>
          <p:spPr>
            <a:xfrm rot="1852447" flipH="1">
              <a:off x="1325631" y="4382993"/>
              <a:ext cx="141604" cy="14155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828;p58">
              <a:extLst>
                <a:ext uri="{FF2B5EF4-FFF2-40B4-BE49-F238E27FC236}">
                  <a16:creationId xmlns:a16="http://schemas.microsoft.com/office/drawing/2014/main" id="{6B1DE3E4-93DC-445E-B054-9E117E525595}"/>
                </a:ext>
              </a:extLst>
            </p:cNvPr>
            <p:cNvSpPr/>
            <p:nvPr/>
          </p:nvSpPr>
          <p:spPr>
            <a:xfrm rot="4761902" flipH="1">
              <a:off x="2971407" y="2218901"/>
              <a:ext cx="575995" cy="1829627"/>
            </a:xfrm>
            <a:custGeom>
              <a:avLst/>
              <a:gdLst/>
              <a:ahLst/>
              <a:cxnLst/>
              <a:rect l="l" t="t" r="r" b="b"/>
              <a:pathLst>
                <a:path w="1826" h="5800" extrusionOk="0">
                  <a:moveTo>
                    <a:pt x="1561" y="0"/>
                  </a:moveTo>
                  <a:lnTo>
                    <a:pt x="0" y="5643"/>
                  </a:lnTo>
                  <a:lnTo>
                    <a:pt x="275" y="5800"/>
                  </a:lnTo>
                  <a:lnTo>
                    <a:pt x="1826" y="157"/>
                  </a:lnTo>
                  <a:lnTo>
                    <a:pt x="15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829;p58">
              <a:extLst>
                <a:ext uri="{FF2B5EF4-FFF2-40B4-BE49-F238E27FC236}">
                  <a16:creationId xmlns:a16="http://schemas.microsoft.com/office/drawing/2014/main" id="{116CF5FA-48B4-456D-9768-22C4F0A6DB06}"/>
                </a:ext>
              </a:extLst>
            </p:cNvPr>
            <p:cNvSpPr/>
            <p:nvPr/>
          </p:nvSpPr>
          <p:spPr>
            <a:xfrm rot="4761902" flipH="1">
              <a:off x="1154212" y="747880"/>
              <a:ext cx="619526" cy="1362441"/>
            </a:xfrm>
            <a:custGeom>
              <a:avLst/>
              <a:gdLst/>
              <a:ahLst/>
              <a:cxnLst/>
              <a:rect l="l" t="t" r="r" b="b"/>
              <a:pathLst>
                <a:path w="1964" h="4319" extrusionOk="0">
                  <a:moveTo>
                    <a:pt x="276" y="1"/>
                  </a:moveTo>
                  <a:lnTo>
                    <a:pt x="1" y="168"/>
                  </a:lnTo>
                  <a:lnTo>
                    <a:pt x="1699" y="4319"/>
                  </a:lnTo>
                  <a:lnTo>
                    <a:pt x="1964" y="4162"/>
                  </a:lnTo>
                  <a:lnTo>
                    <a:pt x="276" y="1"/>
                  </a:lnTo>
                  <a:close/>
                </a:path>
              </a:pathLst>
            </a:custGeom>
            <a:solidFill>
              <a:srgbClr val="000000">
                <a:alpha val="5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830;p58">
              <a:extLst>
                <a:ext uri="{FF2B5EF4-FFF2-40B4-BE49-F238E27FC236}">
                  <a16:creationId xmlns:a16="http://schemas.microsoft.com/office/drawing/2014/main" id="{FC9E8FCE-39BE-4FC0-B4C1-5E601A6C8B12}"/>
                </a:ext>
              </a:extLst>
            </p:cNvPr>
            <p:cNvSpPr/>
            <p:nvPr/>
          </p:nvSpPr>
          <p:spPr>
            <a:xfrm rot="4761902" flipH="1">
              <a:off x="2171034" y="1473435"/>
              <a:ext cx="489249" cy="504725"/>
            </a:xfrm>
            <a:custGeom>
              <a:avLst/>
              <a:gdLst/>
              <a:ahLst/>
              <a:cxnLst/>
              <a:rect l="l" t="t" r="r" b="b"/>
              <a:pathLst>
                <a:path w="1551" h="1600" extrusionOk="0">
                  <a:moveTo>
                    <a:pt x="275" y="0"/>
                  </a:moveTo>
                  <a:lnTo>
                    <a:pt x="0" y="157"/>
                  </a:lnTo>
                  <a:lnTo>
                    <a:pt x="1276" y="1600"/>
                  </a:lnTo>
                  <a:lnTo>
                    <a:pt x="1551" y="1433"/>
                  </a:lnTo>
                  <a:lnTo>
                    <a:pt x="275" y="0"/>
                  </a:lnTo>
                  <a:close/>
                </a:path>
              </a:pathLst>
            </a:custGeom>
            <a:solidFill>
              <a:srgbClr val="FFFFFF">
                <a:alpha val="34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831;p58">
              <a:extLst>
                <a:ext uri="{FF2B5EF4-FFF2-40B4-BE49-F238E27FC236}">
                  <a16:creationId xmlns:a16="http://schemas.microsoft.com/office/drawing/2014/main" id="{4F399A7A-DBE6-4819-8F94-1B657485DA77}"/>
                </a:ext>
              </a:extLst>
            </p:cNvPr>
            <p:cNvSpPr/>
            <p:nvPr/>
          </p:nvSpPr>
          <p:spPr>
            <a:xfrm>
              <a:off x="1251350" y="2265550"/>
              <a:ext cx="150025" cy="142875"/>
            </a:xfrm>
            <a:custGeom>
              <a:avLst/>
              <a:gdLst/>
              <a:ahLst/>
              <a:cxnLst/>
              <a:rect l="l" t="t" r="r" b="b"/>
              <a:pathLst>
                <a:path w="6001" h="5715" extrusionOk="0">
                  <a:moveTo>
                    <a:pt x="1000" y="3072"/>
                  </a:moveTo>
                  <a:lnTo>
                    <a:pt x="0" y="4453"/>
                  </a:lnTo>
                  <a:lnTo>
                    <a:pt x="1167" y="5715"/>
                  </a:lnTo>
                  <a:lnTo>
                    <a:pt x="5382" y="4668"/>
                  </a:lnTo>
                  <a:lnTo>
                    <a:pt x="6001" y="0"/>
                  </a:lnTo>
                  <a:close/>
                </a:path>
              </a:pathLst>
            </a:custGeom>
            <a:solidFill>
              <a:schemeClr val="dk1"/>
            </a:solidFill>
            <a:ln>
              <a:noFill/>
            </a:ln>
          </p:spPr>
        </p:sp>
        <p:sp>
          <p:nvSpPr>
            <p:cNvPr id="105" name="Google Shape;1832;p58">
              <a:extLst>
                <a:ext uri="{FF2B5EF4-FFF2-40B4-BE49-F238E27FC236}">
                  <a16:creationId xmlns:a16="http://schemas.microsoft.com/office/drawing/2014/main" id="{96741CAE-FE3C-4046-A457-9B594B6E1928}"/>
                </a:ext>
              </a:extLst>
            </p:cNvPr>
            <p:cNvSpPr/>
            <p:nvPr/>
          </p:nvSpPr>
          <p:spPr>
            <a:xfrm>
              <a:off x="1492650" y="4140600"/>
              <a:ext cx="64300" cy="75000"/>
            </a:xfrm>
            <a:custGeom>
              <a:avLst/>
              <a:gdLst/>
              <a:ahLst/>
              <a:cxnLst/>
              <a:rect l="l" t="t" r="r" b="b"/>
              <a:pathLst>
                <a:path w="2572" h="3000" extrusionOk="0">
                  <a:moveTo>
                    <a:pt x="0" y="0"/>
                  </a:moveTo>
                  <a:lnTo>
                    <a:pt x="2286" y="1071"/>
                  </a:lnTo>
                  <a:lnTo>
                    <a:pt x="2572" y="3000"/>
                  </a:lnTo>
                  <a:lnTo>
                    <a:pt x="309" y="1810"/>
                  </a:lnTo>
                  <a:close/>
                </a:path>
              </a:pathLst>
            </a:custGeom>
            <a:solidFill>
              <a:schemeClr val="lt1"/>
            </a:solidFill>
            <a:ln>
              <a:noFill/>
            </a:ln>
          </p:spPr>
        </p:sp>
        <p:sp>
          <p:nvSpPr>
            <p:cNvPr id="106" name="Google Shape;1833;p58">
              <a:extLst>
                <a:ext uri="{FF2B5EF4-FFF2-40B4-BE49-F238E27FC236}">
                  <a16:creationId xmlns:a16="http://schemas.microsoft.com/office/drawing/2014/main" id="{C5B5439B-790C-4B47-911A-44C8CCBB2C68}"/>
                </a:ext>
              </a:extLst>
            </p:cNvPr>
            <p:cNvSpPr/>
            <p:nvPr/>
          </p:nvSpPr>
          <p:spPr>
            <a:xfrm>
              <a:off x="1199750" y="3072800"/>
              <a:ext cx="623900" cy="1119800"/>
            </a:xfrm>
            <a:custGeom>
              <a:avLst/>
              <a:gdLst/>
              <a:ahLst/>
              <a:cxnLst/>
              <a:rect l="l" t="t" r="r" b="b"/>
              <a:pathLst>
                <a:path w="24956" h="44792" extrusionOk="0">
                  <a:moveTo>
                    <a:pt x="9739" y="43061"/>
                  </a:moveTo>
                  <a:lnTo>
                    <a:pt x="0" y="44792"/>
                  </a:lnTo>
                  <a:lnTo>
                    <a:pt x="14954" y="1881"/>
                  </a:lnTo>
                  <a:lnTo>
                    <a:pt x="24956" y="0"/>
                  </a:lnTo>
                  <a:close/>
                </a:path>
              </a:pathLst>
            </a:custGeom>
            <a:solidFill>
              <a:schemeClr val="dk2"/>
            </a:solidFill>
            <a:ln>
              <a:noFill/>
            </a:ln>
          </p:spPr>
        </p:sp>
        <p:sp>
          <p:nvSpPr>
            <p:cNvPr id="107" name="Google Shape;1834;p58">
              <a:extLst>
                <a:ext uri="{FF2B5EF4-FFF2-40B4-BE49-F238E27FC236}">
                  <a16:creationId xmlns:a16="http://schemas.microsoft.com/office/drawing/2014/main" id="{44DD13D1-FA36-4968-85D8-98804EA001EF}"/>
                </a:ext>
              </a:extLst>
            </p:cNvPr>
            <p:cNvSpPr/>
            <p:nvPr/>
          </p:nvSpPr>
          <p:spPr>
            <a:xfrm>
              <a:off x="2397125" y="3500450"/>
              <a:ext cx="66075" cy="76200"/>
            </a:xfrm>
            <a:custGeom>
              <a:avLst/>
              <a:gdLst/>
              <a:ahLst/>
              <a:cxnLst/>
              <a:rect l="l" t="t" r="r" b="b"/>
              <a:pathLst>
                <a:path w="2643" h="3048" extrusionOk="0">
                  <a:moveTo>
                    <a:pt x="2643" y="3024"/>
                  </a:moveTo>
                  <a:lnTo>
                    <a:pt x="2238" y="1095"/>
                  </a:lnTo>
                  <a:lnTo>
                    <a:pt x="0" y="0"/>
                  </a:lnTo>
                  <a:lnTo>
                    <a:pt x="762" y="2476"/>
                  </a:lnTo>
                  <a:lnTo>
                    <a:pt x="2357" y="3048"/>
                  </a:lnTo>
                  <a:close/>
                </a:path>
              </a:pathLst>
            </a:custGeom>
            <a:solidFill>
              <a:schemeClr val="lt1"/>
            </a:solidFill>
            <a:ln>
              <a:noFill/>
            </a:ln>
          </p:spPr>
        </p:sp>
      </p:grpSp>
      <p:graphicFrame>
        <p:nvGraphicFramePr>
          <p:cNvPr id="108" name="Table 4">
            <a:extLst>
              <a:ext uri="{FF2B5EF4-FFF2-40B4-BE49-F238E27FC236}">
                <a16:creationId xmlns:a16="http://schemas.microsoft.com/office/drawing/2014/main" id="{40A3223B-5067-4E7F-A7C3-7FBC341BAD95}"/>
              </a:ext>
            </a:extLst>
          </p:cNvPr>
          <p:cNvGraphicFramePr>
            <a:graphicFrameLocks noGrp="1"/>
          </p:cNvGraphicFramePr>
          <p:nvPr>
            <p:extLst>
              <p:ext uri="{D42A27DB-BD31-4B8C-83A1-F6EECF244321}">
                <p14:modId xmlns:p14="http://schemas.microsoft.com/office/powerpoint/2010/main" val="2454806116"/>
              </p:ext>
            </p:extLst>
          </p:nvPr>
        </p:nvGraphicFramePr>
        <p:xfrm>
          <a:off x="107195" y="1198323"/>
          <a:ext cx="8929509" cy="3487902"/>
        </p:xfrm>
        <a:graphic>
          <a:graphicData uri="http://schemas.openxmlformats.org/drawingml/2006/table">
            <a:tbl>
              <a:tblPr firstRow="1" bandRow="1">
                <a:tableStyleId>{5C22544A-7EE6-4342-B048-85BDC9FD1C3A}</a:tableStyleId>
              </a:tblPr>
              <a:tblGrid>
                <a:gridCol w="841022">
                  <a:extLst>
                    <a:ext uri="{9D8B030D-6E8A-4147-A177-3AD203B41FA5}">
                      <a16:colId xmlns:a16="http://schemas.microsoft.com/office/drawing/2014/main" val="3286547248"/>
                    </a:ext>
                  </a:extLst>
                </a:gridCol>
                <a:gridCol w="1683066">
                  <a:extLst>
                    <a:ext uri="{9D8B030D-6E8A-4147-A177-3AD203B41FA5}">
                      <a16:colId xmlns:a16="http://schemas.microsoft.com/office/drawing/2014/main" val="2699279496"/>
                    </a:ext>
                  </a:extLst>
                </a:gridCol>
                <a:gridCol w="1101419">
                  <a:extLst>
                    <a:ext uri="{9D8B030D-6E8A-4147-A177-3AD203B41FA5}">
                      <a16:colId xmlns:a16="http://schemas.microsoft.com/office/drawing/2014/main" val="1631107196"/>
                    </a:ext>
                  </a:extLst>
                </a:gridCol>
                <a:gridCol w="2469018">
                  <a:extLst>
                    <a:ext uri="{9D8B030D-6E8A-4147-A177-3AD203B41FA5}">
                      <a16:colId xmlns:a16="http://schemas.microsoft.com/office/drawing/2014/main" val="2266805524"/>
                    </a:ext>
                  </a:extLst>
                </a:gridCol>
                <a:gridCol w="2834984">
                  <a:extLst>
                    <a:ext uri="{9D8B030D-6E8A-4147-A177-3AD203B41FA5}">
                      <a16:colId xmlns:a16="http://schemas.microsoft.com/office/drawing/2014/main" val="1800572094"/>
                    </a:ext>
                  </a:extLst>
                </a:gridCol>
              </a:tblGrid>
              <a:tr h="555309">
                <a:tc>
                  <a:txBody>
                    <a:bodyPr/>
                    <a:lstStyle/>
                    <a:p>
                      <a:pPr algn="ctr"/>
                      <a:r>
                        <a:rPr lang="en-IN" sz="1800" dirty="0">
                          <a:latin typeface="Barlow" panose="00000500000000000000" pitchFamily="2" charset="0"/>
                          <a:cs typeface="Times New Roman" panose="02020603050405020304" pitchFamily="18" charset="0"/>
                        </a:rPr>
                        <a:t>Sl.NO.</a:t>
                      </a:r>
                    </a:p>
                  </a:txBody>
                  <a:tcPr/>
                </a:tc>
                <a:tc>
                  <a:txBody>
                    <a:bodyPr/>
                    <a:lstStyle/>
                    <a:p>
                      <a:pPr algn="ctr"/>
                      <a:r>
                        <a:rPr lang="en-IN" sz="1800" dirty="0">
                          <a:latin typeface="Barlow" panose="00000500000000000000" pitchFamily="2" charset="0"/>
                          <a:cs typeface="Times New Roman" panose="02020603050405020304" pitchFamily="18" charset="0"/>
                        </a:rPr>
                        <a:t>AUTHORS</a:t>
                      </a:r>
                    </a:p>
                  </a:txBody>
                  <a:tcPr/>
                </a:tc>
                <a:tc>
                  <a:txBody>
                    <a:bodyPr/>
                    <a:lstStyle/>
                    <a:p>
                      <a:pPr algn="ctr"/>
                      <a:r>
                        <a:rPr lang="en-IN" sz="1800" dirty="0">
                          <a:latin typeface="Barlow" panose="00000500000000000000" pitchFamily="2" charset="0"/>
                          <a:cs typeface="Times New Roman" panose="02020603050405020304" pitchFamily="18" charset="0"/>
                        </a:rPr>
                        <a:t>YEAR</a:t>
                      </a:r>
                    </a:p>
                  </a:txBody>
                  <a:tcPr/>
                </a:tc>
                <a:tc>
                  <a:txBody>
                    <a:bodyPr/>
                    <a:lstStyle/>
                    <a:p>
                      <a:pPr algn="ctr"/>
                      <a:r>
                        <a:rPr lang="en-IN" sz="1800" dirty="0">
                          <a:latin typeface="Barlow" panose="00000500000000000000" pitchFamily="2" charset="0"/>
                          <a:cs typeface="Times New Roman" panose="02020603050405020304" pitchFamily="18" charset="0"/>
                        </a:rPr>
                        <a:t>TITLE</a:t>
                      </a:r>
                    </a:p>
                  </a:txBody>
                  <a:tcPr/>
                </a:tc>
                <a:tc>
                  <a:txBody>
                    <a:bodyPr/>
                    <a:lstStyle/>
                    <a:p>
                      <a:pPr algn="ctr"/>
                      <a:r>
                        <a:rPr lang="en-IN" sz="1800" dirty="0">
                          <a:latin typeface="Barlow" panose="00000500000000000000" pitchFamily="2" charset="0"/>
                          <a:cs typeface="Times New Roman" panose="02020603050405020304" pitchFamily="18" charset="0"/>
                        </a:rPr>
                        <a:t>REMARKS</a:t>
                      </a:r>
                    </a:p>
                  </a:txBody>
                  <a:tcPr/>
                </a:tc>
                <a:extLst>
                  <a:ext uri="{0D108BD9-81ED-4DB2-BD59-A6C34878D82A}">
                    <a16:rowId xmlns:a16="http://schemas.microsoft.com/office/drawing/2014/main" val="4067743992"/>
                  </a:ext>
                </a:extLst>
              </a:tr>
              <a:tr h="1637617">
                <a:tc>
                  <a:txBody>
                    <a:bodyPr/>
                    <a:lstStyle/>
                    <a:p>
                      <a:pPr algn="ctr"/>
                      <a:r>
                        <a:rPr lang="en-IN" sz="1200" dirty="0">
                          <a:solidFill>
                            <a:schemeClr val="accent2">
                              <a:lumMod val="50000"/>
                            </a:schemeClr>
                          </a:solidFill>
                          <a:latin typeface="Barlow" panose="00000500000000000000" pitchFamily="2" charset="0"/>
                          <a:cs typeface="Times New Roman" panose="02020603050405020304" pitchFamily="18" charset="0"/>
                        </a:rPr>
                        <a:t>3.</a:t>
                      </a:r>
                    </a:p>
                  </a:txBody>
                  <a:tcPr/>
                </a:tc>
                <a:tc>
                  <a:txBody>
                    <a:bodyPr/>
                    <a:lstStyle/>
                    <a:p>
                      <a:pPr algn="ctr"/>
                      <a:r>
                        <a:rPr lang="en-US" sz="1200" dirty="0">
                          <a:solidFill>
                            <a:schemeClr val="accent2">
                              <a:lumMod val="50000"/>
                            </a:schemeClr>
                          </a:solidFill>
                          <a:latin typeface="Barlow" panose="00000500000000000000" pitchFamily="2" charset="0"/>
                        </a:rPr>
                        <a:t>OGUTU B. OSORO , EDWARD J. OUGHTON</a:t>
                      </a:r>
                      <a:endParaRPr lang="en-IN" sz="1200" dirty="0">
                        <a:solidFill>
                          <a:schemeClr val="accent2">
                            <a:lumMod val="50000"/>
                          </a:schemeClr>
                        </a:solidFill>
                        <a:latin typeface="Barlow" panose="00000500000000000000" pitchFamily="2" charset="0"/>
                        <a:cs typeface="Times New Roman" panose="02020603050405020304" pitchFamily="18" charset="0"/>
                      </a:endParaRPr>
                    </a:p>
                  </a:txBody>
                  <a:tcPr/>
                </a:tc>
                <a:tc>
                  <a:txBody>
                    <a:bodyPr/>
                    <a:lstStyle/>
                    <a:p>
                      <a:pPr algn="ctr"/>
                      <a:r>
                        <a:rPr lang="en-IN" sz="1200" dirty="0">
                          <a:solidFill>
                            <a:schemeClr val="accent2">
                              <a:lumMod val="50000"/>
                            </a:schemeClr>
                          </a:solidFill>
                          <a:latin typeface="Barlow" panose="00000500000000000000" pitchFamily="2" charset="0"/>
                          <a:cs typeface="Times New Roman" panose="02020603050405020304" pitchFamily="18" charset="0"/>
                        </a:rPr>
                        <a:t>2021</a:t>
                      </a:r>
                    </a:p>
                  </a:txBody>
                  <a:tcPr/>
                </a:tc>
                <a:tc>
                  <a:txBody>
                    <a:bodyPr/>
                    <a:lstStyle/>
                    <a:p>
                      <a:pPr algn="ctr"/>
                      <a:r>
                        <a:rPr lang="en-US" sz="1200" dirty="0">
                          <a:solidFill>
                            <a:schemeClr val="accent2">
                              <a:lumMod val="50000"/>
                            </a:schemeClr>
                          </a:solidFill>
                          <a:latin typeface="Barlow" panose="00000500000000000000" pitchFamily="2" charset="0"/>
                        </a:rPr>
                        <a:t>A Techno-Economic Framework for Satellite Networks Applied to Low Earth Orbit Constellations: Assessing Starlink, OneWeb and Kuiper</a:t>
                      </a:r>
                      <a:endParaRPr lang="en-IN" sz="1200" dirty="0">
                        <a:solidFill>
                          <a:schemeClr val="accent2">
                            <a:lumMod val="50000"/>
                          </a:schemeClr>
                        </a:solidFill>
                        <a:latin typeface="Barlow" panose="00000500000000000000" pitchFamily="2" charset="0"/>
                        <a:cs typeface="Times New Roman" panose="02020603050405020304" pitchFamily="18" charset="0"/>
                      </a:endParaRPr>
                    </a:p>
                  </a:txBody>
                  <a:tcPr/>
                </a:tc>
                <a:tc>
                  <a:txBody>
                    <a:bodyPr/>
                    <a:lstStyle/>
                    <a:p>
                      <a:pPr algn="ctr"/>
                      <a:r>
                        <a:rPr lang="en-US" sz="1200" dirty="0">
                          <a:solidFill>
                            <a:schemeClr val="accent2">
                              <a:lumMod val="50000"/>
                            </a:schemeClr>
                          </a:solidFill>
                          <a:latin typeface="Barlow" panose="00000500000000000000" pitchFamily="2" charset="0"/>
                        </a:rPr>
                        <a:t>a techno-economic modeling approach for the integrated assessment of data capacity and investment cost per user by constellation. The model presents the engineering and economic simulation results using a single framework</a:t>
                      </a:r>
                      <a:endParaRPr lang="en-IN" sz="1200" dirty="0">
                        <a:solidFill>
                          <a:schemeClr val="accent2">
                            <a:lumMod val="50000"/>
                          </a:schemeClr>
                        </a:solidFill>
                        <a:latin typeface="Barlow" panose="00000500000000000000" pitchFamily="2" charset="0"/>
                        <a:cs typeface="Times New Roman" panose="02020603050405020304" pitchFamily="18" charset="0"/>
                      </a:endParaRPr>
                    </a:p>
                  </a:txBody>
                  <a:tcPr/>
                </a:tc>
                <a:extLst>
                  <a:ext uri="{0D108BD9-81ED-4DB2-BD59-A6C34878D82A}">
                    <a16:rowId xmlns:a16="http://schemas.microsoft.com/office/drawing/2014/main" val="185889153"/>
                  </a:ext>
                </a:extLst>
              </a:tr>
              <a:tr h="1294976">
                <a:tc>
                  <a:txBody>
                    <a:bodyPr/>
                    <a:lstStyle/>
                    <a:p>
                      <a:pPr algn="ctr"/>
                      <a:r>
                        <a:rPr lang="en-IN" sz="1200" dirty="0">
                          <a:solidFill>
                            <a:schemeClr val="accent2">
                              <a:lumMod val="50000"/>
                            </a:schemeClr>
                          </a:solidFill>
                          <a:latin typeface="Barlow" panose="00000500000000000000" pitchFamily="2" charset="0"/>
                          <a:cs typeface="Times New Roman" panose="02020603050405020304" pitchFamily="18" charset="0"/>
                        </a:rPr>
                        <a:t>4.</a:t>
                      </a:r>
                    </a:p>
                  </a:txBody>
                  <a:tcPr/>
                </a:tc>
                <a:tc>
                  <a:txBody>
                    <a:bodyPr/>
                    <a:lstStyle/>
                    <a:p>
                      <a:pPr algn="ctr"/>
                      <a:r>
                        <a:rPr lang="en-IN" sz="1200" dirty="0">
                          <a:solidFill>
                            <a:schemeClr val="accent2">
                              <a:lumMod val="50000"/>
                            </a:schemeClr>
                          </a:solidFill>
                          <a:latin typeface="Barlow" panose="00000500000000000000" pitchFamily="2" charset="0"/>
                        </a:rPr>
                        <a:t>AIZAZ U. CHAUDHRY, HALIM YANIKOMEROGLU</a:t>
                      </a:r>
                      <a:endParaRPr lang="en-IN" sz="1200" dirty="0">
                        <a:solidFill>
                          <a:schemeClr val="accent2">
                            <a:lumMod val="50000"/>
                          </a:schemeClr>
                        </a:solidFill>
                        <a:latin typeface="Barlow" panose="00000500000000000000" pitchFamily="2" charset="0"/>
                        <a:cs typeface="Times New Roman" panose="02020603050405020304" pitchFamily="18" charset="0"/>
                      </a:endParaRPr>
                    </a:p>
                  </a:txBody>
                  <a:tcPr/>
                </a:tc>
                <a:tc>
                  <a:txBody>
                    <a:bodyPr/>
                    <a:lstStyle/>
                    <a:p>
                      <a:pPr algn="ctr"/>
                      <a:r>
                        <a:rPr lang="en-IN" sz="1200" dirty="0">
                          <a:solidFill>
                            <a:schemeClr val="accent2">
                              <a:lumMod val="50000"/>
                            </a:schemeClr>
                          </a:solidFill>
                          <a:latin typeface="Barlow" panose="00000500000000000000" pitchFamily="2" charset="0"/>
                          <a:cs typeface="Times New Roman" panose="02020603050405020304" pitchFamily="18" charset="0"/>
                        </a:rPr>
                        <a:t>2022</a:t>
                      </a:r>
                    </a:p>
                  </a:txBody>
                  <a:tcPr/>
                </a:tc>
                <a:tc>
                  <a:txBody>
                    <a:bodyPr/>
                    <a:lstStyle/>
                    <a:p>
                      <a:pPr algn="ctr"/>
                      <a:r>
                        <a:rPr lang="en-US" sz="1200" dirty="0">
                          <a:solidFill>
                            <a:schemeClr val="accent2">
                              <a:lumMod val="50000"/>
                            </a:schemeClr>
                          </a:solidFill>
                          <a:latin typeface="Barlow" panose="00000500000000000000" pitchFamily="2" charset="0"/>
                        </a:rPr>
                        <a:t>Temporary Laser Inter-Satellite Links in Free-Space Optical Satellite Networks</a:t>
                      </a:r>
                      <a:endParaRPr lang="en-IN" sz="1200" dirty="0">
                        <a:solidFill>
                          <a:schemeClr val="accent2">
                            <a:lumMod val="50000"/>
                          </a:schemeClr>
                        </a:solidFill>
                        <a:latin typeface="Barlow" panose="00000500000000000000" pitchFamily="2" charset="0"/>
                        <a:cs typeface="Times New Roman" panose="02020603050405020304" pitchFamily="18" charset="0"/>
                      </a:endParaRPr>
                    </a:p>
                  </a:txBody>
                  <a:tcPr/>
                </a:tc>
                <a:tc>
                  <a:txBody>
                    <a:bodyPr/>
                    <a:lstStyle/>
                    <a:p>
                      <a:pPr algn="ctr"/>
                      <a:r>
                        <a:rPr lang="en-US" sz="1200" dirty="0">
                          <a:solidFill>
                            <a:schemeClr val="accent2">
                              <a:lumMod val="50000"/>
                            </a:schemeClr>
                          </a:solidFill>
                          <a:latin typeface="Barlow" panose="00000500000000000000" pitchFamily="2" charset="0"/>
                        </a:rPr>
                        <a:t>The delay incurred in establishing an LISL between a pair of satellites can be referred to as LISL setup delay</a:t>
                      </a:r>
                      <a:endParaRPr lang="en-IN" sz="1200" dirty="0">
                        <a:solidFill>
                          <a:schemeClr val="accent2">
                            <a:lumMod val="50000"/>
                          </a:schemeClr>
                        </a:solidFill>
                        <a:latin typeface="Barlow" panose="00000500000000000000" pitchFamily="2" charset="0"/>
                        <a:cs typeface="Times New Roman" panose="02020603050405020304" pitchFamily="18" charset="0"/>
                      </a:endParaRPr>
                    </a:p>
                  </a:txBody>
                  <a:tcPr/>
                </a:tc>
                <a:extLst>
                  <a:ext uri="{0D108BD9-81ED-4DB2-BD59-A6C34878D82A}">
                    <a16:rowId xmlns:a16="http://schemas.microsoft.com/office/drawing/2014/main" val="1102769520"/>
                  </a:ext>
                </a:extLst>
              </a:tr>
            </a:tbl>
          </a:graphicData>
        </a:graphic>
      </p:graphicFrame>
    </p:spTree>
    <p:extLst>
      <p:ext uri="{BB962C8B-B14F-4D97-AF65-F5344CB8AC3E}">
        <p14:creationId xmlns:p14="http://schemas.microsoft.com/office/powerpoint/2010/main" val="856728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Earth's Atmosphere Class by Slidesgo">
  <a:themeElements>
    <a:clrScheme name="Simple Light">
      <a:dk1>
        <a:srgbClr val="FFFFFF"/>
      </a:dk1>
      <a:lt1>
        <a:srgbClr val="979797"/>
      </a:lt1>
      <a:dk2>
        <a:srgbClr val="000000"/>
      </a:dk2>
      <a:lt2>
        <a:srgbClr val="061A38"/>
      </a:lt2>
      <a:accent1>
        <a:srgbClr val="052E3A"/>
      </a:accent1>
      <a:accent2>
        <a:srgbClr val="0088D3"/>
      </a:accent2>
      <a:accent3>
        <a:srgbClr val="00C970"/>
      </a:accent3>
      <a:accent4>
        <a:srgbClr val="740FA3"/>
      </a:accent4>
      <a:accent5>
        <a:srgbClr val="FF3121"/>
      </a:accent5>
      <a:accent6>
        <a:srgbClr val="FF90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664</TotalTime>
  <Words>659</Words>
  <Application>Microsoft Office PowerPoint</Application>
  <PresentationFormat>On-screen Show (16:9)</PresentationFormat>
  <Paragraphs>121</Paragraphs>
  <Slides>26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Barlow</vt:lpstr>
      <vt:lpstr>Arial</vt:lpstr>
      <vt:lpstr>Anton</vt:lpstr>
      <vt:lpstr>Wingdings</vt:lpstr>
      <vt:lpstr>Chewy</vt:lpstr>
      <vt:lpstr>Earth's Atmosphere Class by Slidesgo</vt:lpstr>
      <vt:lpstr>PowerPoint Presentation</vt:lpstr>
      <vt:lpstr>PROBLEM STATEMENT</vt:lpstr>
      <vt:lpstr>01</vt:lpstr>
      <vt:lpstr>INTRODUCTION</vt:lpstr>
      <vt:lpstr>INTRODUCTION</vt:lpstr>
      <vt:lpstr>INTRODUCTION</vt:lpstr>
      <vt:lpstr>EXISTING SYSTEM</vt:lpstr>
      <vt:lpstr>LITERATURE WORK</vt:lpstr>
      <vt:lpstr>LITERATURE WORK</vt:lpstr>
      <vt:lpstr>HISTORY</vt:lpstr>
      <vt:lpstr>HISTORY</vt:lpstr>
      <vt:lpstr>SYSTEM DESIGN</vt:lpstr>
      <vt:lpstr>SYSTEM DESIGN</vt:lpstr>
      <vt:lpstr>SYSTEM ARCHITECTURE</vt:lpstr>
      <vt:lpstr>04</vt:lpstr>
      <vt:lpstr> TV BROADCAST SATELLITE</vt:lpstr>
      <vt:lpstr> STARLINK SATELLITE</vt:lpstr>
      <vt:lpstr> RECEIVER SIDE SCENARIO</vt:lpstr>
      <vt:lpstr>FEATURES</vt:lpstr>
      <vt:lpstr>FEATURES</vt:lpstr>
      <vt:lpstr>FEATURES</vt:lpstr>
      <vt:lpstr>MAJOR CRITICISM</vt:lpstr>
      <vt:lpstr>SPACE DEBRIS</vt:lpstr>
      <vt:lpstr>FUTURE ENHANCEMENTS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STAR-LINK</dc:title>
  <cp:lastModifiedBy>Afrid Pasha HP</cp:lastModifiedBy>
  <cp:revision>42</cp:revision>
  <dcterms:modified xsi:type="dcterms:W3CDTF">2023-04-19T10:01:57Z</dcterms:modified>
</cp:coreProperties>
</file>