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1" r:id="rId4"/>
    <p:sldId id="266" r:id="rId5"/>
    <p:sldId id="260" r:id="rId6"/>
    <p:sldId id="263" r:id="rId7"/>
    <p:sldId id="269" r:id="rId8"/>
    <p:sldId id="265" r:id="rId9"/>
    <p:sldId id="278" r:id="rId10"/>
    <p:sldId id="276" r:id="rId11"/>
    <p:sldId id="279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e Vietnam Pro" panose="020B0604020202020204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A15BF6-C231-49BD-ABD4-F4A58B996F79}">
  <a:tblStyle styleId="{CCA15BF6-C231-49BD-ABD4-F4A58B996F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92CC1B-0B66-40C2-8EE1-9AB1507DE7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5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848ccada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848ccada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9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34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30529" y="-42181"/>
            <a:ext cx="9874535" cy="6191033"/>
            <a:chOff x="-47702" y="2728614"/>
            <a:chExt cx="3932824" cy="2465761"/>
          </a:xfrm>
        </p:grpSpPr>
        <p:sp>
          <p:nvSpPr>
            <p:cNvPr id="10" name="Google Shape;10;p2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3079" y="275162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42254" y="97388"/>
            <a:ext cx="8695423" cy="4454448"/>
            <a:chOff x="342254" y="97388"/>
            <a:chExt cx="8695423" cy="4454448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342254" y="97388"/>
              <a:ext cx="301874" cy="154373"/>
              <a:chOff x="7893111" y="352204"/>
              <a:chExt cx="225869" cy="1155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5400000">
              <a:off x="8809554" y="4323713"/>
              <a:ext cx="301874" cy="154373"/>
              <a:chOff x="7893111" y="352204"/>
              <a:chExt cx="225869" cy="11550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7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3"/>
          </p:nvPr>
        </p:nvSpPr>
        <p:spPr>
          <a:xfrm>
            <a:off x="72000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4"/>
          </p:nvPr>
        </p:nvSpPr>
        <p:spPr>
          <a:xfrm>
            <a:off x="3419275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5"/>
          </p:nvPr>
        </p:nvSpPr>
        <p:spPr>
          <a:xfrm>
            <a:off x="611855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283" name="Google Shape;283;p13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295" name="Google Shape;295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3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99" name="Google Shape;299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7" name="Google Shape;357;p16"/>
          <p:cNvGrpSpPr/>
          <p:nvPr/>
        </p:nvGrpSpPr>
        <p:grpSpPr>
          <a:xfrm>
            <a:off x="277805" y="246425"/>
            <a:ext cx="8146198" cy="1019198"/>
            <a:chOff x="277805" y="246425"/>
            <a:chExt cx="8146198" cy="1019198"/>
          </a:xfrm>
        </p:grpSpPr>
        <p:grpSp>
          <p:nvGrpSpPr>
            <p:cNvPr id="358" name="Google Shape;358;p16"/>
            <p:cNvGrpSpPr/>
            <p:nvPr/>
          </p:nvGrpSpPr>
          <p:grpSpPr>
            <a:xfrm>
              <a:off x="8122129" y="246425"/>
              <a:ext cx="301874" cy="154373"/>
              <a:chOff x="7893111" y="352204"/>
              <a:chExt cx="225869" cy="115505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16"/>
            <p:cNvGrpSpPr/>
            <p:nvPr/>
          </p:nvGrpSpPr>
          <p:grpSpPr>
            <a:xfrm rot="5400000">
              <a:off x="204054" y="1037500"/>
              <a:ext cx="301874" cy="154373"/>
              <a:chOff x="7893111" y="352204"/>
              <a:chExt cx="225869" cy="115505"/>
            </a:xfrm>
          </p:grpSpPr>
          <p:sp>
            <p:nvSpPr>
              <p:cNvPr id="363" name="Google Shape;363;p1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16"/>
          <p:cNvGrpSpPr/>
          <p:nvPr/>
        </p:nvGrpSpPr>
        <p:grpSpPr>
          <a:xfrm rot="10800000">
            <a:off x="-1338343" y="-955860"/>
            <a:ext cx="10518663" cy="7286857"/>
            <a:chOff x="-95243" y="-1194060"/>
            <a:chExt cx="10518663" cy="7286857"/>
          </a:xfrm>
        </p:grpSpPr>
        <p:grpSp>
          <p:nvGrpSpPr>
            <p:cNvPr id="367" name="Google Shape;367;p16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368" name="Google Shape;368;p16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369" name="Google Shape;369;p16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370" name="Google Shape;370;p16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16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16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16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16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5" name="Google Shape;375;p16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6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6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6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6"/>
                <p:cNvSpPr/>
                <p:nvPr/>
              </p:nvSpPr>
              <p:spPr>
                <a:xfrm rot="-5400000">
                  <a:off x="409526" y="-52358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3" name="Google Shape;383;p16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16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1"/>
          </p:nvPr>
        </p:nvSpPr>
        <p:spPr>
          <a:xfrm>
            <a:off x="713213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8"/>
          <p:cNvSpPr txBox="1">
            <a:spLocks noGrp="1"/>
          </p:cNvSpPr>
          <p:nvPr>
            <p:ph type="subTitle" idx="2"/>
          </p:nvPr>
        </p:nvSpPr>
        <p:spPr>
          <a:xfrm>
            <a:off x="3946027" y="18397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3"/>
          </p:nvPr>
        </p:nvSpPr>
        <p:spPr>
          <a:xfrm>
            <a:off x="713213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4"/>
          </p:nvPr>
        </p:nvSpPr>
        <p:spPr>
          <a:xfrm>
            <a:off x="3946027" y="3427575"/>
            <a:ext cx="29433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5"/>
          </p:nvPr>
        </p:nvSpPr>
        <p:spPr>
          <a:xfrm>
            <a:off x="713213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subTitle" idx="6"/>
          </p:nvPr>
        </p:nvSpPr>
        <p:spPr>
          <a:xfrm>
            <a:off x="713213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427" name="Google Shape;427;p18"/>
          <p:cNvSpPr txBox="1">
            <a:spLocks noGrp="1"/>
          </p:cNvSpPr>
          <p:nvPr>
            <p:ph type="subTitle" idx="7"/>
          </p:nvPr>
        </p:nvSpPr>
        <p:spPr>
          <a:xfrm>
            <a:off x="3945999" y="13207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428" name="Google Shape;428;p18"/>
          <p:cNvSpPr txBox="1">
            <a:spLocks noGrp="1"/>
          </p:cNvSpPr>
          <p:nvPr>
            <p:ph type="subTitle" idx="8"/>
          </p:nvPr>
        </p:nvSpPr>
        <p:spPr>
          <a:xfrm>
            <a:off x="3945999" y="2908425"/>
            <a:ext cx="2943300" cy="5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grpSp>
        <p:nvGrpSpPr>
          <p:cNvPr id="429" name="Google Shape;429;p18"/>
          <p:cNvGrpSpPr/>
          <p:nvPr/>
        </p:nvGrpSpPr>
        <p:grpSpPr>
          <a:xfrm>
            <a:off x="133004" y="261300"/>
            <a:ext cx="8799448" cy="4182723"/>
            <a:chOff x="133004" y="261300"/>
            <a:chExt cx="8799448" cy="4182723"/>
          </a:xfrm>
        </p:grpSpPr>
        <p:grpSp>
          <p:nvGrpSpPr>
            <p:cNvPr id="430" name="Google Shape;430;p18"/>
            <p:cNvGrpSpPr/>
            <p:nvPr/>
          </p:nvGrpSpPr>
          <p:grpSpPr>
            <a:xfrm>
              <a:off x="133004" y="261300"/>
              <a:ext cx="301874" cy="154373"/>
              <a:chOff x="7893111" y="352204"/>
              <a:chExt cx="225869" cy="115505"/>
            </a:xfrm>
          </p:grpSpPr>
          <p:sp>
            <p:nvSpPr>
              <p:cNvPr id="431" name="Google Shape;431;p1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18"/>
            <p:cNvGrpSpPr/>
            <p:nvPr/>
          </p:nvGrpSpPr>
          <p:grpSpPr>
            <a:xfrm rot="5400000">
              <a:off x="8704329" y="4215900"/>
              <a:ext cx="301874" cy="154373"/>
              <a:chOff x="7893111" y="352204"/>
              <a:chExt cx="225869" cy="115505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" name="Google Shape;438;p18"/>
          <p:cNvGrpSpPr/>
          <p:nvPr/>
        </p:nvGrpSpPr>
        <p:grpSpPr>
          <a:xfrm>
            <a:off x="-95243" y="-873985"/>
            <a:ext cx="10518663" cy="7286857"/>
            <a:chOff x="-95243" y="-873985"/>
            <a:chExt cx="10518663" cy="7286857"/>
          </a:xfrm>
        </p:grpSpPr>
        <p:grpSp>
          <p:nvGrpSpPr>
            <p:cNvPr id="439" name="Google Shape;439;p18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440" name="Google Shape;440;p18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441" name="Google Shape;441;p18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18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18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8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8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6" name="Google Shape;446;p18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18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0"/>
          <p:cNvSpPr txBox="1">
            <a:spLocks noGrp="1"/>
          </p:cNvSpPr>
          <p:nvPr>
            <p:ph type="title" hasCustomPrompt="1"/>
          </p:nvPr>
        </p:nvSpPr>
        <p:spPr>
          <a:xfrm>
            <a:off x="798388" y="27405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1"/>
          </p:nvPr>
        </p:nvSpPr>
        <p:spPr>
          <a:xfrm>
            <a:off x="798400" y="3551859"/>
            <a:ext cx="3492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0" name="Google Shape;500;p20"/>
          <p:cNvSpPr txBox="1">
            <a:spLocks noGrp="1"/>
          </p:cNvSpPr>
          <p:nvPr>
            <p:ph type="subTitle" idx="3"/>
          </p:nvPr>
        </p:nvSpPr>
        <p:spPr>
          <a:xfrm>
            <a:off x="2825700" y="1841162"/>
            <a:ext cx="3492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405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5"/>
          </p:nvPr>
        </p:nvSpPr>
        <p:spPr>
          <a:xfrm>
            <a:off x="4853025" y="3551859"/>
            <a:ext cx="3492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03" name="Google Shape;503;p20"/>
          <p:cNvGrpSpPr/>
          <p:nvPr/>
        </p:nvGrpSpPr>
        <p:grpSpPr>
          <a:xfrm>
            <a:off x="133004" y="261300"/>
            <a:ext cx="8799448" cy="4182723"/>
            <a:chOff x="133004" y="261300"/>
            <a:chExt cx="8799448" cy="4182723"/>
          </a:xfrm>
        </p:grpSpPr>
        <p:grpSp>
          <p:nvGrpSpPr>
            <p:cNvPr id="504" name="Google Shape;504;p20"/>
            <p:cNvGrpSpPr/>
            <p:nvPr/>
          </p:nvGrpSpPr>
          <p:grpSpPr>
            <a:xfrm>
              <a:off x="133004" y="261300"/>
              <a:ext cx="301874" cy="154373"/>
              <a:chOff x="7893111" y="352204"/>
              <a:chExt cx="225869" cy="115505"/>
            </a:xfrm>
          </p:grpSpPr>
          <p:sp>
            <p:nvSpPr>
              <p:cNvPr id="505" name="Google Shape;505;p20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0"/>
            <p:cNvGrpSpPr/>
            <p:nvPr/>
          </p:nvGrpSpPr>
          <p:grpSpPr>
            <a:xfrm rot="5400000">
              <a:off x="8704329" y="4215900"/>
              <a:ext cx="301874" cy="154373"/>
              <a:chOff x="7893111" y="352204"/>
              <a:chExt cx="225869" cy="115505"/>
            </a:xfrm>
          </p:grpSpPr>
          <p:sp>
            <p:nvSpPr>
              <p:cNvPr id="509" name="Google Shape;509;p20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2" name="Google Shape;512;p20"/>
          <p:cNvGrpSpPr/>
          <p:nvPr/>
        </p:nvGrpSpPr>
        <p:grpSpPr>
          <a:xfrm>
            <a:off x="-95243" y="-873985"/>
            <a:ext cx="10518663" cy="7286857"/>
            <a:chOff x="-95243" y="-873985"/>
            <a:chExt cx="10518663" cy="7286857"/>
          </a:xfrm>
        </p:grpSpPr>
        <p:grpSp>
          <p:nvGrpSpPr>
            <p:cNvPr id="513" name="Google Shape;513;p20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514" name="Google Shape;514;p20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515" name="Google Shape;515;p20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0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0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0" name="Google Shape;520;p20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8" name="Google Shape;528;p20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2"/>
          <p:cNvGrpSpPr/>
          <p:nvPr/>
        </p:nvGrpSpPr>
        <p:grpSpPr>
          <a:xfrm>
            <a:off x="140429" y="2420812"/>
            <a:ext cx="8695248" cy="1247686"/>
            <a:chOff x="140429" y="2420812"/>
            <a:chExt cx="8695248" cy="1247686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140429" y="3514125"/>
              <a:ext cx="301874" cy="154373"/>
              <a:chOff x="7898666" y="2786042"/>
              <a:chExt cx="225869" cy="11550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7898666" y="278604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974300" y="278604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049418" y="278604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5400000">
              <a:off x="8607554" y="2494563"/>
              <a:ext cx="301874" cy="154373"/>
              <a:chOff x="6605167" y="424613"/>
              <a:chExt cx="225869" cy="11550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6605167" y="424613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680800" y="424613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6755918" y="424613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2"/>
          <p:cNvGrpSpPr/>
          <p:nvPr/>
        </p:nvGrpSpPr>
        <p:grpSpPr>
          <a:xfrm rot="10800000" flipH="1">
            <a:off x="-214343" y="-1605894"/>
            <a:ext cx="10518663" cy="7713566"/>
            <a:chOff x="-95243" y="-873985"/>
            <a:chExt cx="10518663" cy="7713566"/>
          </a:xfrm>
        </p:grpSpPr>
        <p:grpSp>
          <p:nvGrpSpPr>
            <p:cNvPr id="568" name="Google Shape;568;p22"/>
            <p:cNvGrpSpPr/>
            <p:nvPr/>
          </p:nvGrpSpPr>
          <p:grpSpPr>
            <a:xfrm flipH="1">
              <a:off x="-95243" y="-873985"/>
              <a:ext cx="9575292" cy="7713566"/>
              <a:chOff x="-263297" y="-873985"/>
              <a:chExt cx="9575292" cy="7713566"/>
            </a:xfrm>
          </p:grpSpPr>
          <p:grpSp>
            <p:nvGrpSpPr>
              <p:cNvPr id="569" name="Google Shape;569;p22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570" name="Google Shape;570;p22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2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2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5" name="Google Shape;575;p22"/>
              <p:cNvSpPr/>
              <p:nvPr/>
            </p:nvSpPr>
            <p:spPr>
              <a:xfrm rot="10800000">
                <a:off x="2396197" y="469417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843199" y="4902182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 rot="5400000">
                <a:off x="5738199" y="9944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flipH="1">
                <a:off x="-263297" y="2981943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3" name="Google Shape;583;p22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22"/>
          <p:cNvSpPr/>
          <p:nvPr/>
        </p:nvSpPr>
        <p:spPr>
          <a:xfrm rot="-5400000">
            <a:off x="437683" y="3374085"/>
            <a:ext cx="2549621" cy="2080408"/>
          </a:xfrm>
          <a:custGeom>
            <a:avLst/>
            <a:gdLst/>
            <a:ahLst/>
            <a:cxnLst/>
            <a:rect l="l" t="t" r="r" b="b"/>
            <a:pathLst>
              <a:path w="22007" h="17957" extrusionOk="0">
                <a:moveTo>
                  <a:pt x="13836" y="1"/>
                </a:moveTo>
                <a:cubicBezTo>
                  <a:pt x="13815" y="1"/>
                  <a:pt x="13771" y="22"/>
                  <a:pt x="13771" y="71"/>
                </a:cubicBezTo>
                <a:cubicBezTo>
                  <a:pt x="13771" y="92"/>
                  <a:pt x="13815" y="136"/>
                  <a:pt x="13836" y="136"/>
                </a:cubicBezTo>
                <a:cubicBezTo>
                  <a:pt x="13879" y="136"/>
                  <a:pt x="13906" y="92"/>
                  <a:pt x="13906" y="71"/>
                </a:cubicBezTo>
                <a:cubicBezTo>
                  <a:pt x="13906" y="22"/>
                  <a:pt x="13879" y="1"/>
                  <a:pt x="13836" y="1"/>
                </a:cubicBezTo>
                <a:close/>
                <a:moveTo>
                  <a:pt x="14106" y="1"/>
                </a:moveTo>
                <a:cubicBezTo>
                  <a:pt x="14085" y="1"/>
                  <a:pt x="14041" y="22"/>
                  <a:pt x="14041" y="71"/>
                </a:cubicBezTo>
                <a:cubicBezTo>
                  <a:pt x="14041" y="92"/>
                  <a:pt x="14085" y="136"/>
                  <a:pt x="14106" y="136"/>
                </a:cubicBezTo>
                <a:cubicBezTo>
                  <a:pt x="14149" y="136"/>
                  <a:pt x="14176" y="92"/>
                  <a:pt x="14176" y="71"/>
                </a:cubicBezTo>
                <a:cubicBezTo>
                  <a:pt x="14176" y="22"/>
                  <a:pt x="14149" y="1"/>
                  <a:pt x="14106" y="1"/>
                </a:cubicBezTo>
                <a:close/>
                <a:moveTo>
                  <a:pt x="14376" y="1"/>
                </a:moveTo>
                <a:cubicBezTo>
                  <a:pt x="14355" y="1"/>
                  <a:pt x="14311" y="22"/>
                  <a:pt x="14311" y="71"/>
                </a:cubicBezTo>
                <a:cubicBezTo>
                  <a:pt x="14311" y="92"/>
                  <a:pt x="14355" y="136"/>
                  <a:pt x="14376" y="136"/>
                </a:cubicBezTo>
                <a:cubicBezTo>
                  <a:pt x="14419" y="136"/>
                  <a:pt x="14446" y="92"/>
                  <a:pt x="14446" y="71"/>
                </a:cubicBezTo>
                <a:cubicBezTo>
                  <a:pt x="14446" y="22"/>
                  <a:pt x="14419" y="1"/>
                  <a:pt x="14376" y="1"/>
                </a:cubicBezTo>
                <a:close/>
                <a:moveTo>
                  <a:pt x="14646" y="1"/>
                </a:moveTo>
                <a:cubicBezTo>
                  <a:pt x="14625" y="1"/>
                  <a:pt x="14581" y="22"/>
                  <a:pt x="14581" y="71"/>
                </a:cubicBezTo>
                <a:cubicBezTo>
                  <a:pt x="14581" y="92"/>
                  <a:pt x="14625" y="136"/>
                  <a:pt x="14646" y="136"/>
                </a:cubicBezTo>
                <a:cubicBezTo>
                  <a:pt x="14689" y="136"/>
                  <a:pt x="14716" y="92"/>
                  <a:pt x="14716" y="71"/>
                </a:cubicBezTo>
                <a:cubicBezTo>
                  <a:pt x="14716" y="22"/>
                  <a:pt x="14689" y="1"/>
                  <a:pt x="14646" y="1"/>
                </a:cubicBezTo>
                <a:close/>
                <a:moveTo>
                  <a:pt x="14916" y="1"/>
                </a:moveTo>
                <a:cubicBezTo>
                  <a:pt x="14895" y="1"/>
                  <a:pt x="14851" y="22"/>
                  <a:pt x="14851" y="71"/>
                </a:cubicBezTo>
                <a:cubicBezTo>
                  <a:pt x="14851" y="92"/>
                  <a:pt x="14895" y="136"/>
                  <a:pt x="14916" y="136"/>
                </a:cubicBezTo>
                <a:cubicBezTo>
                  <a:pt x="14959" y="136"/>
                  <a:pt x="14986" y="92"/>
                  <a:pt x="14986" y="71"/>
                </a:cubicBezTo>
                <a:cubicBezTo>
                  <a:pt x="14986" y="22"/>
                  <a:pt x="14959" y="1"/>
                  <a:pt x="14916" y="1"/>
                </a:cubicBezTo>
                <a:close/>
                <a:moveTo>
                  <a:pt x="15186" y="1"/>
                </a:moveTo>
                <a:cubicBezTo>
                  <a:pt x="15165" y="1"/>
                  <a:pt x="15121" y="22"/>
                  <a:pt x="15121" y="71"/>
                </a:cubicBezTo>
                <a:cubicBezTo>
                  <a:pt x="15121" y="92"/>
                  <a:pt x="15165" y="136"/>
                  <a:pt x="15186" y="136"/>
                </a:cubicBezTo>
                <a:cubicBezTo>
                  <a:pt x="15229" y="136"/>
                  <a:pt x="15256" y="92"/>
                  <a:pt x="15256" y="71"/>
                </a:cubicBezTo>
                <a:cubicBezTo>
                  <a:pt x="15256" y="22"/>
                  <a:pt x="15229" y="1"/>
                  <a:pt x="15186" y="1"/>
                </a:cubicBezTo>
                <a:close/>
                <a:moveTo>
                  <a:pt x="15456" y="1"/>
                </a:moveTo>
                <a:cubicBezTo>
                  <a:pt x="15435" y="1"/>
                  <a:pt x="15391" y="22"/>
                  <a:pt x="15391" y="71"/>
                </a:cubicBezTo>
                <a:cubicBezTo>
                  <a:pt x="15391" y="92"/>
                  <a:pt x="15435" y="136"/>
                  <a:pt x="15456" y="136"/>
                </a:cubicBezTo>
                <a:cubicBezTo>
                  <a:pt x="15499" y="136"/>
                  <a:pt x="15526" y="92"/>
                  <a:pt x="15526" y="71"/>
                </a:cubicBezTo>
                <a:cubicBezTo>
                  <a:pt x="15526" y="22"/>
                  <a:pt x="15499" y="1"/>
                  <a:pt x="15456" y="1"/>
                </a:cubicBezTo>
                <a:close/>
                <a:moveTo>
                  <a:pt x="15726" y="1"/>
                </a:moveTo>
                <a:cubicBezTo>
                  <a:pt x="15705" y="1"/>
                  <a:pt x="15661" y="22"/>
                  <a:pt x="15661" y="71"/>
                </a:cubicBezTo>
                <a:cubicBezTo>
                  <a:pt x="15661" y="92"/>
                  <a:pt x="15705" y="136"/>
                  <a:pt x="15726" y="136"/>
                </a:cubicBezTo>
                <a:cubicBezTo>
                  <a:pt x="15769" y="136"/>
                  <a:pt x="15796" y="92"/>
                  <a:pt x="15796" y="71"/>
                </a:cubicBezTo>
                <a:cubicBezTo>
                  <a:pt x="15796" y="22"/>
                  <a:pt x="15769" y="1"/>
                  <a:pt x="15726" y="1"/>
                </a:cubicBezTo>
                <a:close/>
                <a:moveTo>
                  <a:pt x="15996" y="1"/>
                </a:moveTo>
                <a:cubicBezTo>
                  <a:pt x="15975" y="1"/>
                  <a:pt x="15931" y="22"/>
                  <a:pt x="15931" y="71"/>
                </a:cubicBezTo>
                <a:cubicBezTo>
                  <a:pt x="15931" y="92"/>
                  <a:pt x="15975" y="136"/>
                  <a:pt x="15996" y="136"/>
                </a:cubicBezTo>
                <a:cubicBezTo>
                  <a:pt x="16039" y="136"/>
                  <a:pt x="16066" y="92"/>
                  <a:pt x="16066" y="71"/>
                </a:cubicBezTo>
                <a:cubicBezTo>
                  <a:pt x="16066" y="22"/>
                  <a:pt x="16039" y="1"/>
                  <a:pt x="15996" y="1"/>
                </a:cubicBezTo>
                <a:close/>
                <a:moveTo>
                  <a:pt x="16266" y="1"/>
                </a:moveTo>
                <a:cubicBezTo>
                  <a:pt x="16245" y="1"/>
                  <a:pt x="16201" y="22"/>
                  <a:pt x="16201" y="71"/>
                </a:cubicBezTo>
                <a:cubicBezTo>
                  <a:pt x="16201" y="92"/>
                  <a:pt x="16245" y="136"/>
                  <a:pt x="16266" y="136"/>
                </a:cubicBezTo>
                <a:cubicBezTo>
                  <a:pt x="16309" y="136"/>
                  <a:pt x="16336" y="92"/>
                  <a:pt x="16336" y="71"/>
                </a:cubicBezTo>
                <a:cubicBezTo>
                  <a:pt x="16336" y="22"/>
                  <a:pt x="16309" y="1"/>
                  <a:pt x="16266" y="1"/>
                </a:cubicBezTo>
                <a:close/>
                <a:moveTo>
                  <a:pt x="16536" y="1"/>
                </a:moveTo>
                <a:cubicBezTo>
                  <a:pt x="16515" y="1"/>
                  <a:pt x="16471" y="22"/>
                  <a:pt x="16471" y="71"/>
                </a:cubicBezTo>
                <a:cubicBezTo>
                  <a:pt x="16471" y="92"/>
                  <a:pt x="16515" y="136"/>
                  <a:pt x="16536" y="136"/>
                </a:cubicBezTo>
                <a:cubicBezTo>
                  <a:pt x="16579" y="136"/>
                  <a:pt x="16606" y="92"/>
                  <a:pt x="16606" y="71"/>
                </a:cubicBezTo>
                <a:cubicBezTo>
                  <a:pt x="16606" y="22"/>
                  <a:pt x="16579" y="1"/>
                  <a:pt x="16536" y="1"/>
                </a:cubicBezTo>
                <a:close/>
                <a:moveTo>
                  <a:pt x="16806" y="1"/>
                </a:moveTo>
                <a:cubicBezTo>
                  <a:pt x="16785" y="1"/>
                  <a:pt x="16741" y="22"/>
                  <a:pt x="16741" y="71"/>
                </a:cubicBezTo>
                <a:cubicBezTo>
                  <a:pt x="16741" y="92"/>
                  <a:pt x="16785" y="136"/>
                  <a:pt x="16806" y="136"/>
                </a:cubicBezTo>
                <a:cubicBezTo>
                  <a:pt x="16849" y="136"/>
                  <a:pt x="16876" y="92"/>
                  <a:pt x="16876" y="71"/>
                </a:cubicBezTo>
                <a:cubicBezTo>
                  <a:pt x="16876" y="22"/>
                  <a:pt x="16849" y="1"/>
                  <a:pt x="16806" y="1"/>
                </a:cubicBezTo>
                <a:close/>
                <a:moveTo>
                  <a:pt x="17076" y="1"/>
                </a:moveTo>
                <a:cubicBezTo>
                  <a:pt x="17055" y="1"/>
                  <a:pt x="17011" y="22"/>
                  <a:pt x="17011" y="71"/>
                </a:cubicBezTo>
                <a:cubicBezTo>
                  <a:pt x="17011" y="92"/>
                  <a:pt x="17055" y="136"/>
                  <a:pt x="17076" y="136"/>
                </a:cubicBezTo>
                <a:cubicBezTo>
                  <a:pt x="17120" y="136"/>
                  <a:pt x="17147" y="92"/>
                  <a:pt x="17147" y="71"/>
                </a:cubicBezTo>
                <a:cubicBezTo>
                  <a:pt x="17147" y="22"/>
                  <a:pt x="17120" y="1"/>
                  <a:pt x="17076" y="1"/>
                </a:cubicBezTo>
                <a:close/>
                <a:moveTo>
                  <a:pt x="17346" y="1"/>
                </a:moveTo>
                <a:cubicBezTo>
                  <a:pt x="17325" y="1"/>
                  <a:pt x="17282" y="22"/>
                  <a:pt x="17282" y="71"/>
                </a:cubicBezTo>
                <a:cubicBezTo>
                  <a:pt x="17282" y="92"/>
                  <a:pt x="17325" y="136"/>
                  <a:pt x="17346" y="136"/>
                </a:cubicBezTo>
                <a:cubicBezTo>
                  <a:pt x="17390" y="136"/>
                  <a:pt x="17417" y="92"/>
                  <a:pt x="17417" y="71"/>
                </a:cubicBezTo>
                <a:cubicBezTo>
                  <a:pt x="17417" y="22"/>
                  <a:pt x="17390" y="1"/>
                  <a:pt x="17346" y="1"/>
                </a:cubicBezTo>
                <a:close/>
                <a:moveTo>
                  <a:pt x="17616" y="1"/>
                </a:moveTo>
                <a:cubicBezTo>
                  <a:pt x="17595" y="1"/>
                  <a:pt x="17552" y="22"/>
                  <a:pt x="17552" y="71"/>
                </a:cubicBezTo>
                <a:cubicBezTo>
                  <a:pt x="17552" y="92"/>
                  <a:pt x="17595" y="136"/>
                  <a:pt x="17616" y="136"/>
                </a:cubicBezTo>
                <a:cubicBezTo>
                  <a:pt x="17660" y="136"/>
                  <a:pt x="17687" y="92"/>
                  <a:pt x="17687" y="71"/>
                </a:cubicBezTo>
                <a:cubicBezTo>
                  <a:pt x="17687" y="22"/>
                  <a:pt x="17660" y="1"/>
                  <a:pt x="17616" y="1"/>
                </a:cubicBezTo>
                <a:close/>
                <a:moveTo>
                  <a:pt x="17886" y="1"/>
                </a:moveTo>
                <a:cubicBezTo>
                  <a:pt x="17865" y="1"/>
                  <a:pt x="17822" y="22"/>
                  <a:pt x="17822" y="71"/>
                </a:cubicBezTo>
                <a:cubicBezTo>
                  <a:pt x="17822" y="92"/>
                  <a:pt x="17865" y="136"/>
                  <a:pt x="17886" y="136"/>
                </a:cubicBezTo>
                <a:cubicBezTo>
                  <a:pt x="17930" y="136"/>
                  <a:pt x="17957" y="92"/>
                  <a:pt x="17957" y="71"/>
                </a:cubicBezTo>
                <a:cubicBezTo>
                  <a:pt x="17957" y="22"/>
                  <a:pt x="17930" y="1"/>
                  <a:pt x="17886" y="1"/>
                </a:cubicBezTo>
                <a:close/>
                <a:moveTo>
                  <a:pt x="18156" y="1"/>
                </a:moveTo>
                <a:cubicBezTo>
                  <a:pt x="18135" y="1"/>
                  <a:pt x="18092" y="22"/>
                  <a:pt x="18092" y="71"/>
                </a:cubicBezTo>
                <a:cubicBezTo>
                  <a:pt x="18092" y="92"/>
                  <a:pt x="18135" y="136"/>
                  <a:pt x="18156" y="136"/>
                </a:cubicBezTo>
                <a:cubicBezTo>
                  <a:pt x="18200" y="136"/>
                  <a:pt x="18227" y="92"/>
                  <a:pt x="18227" y="71"/>
                </a:cubicBezTo>
                <a:cubicBezTo>
                  <a:pt x="18227" y="22"/>
                  <a:pt x="18200" y="1"/>
                  <a:pt x="18156" y="1"/>
                </a:cubicBezTo>
                <a:close/>
                <a:moveTo>
                  <a:pt x="18426" y="1"/>
                </a:moveTo>
                <a:cubicBezTo>
                  <a:pt x="18405" y="1"/>
                  <a:pt x="18362" y="22"/>
                  <a:pt x="18362" y="71"/>
                </a:cubicBezTo>
                <a:cubicBezTo>
                  <a:pt x="18362" y="92"/>
                  <a:pt x="18405" y="136"/>
                  <a:pt x="18426" y="136"/>
                </a:cubicBezTo>
                <a:cubicBezTo>
                  <a:pt x="18470" y="136"/>
                  <a:pt x="18497" y="92"/>
                  <a:pt x="18497" y="71"/>
                </a:cubicBezTo>
                <a:cubicBezTo>
                  <a:pt x="18497" y="22"/>
                  <a:pt x="18470" y="1"/>
                  <a:pt x="18426" y="1"/>
                </a:cubicBezTo>
                <a:close/>
                <a:moveTo>
                  <a:pt x="18696" y="1"/>
                </a:moveTo>
                <a:cubicBezTo>
                  <a:pt x="18675" y="1"/>
                  <a:pt x="18632" y="22"/>
                  <a:pt x="18632" y="71"/>
                </a:cubicBezTo>
                <a:cubicBezTo>
                  <a:pt x="18632" y="92"/>
                  <a:pt x="18675" y="136"/>
                  <a:pt x="18696" y="136"/>
                </a:cubicBezTo>
                <a:cubicBezTo>
                  <a:pt x="18740" y="136"/>
                  <a:pt x="18767" y="92"/>
                  <a:pt x="18767" y="71"/>
                </a:cubicBezTo>
                <a:cubicBezTo>
                  <a:pt x="18767" y="22"/>
                  <a:pt x="18740" y="1"/>
                  <a:pt x="18696" y="1"/>
                </a:cubicBezTo>
                <a:close/>
                <a:moveTo>
                  <a:pt x="18966" y="1"/>
                </a:moveTo>
                <a:cubicBezTo>
                  <a:pt x="18945" y="1"/>
                  <a:pt x="18902" y="22"/>
                  <a:pt x="18902" y="71"/>
                </a:cubicBezTo>
                <a:cubicBezTo>
                  <a:pt x="18902" y="92"/>
                  <a:pt x="18945" y="136"/>
                  <a:pt x="18966" y="136"/>
                </a:cubicBezTo>
                <a:cubicBezTo>
                  <a:pt x="19010" y="136"/>
                  <a:pt x="19037" y="92"/>
                  <a:pt x="19037" y="71"/>
                </a:cubicBezTo>
                <a:cubicBezTo>
                  <a:pt x="19037" y="22"/>
                  <a:pt x="19010" y="1"/>
                  <a:pt x="18966" y="1"/>
                </a:cubicBezTo>
                <a:close/>
                <a:moveTo>
                  <a:pt x="19236" y="1"/>
                </a:moveTo>
                <a:cubicBezTo>
                  <a:pt x="19215" y="1"/>
                  <a:pt x="19172" y="22"/>
                  <a:pt x="19172" y="71"/>
                </a:cubicBezTo>
                <a:cubicBezTo>
                  <a:pt x="19172" y="92"/>
                  <a:pt x="19215" y="136"/>
                  <a:pt x="19236" y="136"/>
                </a:cubicBezTo>
                <a:cubicBezTo>
                  <a:pt x="19280" y="136"/>
                  <a:pt x="19307" y="92"/>
                  <a:pt x="19307" y="71"/>
                </a:cubicBezTo>
                <a:cubicBezTo>
                  <a:pt x="19307" y="22"/>
                  <a:pt x="19280" y="1"/>
                  <a:pt x="19236" y="1"/>
                </a:cubicBezTo>
                <a:close/>
                <a:moveTo>
                  <a:pt x="19506" y="1"/>
                </a:moveTo>
                <a:cubicBezTo>
                  <a:pt x="19485" y="1"/>
                  <a:pt x="19442" y="22"/>
                  <a:pt x="19442" y="71"/>
                </a:cubicBezTo>
                <a:cubicBezTo>
                  <a:pt x="19442" y="92"/>
                  <a:pt x="19485" y="136"/>
                  <a:pt x="19506" y="136"/>
                </a:cubicBezTo>
                <a:cubicBezTo>
                  <a:pt x="19550" y="136"/>
                  <a:pt x="19577" y="92"/>
                  <a:pt x="19577" y="71"/>
                </a:cubicBezTo>
                <a:cubicBezTo>
                  <a:pt x="19577" y="22"/>
                  <a:pt x="19550" y="1"/>
                  <a:pt x="19506" y="1"/>
                </a:cubicBezTo>
                <a:close/>
                <a:moveTo>
                  <a:pt x="19776" y="1"/>
                </a:moveTo>
                <a:cubicBezTo>
                  <a:pt x="19755" y="1"/>
                  <a:pt x="19712" y="22"/>
                  <a:pt x="19712" y="71"/>
                </a:cubicBezTo>
                <a:cubicBezTo>
                  <a:pt x="19712" y="92"/>
                  <a:pt x="19755" y="136"/>
                  <a:pt x="19776" y="136"/>
                </a:cubicBezTo>
                <a:cubicBezTo>
                  <a:pt x="19820" y="136"/>
                  <a:pt x="19847" y="92"/>
                  <a:pt x="19847" y="71"/>
                </a:cubicBezTo>
                <a:cubicBezTo>
                  <a:pt x="19847" y="22"/>
                  <a:pt x="19820" y="1"/>
                  <a:pt x="19776" y="1"/>
                </a:cubicBezTo>
                <a:close/>
                <a:moveTo>
                  <a:pt x="20046" y="1"/>
                </a:moveTo>
                <a:cubicBezTo>
                  <a:pt x="20025" y="1"/>
                  <a:pt x="19982" y="22"/>
                  <a:pt x="19982" y="71"/>
                </a:cubicBezTo>
                <a:cubicBezTo>
                  <a:pt x="19982" y="92"/>
                  <a:pt x="20025" y="136"/>
                  <a:pt x="20046" y="136"/>
                </a:cubicBezTo>
                <a:cubicBezTo>
                  <a:pt x="20090" y="136"/>
                  <a:pt x="20117" y="92"/>
                  <a:pt x="20117" y="71"/>
                </a:cubicBezTo>
                <a:cubicBezTo>
                  <a:pt x="20117" y="22"/>
                  <a:pt x="20090" y="1"/>
                  <a:pt x="20046" y="1"/>
                </a:cubicBezTo>
                <a:close/>
                <a:moveTo>
                  <a:pt x="20316" y="1"/>
                </a:moveTo>
                <a:cubicBezTo>
                  <a:pt x="20295" y="1"/>
                  <a:pt x="20252" y="22"/>
                  <a:pt x="20252" y="71"/>
                </a:cubicBezTo>
                <a:cubicBezTo>
                  <a:pt x="20252" y="92"/>
                  <a:pt x="20295" y="136"/>
                  <a:pt x="20316" y="136"/>
                </a:cubicBezTo>
                <a:cubicBezTo>
                  <a:pt x="20360" y="136"/>
                  <a:pt x="20387" y="92"/>
                  <a:pt x="20387" y="71"/>
                </a:cubicBezTo>
                <a:cubicBezTo>
                  <a:pt x="20387" y="22"/>
                  <a:pt x="20360" y="1"/>
                  <a:pt x="20316" y="1"/>
                </a:cubicBezTo>
                <a:close/>
                <a:moveTo>
                  <a:pt x="20586" y="1"/>
                </a:moveTo>
                <a:cubicBezTo>
                  <a:pt x="20565" y="1"/>
                  <a:pt x="20522" y="22"/>
                  <a:pt x="20522" y="71"/>
                </a:cubicBezTo>
                <a:cubicBezTo>
                  <a:pt x="20522" y="92"/>
                  <a:pt x="20565" y="136"/>
                  <a:pt x="20586" y="136"/>
                </a:cubicBezTo>
                <a:cubicBezTo>
                  <a:pt x="20630" y="136"/>
                  <a:pt x="20657" y="92"/>
                  <a:pt x="20657" y="71"/>
                </a:cubicBezTo>
                <a:cubicBezTo>
                  <a:pt x="20657" y="22"/>
                  <a:pt x="20630" y="1"/>
                  <a:pt x="20586" y="1"/>
                </a:cubicBezTo>
                <a:close/>
                <a:moveTo>
                  <a:pt x="20856" y="1"/>
                </a:moveTo>
                <a:cubicBezTo>
                  <a:pt x="20835" y="1"/>
                  <a:pt x="20792" y="22"/>
                  <a:pt x="20792" y="71"/>
                </a:cubicBezTo>
                <a:cubicBezTo>
                  <a:pt x="20792" y="92"/>
                  <a:pt x="20835" y="136"/>
                  <a:pt x="20856" y="136"/>
                </a:cubicBezTo>
                <a:cubicBezTo>
                  <a:pt x="20900" y="136"/>
                  <a:pt x="20927" y="92"/>
                  <a:pt x="20927" y="71"/>
                </a:cubicBezTo>
                <a:cubicBezTo>
                  <a:pt x="20927" y="22"/>
                  <a:pt x="20900" y="1"/>
                  <a:pt x="20856" y="1"/>
                </a:cubicBezTo>
                <a:close/>
                <a:moveTo>
                  <a:pt x="21127" y="1"/>
                </a:moveTo>
                <a:cubicBezTo>
                  <a:pt x="21105" y="1"/>
                  <a:pt x="21062" y="22"/>
                  <a:pt x="21062" y="71"/>
                </a:cubicBezTo>
                <a:cubicBezTo>
                  <a:pt x="21062" y="92"/>
                  <a:pt x="21105" y="136"/>
                  <a:pt x="21127" y="136"/>
                </a:cubicBezTo>
                <a:cubicBezTo>
                  <a:pt x="21170" y="136"/>
                  <a:pt x="21197" y="92"/>
                  <a:pt x="21197" y="71"/>
                </a:cubicBezTo>
                <a:cubicBezTo>
                  <a:pt x="21197" y="22"/>
                  <a:pt x="21170" y="1"/>
                  <a:pt x="21127" y="1"/>
                </a:cubicBezTo>
                <a:close/>
                <a:moveTo>
                  <a:pt x="21397" y="1"/>
                </a:moveTo>
                <a:cubicBezTo>
                  <a:pt x="21375" y="1"/>
                  <a:pt x="21332" y="22"/>
                  <a:pt x="21332" y="71"/>
                </a:cubicBezTo>
                <a:cubicBezTo>
                  <a:pt x="21332" y="92"/>
                  <a:pt x="21375" y="136"/>
                  <a:pt x="21397" y="136"/>
                </a:cubicBezTo>
                <a:cubicBezTo>
                  <a:pt x="21440" y="136"/>
                  <a:pt x="21467" y="92"/>
                  <a:pt x="21467" y="71"/>
                </a:cubicBezTo>
                <a:cubicBezTo>
                  <a:pt x="21467" y="22"/>
                  <a:pt x="21440" y="1"/>
                  <a:pt x="21397" y="1"/>
                </a:cubicBezTo>
                <a:close/>
                <a:moveTo>
                  <a:pt x="21667" y="1"/>
                </a:moveTo>
                <a:cubicBezTo>
                  <a:pt x="21645" y="1"/>
                  <a:pt x="21602" y="22"/>
                  <a:pt x="21602" y="71"/>
                </a:cubicBezTo>
                <a:cubicBezTo>
                  <a:pt x="21602" y="92"/>
                  <a:pt x="21645" y="136"/>
                  <a:pt x="21667" y="136"/>
                </a:cubicBezTo>
                <a:cubicBezTo>
                  <a:pt x="21710" y="136"/>
                  <a:pt x="21737" y="92"/>
                  <a:pt x="21737" y="71"/>
                </a:cubicBezTo>
                <a:cubicBezTo>
                  <a:pt x="21737" y="22"/>
                  <a:pt x="21710" y="1"/>
                  <a:pt x="21667" y="1"/>
                </a:cubicBezTo>
                <a:close/>
                <a:moveTo>
                  <a:pt x="21937" y="1"/>
                </a:moveTo>
                <a:cubicBezTo>
                  <a:pt x="21915" y="1"/>
                  <a:pt x="21872" y="22"/>
                  <a:pt x="21872" y="71"/>
                </a:cubicBezTo>
                <a:cubicBezTo>
                  <a:pt x="21872" y="92"/>
                  <a:pt x="21915" y="136"/>
                  <a:pt x="21937" y="136"/>
                </a:cubicBezTo>
                <a:cubicBezTo>
                  <a:pt x="21980" y="136"/>
                  <a:pt x="22007" y="92"/>
                  <a:pt x="22007" y="71"/>
                </a:cubicBezTo>
                <a:cubicBezTo>
                  <a:pt x="22007" y="22"/>
                  <a:pt x="21980" y="1"/>
                  <a:pt x="21937" y="1"/>
                </a:cubicBezTo>
                <a:close/>
                <a:moveTo>
                  <a:pt x="13658" y="71"/>
                </a:moveTo>
                <a:cubicBezTo>
                  <a:pt x="13609" y="71"/>
                  <a:pt x="13588" y="92"/>
                  <a:pt x="13588" y="136"/>
                </a:cubicBezTo>
                <a:cubicBezTo>
                  <a:pt x="13588" y="157"/>
                  <a:pt x="13609" y="206"/>
                  <a:pt x="13658" y="206"/>
                </a:cubicBezTo>
                <a:cubicBezTo>
                  <a:pt x="13680" y="206"/>
                  <a:pt x="13723" y="157"/>
                  <a:pt x="13723" y="136"/>
                </a:cubicBezTo>
                <a:cubicBezTo>
                  <a:pt x="13723" y="92"/>
                  <a:pt x="13680" y="71"/>
                  <a:pt x="13658" y="71"/>
                </a:cubicBezTo>
                <a:close/>
                <a:moveTo>
                  <a:pt x="13658" y="341"/>
                </a:moveTo>
                <a:cubicBezTo>
                  <a:pt x="13609" y="341"/>
                  <a:pt x="13588" y="362"/>
                  <a:pt x="13588" y="406"/>
                </a:cubicBezTo>
                <a:cubicBezTo>
                  <a:pt x="13588" y="427"/>
                  <a:pt x="13609" y="476"/>
                  <a:pt x="13658" y="476"/>
                </a:cubicBezTo>
                <a:cubicBezTo>
                  <a:pt x="13680" y="476"/>
                  <a:pt x="13723" y="427"/>
                  <a:pt x="13723" y="406"/>
                </a:cubicBezTo>
                <a:cubicBezTo>
                  <a:pt x="13723" y="362"/>
                  <a:pt x="13680" y="341"/>
                  <a:pt x="13658" y="341"/>
                </a:cubicBezTo>
                <a:close/>
                <a:moveTo>
                  <a:pt x="13658" y="611"/>
                </a:moveTo>
                <a:cubicBezTo>
                  <a:pt x="13609" y="611"/>
                  <a:pt x="13588" y="632"/>
                  <a:pt x="13588" y="676"/>
                </a:cubicBezTo>
                <a:cubicBezTo>
                  <a:pt x="13588" y="697"/>
                  <a:pt x="13609" y="746"/>
                  <a:pt x="13658" y="746"/>
                </a:cubicBezTo>
                <a:cubicBezTo>
                  <a:pt x="13680" y="746"/>
                  <a:pt x="13723" y="697"/>
                  <a:pt x="13723" y="676"/>
                </a:cubicBezTo>
                <a:cubicBezTo>
                  <a:pt x="13723" y="632"/>
                  <a:pt x="13680" y="611"/>
                  <a:pt x="13658" y="611"/>
                </a:cubicBezTo>
                <a:close/>
                <a:moveTo>
                  <a:pt x="13658" y="881"/>
                </a:moveTo>
                <a:cubicBezTo>
                  <a:pt x="13609" y="881"/>
                  <a:pt x="13588" y="903"/>
                  <a:pt x="13588" y="946"/>
                </a:cubicBezTo>
                <a:cubicBezTo>
                  <a:pt x="13588" y="967"/>
                  <a:pt x="13609" y="1016"/>
                  <a:pt x="13658" y="1016"/>
                </a:cubicBezTo>
                <a:cubicBezTo>
                  <a:pt x="13680" y="1016"/>
                  <a:pt x="13723" y="967"/>
                  <a:pt x="13723" y="946"/>
                </a:cubicBezTo>
                <a:cubicBezTo>
                  <a:pt x="13723" y="903"/>
                  <a:pt x="13680" y="881"/>
                  <a:pt x="13658" y="881"/>
                </a:cubicBezTo>
                <a:close/>
                <a:moveTo>
                  <a:pt x="13658" y="1151"/>
                </a:moveTo>
                <a:cubicBezTo>
                  <a:pt x="13609" y="1151"/>
                  <a:pt x="13588" y="1173"/>
                  <a:pt x="13588" y="1216"/>
                </a:cubicBezTo>
                <a:cubicBezTo>
                  <a:pt x="13588" y="1237"/>
                  <a:pt x="13609" y="1286"/>
                  <a:pt x="13658" y="1286"/>
                </a:cubicBezTo>
                <a:cubicBezTo>
                  <a:pt x="13680" y="1286"/>
                  <a:pt x="13723" y="1237"/>
                  <a:pt x="13723" y="1216"/>
                </a:cubicBezTo>
                <a:cubicBezTo>
                  <a:pt x="13723" y="1173"/>
                  <a:pt x="13680" y="1151"/>
                  <a:pt x="13658" y="1151"/>
                </a:cubicBezTo>
                <a:close/>
                <a:moveTo>
                  <a:pt x="13658" y="1421"/>
                </a:moveTo>
                <a:cubicBezTo>
                  <a:pt x="13609" y="1421"/>
                  <a:pt x="13588" y="1443"/>
                  <a:pt x="13588" y="1486"/>
                </a:cubicBezTo>
                <a:cubicBezTo>
                  <a:pt x="13588" y="1507"/>
                  <a:pt x="13609" y="1556"/>
                  <a:pt x="13658" y="1556"/>
                </a:cubicBezTo>
                <a:cubicBezTo>
                  <a:pt x="13680" y="1556"/>
                  <a:pt x="13723" y="1507"/>
                  <a:pt x="13723" y="1486"/>
                </a:cubicBezTo>
                <a:cubicBezTo>
                  <a:pt x="13723" y="1443"/>
                  <a:pt x="13680" y="1421"/>
                  <a:pt x="13658" y="1421"/>
                </a:cubicBezTo>
                <a:close/>
                <a:moveTo>
                  <a:pt x="13658" y="1691"/>
                </a:moveTo>
                <a:cubicBezTo>
                  <a:pt x="13609" y="1691"/>
                  <a:pt x="13588" y="1713"/>
                  <a:pt x="13588" y="1756"/>
                </a:cubicBezTo>
                <a:cubicBezTo>
                  <a:pt x="13588" y="1777"/>
                  <a:pt x="13609" y="1826"/>
                  <a:pt x="13658" y="1826"/>
                </a:cubicBezTo>
                <a:cubicBezTo>
                  <a:pt x="13680" y="1826"/>
                  <a:pt x="13723" y="1777"/>
                  <a:pt x="13723" y="1756"/>
                </a:cubicBezTo>
                <a:cubicBezTo>
                  <a:pt x="13723" y="1713"/>
                  <a:pt x="13680" y="1691"/>
                  <a:pt x="13658" y="1691"/>
                </a:cubicBezTo>
                <a:close/>
                <a:moveTo>
                  <a:pt x="13658" y="1961"/>
                </a:moveTo>
                <a:cubicBezTo>
                  <a:pt x="13609" y="1961"/>
                  <a:pt x="13588" y="1983"/>
                  <a:pt x="13588" y="2026"/>
                </a:cubicBezTo>
                <a:cubicBezTo>
                  <a:pt x="13588" y="2047"/>
                  <a:pt x="13609" y="2096"/>
                  <a:pt x="13658" y="2096"/>
                </a:cubicBezTo>
                <a:cubicBezTo>
                  <a:pt x="13680" y="2096"/>
                  <a:pt x="13723" y="2047"/>
                  <a:pt x="13723" y="2026"/>
                </a:cubicBezTo>
                <a:cubicBezTo>
                  <a:pt x="13723" y="1983"/>
                  <a:pt x="13680" y="1961"/>
                  <a:pt x="13658" y="1961"/>
                </a:cubicBezTo>
                <a:close/>
                <a:moveTo>
                  <a:pt x="13658" y="2231"/>
                </a:moveTo>
                <a:cubicBezTo>
                  <a:pt x="13609" y="2231"/>
                  <a:pt x="13588" y="2253"/>
                  <a:pt x="13588" y="2296"/>
                </a:cubicBezTo>
                <a:cubicBezTo>
                  <a:pt x="13588" y="2317"/>
                  <a:pt x="13609" y="2366"/>
                  <a:pt x="13658" y="2366"/>
                </a:cubicBezTo>
                <a:cubicBezTo>
                  <a:pt x="13680" y="2366"/>
                  <a:pt x="13723" y="2317"/>
                  <a:pt x="13723" y="2296"/>
                </a:cubicBezTo>
                <a:cubicBezTo>
                  <a:pt x="13723" y="2253"/>
                  <a:pt x="13680" y="2231"/>
                  <a:pt x="13658" y="2231"/>
                </a:cubicBezTo>
                <a:close/>
                <a:moveTo>
                  <a:pt x="13658" y="2501"/>
                </a:moveTo>
                <a:cubicBezTo>
                  <a:pt x="13609" y="2501"/>
                  <a:pt x="13588" y="2523"/>
                  <a:pt x="13588" y="2566"/>
                </a:cubicBezTo>
                <a:cubicBezTo>
                  <a:pt x="13588" y="2587"/>
                  <a:pt x="13609" y="2636"/>
                  <a:pt x="13658" y="2636"/>
                </a:cubicBezTo>
                <a:cubicBezTo>
                  <a:pt x="13680" y="2636"/>
                  <a:pt x="13723" y="2587"/>
                  <a:pt x="13723" y="2566"/>
                </a:cubicBezTo>
                <a:cubicBezTo>
                  <a:pt x="13723" y="2523"/>
                  <a:pt x="13680" y="2501"/>
                  <a:pt x="13658" y="2501"/>
                </a:cubicBezTo>
                <a:close/>
                <a:moveTo>
                  <a:pt x="13658" y="2771"/>
                </a:moveTo>
                <a:cubicBezTo>
                  <a:pt x="13609" y="2771"/>
                  <a:pt x="13588" y="2793"/>
                  <a:pt x="13588" y="2836"/>
                </a:cubicBezTo>
                <a:cubicBezTo>
                  <a:pt x="13588" y="2857"/>
                  <a:pt x="13609" y="2906"/>
                  <a:pt x="13658" y="2906"/>
                </a:cubicBezTo>
                <a:cubicBezTo>
                  <a:pt x="13680" y="2906"/>
                  <a:pt x="13723" y="2857"/>
                  <a:pt x="13723" y="2836"/>
                </a:cubicBezTo>
                <a:cubicBezTo>
                  <a:pt x="13723" y="2793"/>
                  <a:pt x="13680" y="2771"/>
                  <a:pt x="13658" y="2771"/>
                </a:cubicBezTo>
                <a:close/>
                <a:moveTo>
                  <a:pt x="13658" y="3041"/>
                </a:moveTo>
                <a:cubicBezTo>
                  <a:pt x="13609" y="3041"/>
                  <a:pt x="13588" y="3063"/>
                  <a:pt x="13588" y="3106"/>
                </a:cubicBezTo>
                <a:cubicBezTo>
                  <a:pt x="13588" y="3127"/>
                  <a:pt x="13609" y="3176"/>
                  <a:pt x="13658" y="3176"/>
                </a:cubicBezTo>
                <a:cubicBezTo>
                  <a:pt x="13680" y="3176"/>
                  <a:pt x="13723" y="3127"/>
                  <a:pt x="13723" y="3106"/>
                </a:cubicBezTo>
                <a:cubicBezTo>
                  <a:pt x="13723" y="3063"/>
                  <a:pt x="13680" y="3041"/>
                  <a:pt x="13658" y="3041"/>
                </a:cubicBezTo>
                <a:close/>
                <a:moveTo>
                  <a:pt x="5601" y="3106"/>
                </a:moveTo>
                <a:cubicBezTo>
                  <a:pt x="5579" y="3106"/>
                  <a:pt x="5536" y="3127"/>
                  <a:pt x="5536" y="3176"/>
                </a:cubicBezTo>
                <a:cubicBezTo>
                  <a:pt x="5536" y="3198"/>
                  <a:pt x="5579" y="3241"/>
                  <a:pt x="5601" y="3241"/>
                </a:cubicBezTo>
                <a:cubicBezTo>
                  <a:pt x="5644" y="3241"/>
                  <a:pt x="5671" y="3198"/>
                  <a:pt x="5671" y="3176"/>
                </a:cubicBezTo>
                <a:cubicBezTo>
                  <a:pt x="5671" y="3127"/>
                  <a:pt x="5644" y="3106"/>
                  <a:pt x="5601" y="3106"/>
                </a:cubicBezTo>
                <a:close/>
                <a:moveTo>
                  <a:pt x="5871" y="3106"/>
                </a:moveTo>
                <a:cubicBezTo>
                  <a:pt x="5849" y="3106"/>
                  <a:pt x="5806" y="3127"/>
                  <a:pt x="5806" y="3176"/>
                </a:cubicBezTo>
                <a:cubicBezTo>
                  <a:pt x="5806" y="3198"/>
                  <a:pt x="5849" y="3241"/>
                  <a:pt x="5871" y="3241"/>
                </a:cubicBezTo>
                <a:cubicBezTo>
                  <a:pt x="5914" y="3241"/>
                  <a:pt x="5941" y="3198"/>
                  <a:pt x="5941" y="3176"/>
                </a:cubicBezTo>
                <a:cubicBezTo>
                  <a:pt x="5941" y="3127"/>
                  <a:pt x="5914" y="3106"/>
                  <a:pt x="5871" y="3106"/>
                </a:cubicBezTo>
                <a:close/>
                <a:moveTo>
                  <a:pt x="6141" y="3106"/>
                </a:moveTo>
                <a:cubicBezTo>
                  <a:pt x="6119" y="3106"/>
                  <a:pt x="6076" y="3127"/>
                  <a:pt x="6076" y="3176"/>
                </a:cubicBezTo>
                <a:cubicBezTo>
                  <a:pt x="6076" y="3198"/>
                  <a:pt x="6119" y="3241"/>
                  <a:pt x="6141" y="3241"/>
                </a:cubicBezTo>
                <a:cubicBezTo>
                  <a:pt x="6184" y="3241"/>
                  <a:pt x="6211" y="3198"/>
                  <a:pt x="6211" y="3176"/>
                </a:cubicBezTo>
                <a:cubicBezTo>
                  <a:pt x="6211" y="3127"/>
                  <a:pt x="6184" y="3106"/>
                  <a:pt x="6141" y="3106"/>
                </a:cubicBezTo>
                <a:close/>
                <a:moveTo>
                  <a:pt x="6411" y="3106"/>
                </a:moveTo>
                <a:cubicBezTo>
                  <a:pt x="6389" y="3106"/>
                  <a:pt x="6346" y="3127"/>
                  <a:pt x="6346" y="3176"/>
                </a:cubicBezTo>
                <a:cubicBezTo>
                  <a:pt x="6346" y="3198"/>
                  <a:pt x="6389" y="3241"/>
                  <a:pt x="6411" y="3241"/>
                </a:cubicBezTo>
                <a:cubicBezTo>
                  <a:pt x="6454" y="3241"/>
                  <a:pt x="6481" y="3198"/>
                  <a:pt x="6481" y="3176"/>
                </a:cubicBezTo>
                <a:cubicBezTo>
                  <a:pt x="6481" y="3127"/>
                  <a:pt x="6454" y="3106"/>
                  <a:pt x="6411" y="3106"/>
                </a:cubicBezTo>
                <a:close/>
                <a:moveTo>
                  <a:pt x="6681" y="3106"/>
                </a:moveTo>
                <a:cubicBezTo>
                  <a:pt x="6659" y="3106"/>
                  <a:pt x="6616" y="3127"/>
                  <a:pt x="6616" y="3176"/>
                </a:cubicBezTo>
                <a:cubicBezTo>
                  <a:pt x="6616" y="3198"/>
                  <a:pt x="6659" y="3241"/>
                  <a:pt x="6681" y="3241"/>
                </a:cubicBezTo>
                <a:cubicBezTo>
                  <a:pt x="6724" y="3241"/>
                  <a:pt x="6751" y="3198"/>
                  <a:pt x="6751" y="3176"/>
                </a:cubicBezTo>
                <a:cubicBezTo>
                  <a:pt x="6751" y="3127"/>
                  <a:pt x="6724" y="3106"/>
                  <a:pt x="6681" y="3106"/>
                </a:cubicBezTo>
                <a:close/>
                <a:moveTo>
                  <a:pt x="6951" y="3106"/>
                </a:moveTo>
                <a:cubicBezTo>
                  <a:pt x="6929" y="3106"/>
                  <a:pt x="6886" y="3127"/>
                  <a:pt x="6886" y="3176"/>
                </a:cubicBezTo>
                <a:cubicBezTo>
                  <a:pt x="6886" y="3198"/>
                  <a:pt x="6929" y="3241"/>
                  <a:pt x="6951" y="3241"/>
                </a:cubicBezTo>
                <a:cubicBezTo>
                  <a:pt x="6994" y="3241"/>
                  <a:pt x="7021" y="3198"/>
                  <a:pt x="7021" y="3176"/>
                </a:cubicBezTo>
                <a:cubicBezTo>
                  <a:pt x="7021" y="3127"/>
                  <a:pt x="6994" y="3106"/>
                  <a:pt x="6951" y="3106"/>
                </a:cubicBezTo>
                <a:close/>
                <a:moveTo>
                  <a:pt x="7221" y="3106"/>
                </a:moveTo>
                <a:cubicBezTo>
                  <a:pt x="7199" y="3106"/>
                  <a:pt x="7156" y="3127"/>
                  <a:pt x="7156" y="3176"/>
                </a:cubicBezTo>
                <a:cubicBezTo>
                  <a:pt x="7156" y="3198"/>
                  <a:pt x="7199" y="3241"/>
                  <a:pt x="7221" y="3241"/>
                </a:cubicBezTo>
                <a:cubicBezTo>
                  <a:pt x="7264" y="3241"/>
                  <a:pt x="7291" y="3198"/>
                  <a:pt x="7291" y="3176"/>
                </a:cubicBezTo>
                <a:cubicBezTo>
                  <a:pt x="7291" y="3127"/>
                  <a:pt x="7264" y="3106"/>
                  <a:pt x="7221" y="3106"/>
                </a:cubicBezTo>
                <a:close/>
                <a:moveTo>
                  <a:pt x="7491" y="3106"/>
                </a:moveTo>
                <a:cubicBezTo>
                  <a:pt x="7469" y="3106"/>
                  <a:pt x="7426" y="3127"/>
                  <a:pt x="7426" y="3176"/>
                </a:cubicBezTo>
                <a:cubicBezTo>
                  <a:pt x="7426" y="3198"/>
                  <a:pt x="7469" y="3241"/>
                  <a:pt x="7491" y="3241"/>
                </a:cubicBezTo>
                <a:cubicBezTo>
                  <a:pt x="7534" y="3241"/>
                  <a:pt x="7561" y="3198"/>
                  <a:pt x="7561" y="3176"/>
                </a:cubicBezTo>
                <a:cubicBezTo>
                  <a:pt x="7561" y="3127"/>
                  <a:pt x="7534" y="3106"/>
                  <a:pt x="7491" y="3106"/>
                </a:cubicBezTo>
                <a:close/>
                <a:moveTo>
                  <a:pt x="7761" y="3106"/>
                </a:moveTo>
                <a:cubicBezTo>
                  <a:pt x="7739" y="3106"/>
                  <a:pt x="7696" y="3127"/>
                  <a:pt x="7696" y="3176"/>
                </a:cubicBezTo>
                <a:cubicBezTo>
                  <a:pt x="7696" y="3198"/>
                  <a:pt x="7739" y="3241"/>
                  <a:pt x="7761" y="3241"/>
                </a:cubicBezTo>
                <a:cubicBezTo>
                  <a:pt x="7804" y="3241"/>
                  <a:pt x="7831" y="3198"/>
                  <a:pt x="7831" y="3176"/>
                </a:cubicBezTo>
                <a:cubicBezTo>
                  <a:pt x="7831" y="3127"/>
                  <a:pt x="7804" y="3106"/>
                  <a:pt x="7761" y="3106"/>
                </a:cubicBezTo>
                <a:close/>
                <a:moveTo>
                  <a:pt x="8031" y="3106"/>
                </a:moveTo>
                <a:cubicBezTo>
                  <a:pt x="8009" y="3106"/>
                  <a:pt x="7966" y="3127"/>
                  <a:pt x="7966" y="3176"/>
                </a:cubicBezTo>
                <a:cubicBezTo>
                  <a:pt x="7966" y="3198"/>
                  <a:pt x="8009" y="3241"/>
                  <a:pt x="8031" y="3241"/>
                </a:cubicBezTo>
                <a:cubicBezTo>
                  <a:pt x="8074" y="3241"/>
                  <a:pt x="8101" y="3198"/>
                  <a:pt x="8101" y="3176"/>
                </a:cubicBezTo>
                <a:cubicBezTo>
                  <a:pt x="8101" y="3127"/>
                  <a:pt x="8074" y="3106"/>
                  <a:pt x="8031" y="3106"/>
                </a:cubicBezTo>
                <a:close/>
                <a:moveTo>
                  <a:pt x="8301" y="3106"/>
                </a:moveTo>
                <a:cubicBezTo>
                  <a:pt x="8279" y="3106"/>
                  <a:pt x="8236" y="3127"/>
                  <a:pt x="8236" y="3176"/>
                </a:cubicBezTo>
                <a:cubicBezTo>
                  <a:pt x="8236" y="3198"/>
                  <a:pt x="8279" y="3241"/>
                  <a:pt x="8301" y="3241"/>
                </a:cubicBezTo>
                <a:cubicBezTo>
                  <a:pt x="8344" y="3241"/>
                  <a:pt x="8371" y="3198"/>
                  <a:pt x="8371" y="3176"/>
                </a:cubicBezTo>
                <a:cubicBezTo>
                  <a:pt x="8371" y="3127"/>
                  <a:pt x="8344" y="3106"/>
                  <a:pt x="8301" y="3106"/>
                </a:cubicBezTo>
                <a:close/>
                <a:moveTo>
                  <a:pt x="8571" y="3106"/>
                </a:moveTo>
                <a:cubicBezTo>
                  <a:pt x="8549" y="3106"/>
                  <a:pt x="8506" y="3127"/>
                  <a:pt x="8506" y="3176"/>
                </a:cubicBezTo>
                <a:cubicBezTo>
                  <a:pt x="8506" y="3198"/>
                  <a:pt x="8549" y="3241"/>
                  <a:pt x="8571" y="3241"/>
                </a:cubicBezTo>
                <a:cubicBezTo>
                  <a:pt x="8614" y="3241"/>
                  <a:pt x="8641" y="3198"/>
                  <a:pt x="8641" y="3176"/>
                </a:cubicBezTo>
                <a:cubicBezTo>
                  <a:pt x="8641" y="3127"/>
                  <a:pt x="8614" y="3106"/>
                  <a:pt x="8571" y="3106"/>
                </a:cubicBezTo>
                <a:close/>
                <a:moveTo>
                  <a:pt x="8841" y="3106"/>
                </a:moveTo>
                <a:cubicBezTo>
                  <a:pt x="8819" y="3106"/>
                  <a:pt x="8776" y="3127"/>
                  <a:pt x="8776" y="3176"/>
                </a:cubicBezTo>
                <a:cubicBezTo>
                  <a:pt x="8776" y="3198"/>
                  <a:pt x="8819" y="3241"/>
                  <a:pt x="8841" y="3241"/>
                </a:cubicBezTo>
                <a:cubicBezTo>
                  <a:pt x="8884" y="3241"/>
                  <a:pt x="8911" y="3198"/>
                  <a:pt x="8911" y="3176"/>
                </a:cubicBezTo>
                <a:cubicBezTo>
                  <a:pt x="8911" y="3127"/>
                  <a:pt x="8884" y="3106"/>
                  <a:pt x="8841" y="3106"/>
                </a:cubicBezTo>
                <a:close/>
                <a:moveTo>
                  <a:pt x="9111" y="3106"/>
                </a:moveTo>
                <a:cubicBezTo>
                  <a:pt x="9089" y="3106"/>
                  <a:pt x="9046" y="3127"/>
                  <a:pt x="9046" y="3176"/>
                </a:cubicBezTo>
                <a:cubicBezTo>
                  <a:pt x="9046" y="3198"/>
                  <a:pt x="9089" y="3241"/>
                  <a:pt x="9111" y="3241"/>
                </a:cubicBezTo>
                <a:cubicBezTo>
                  <a:pt x="9154" y="3241"/>
                  <a:pt x="9181" y="3198"/>
                  <a:pt x="9181" y="3176"/>
                </a:cubicBezTo>
                <a:cubicBezTo>
                  <a:pt x="9181" y="3127"/>
                  <a:pt x="9154" y="3106"/>
                  <a:pt x="9111" y="3106"/>
                </a:cubicBezTo>
                <a:close/>
                <a:moveTo>
                  <a:pt x="9381" y="3106"/>
                </a:moveTo>
                <a:cubicBezTo>
                  <a:pt x="9359" y="3106"/>
                  <a:pt x="9316" y="3127"/>
                  <a:pt x="9316" y="3176"/>
                </a:cubicBezTo>
                <a:cubicBezTo>
                  <a:pt x="9316" y="3198"/>
                  <a:pt x="9359" y="3241"/>
                  <a:pt x="9381" y="3241"/>
                </a:cubicBezTo>
                <a:cubicBezTo>
                  <a:pt x="9424" y="3241"/>
                  <a:pt x="9451" y="3198"/>
                  <a:pt x="9451" y="3176"/>
                </a:cubicBezTo>
                <a:cubicBezTo>
                  <a:pt x="9451" y="3127"/>
                  <a:pt x="9424" y="3106"/>
                  <a:pt x="9381" y="3106"/>
                </a:cubicBezTo>
                <a:close/>
                <a:moveTo>
                  <a:pt x="9651" y="3106"/>
                </a:moveTo>
                <a:cubicBezTo>
                  <a:pt x="9629" y="3106"/>
                  <a:pt x="9586" y="3127"/>
                  <a:pt x="9586" y="3176"/>
                </a:cubicBezTo>
                <a:cubicBezTo>
                  <a:pt x="9586" y="3198"/>
                  <a:pt x="9629" y="3241"/>
                  <a:pt x="9651" y="3241"/>
                </a:cubicBezTo>
                <a:cubicBezTo>
                  <a:pt x="9694" y="3241"/>
                  <a:pt x="9721" y="3198"/>
                  <a:pt x="9721" y="3176"/>
                </a:cubicBezTo>
                <a:cubicBezTo>
                  <a:pt x="9721" y="3127"/>
                  <a:pt x="9694" y="3106"/>
                  <a:pt x="9651" y="3106"/>
                </a:cubicBezTo>
                <a:close/>
                <a:moveTo>
                  <a:pt x="9921" y="3106"/>
                </a:moveTo>
                <a:cubicBezTo>
                  <a:pt x="9899" y="3106"/>
                  <a:pt x="9856" y="3127"/>
                  <a:pt x="9856" y="3176"/>
                </a:cubicBezTo>
                <a:cubicBezTo>
                  <a:pt x="9856" y="3198"/>
                  <a:pt x="9899" y="3241"/>
                  <a:pt x="9921" y="3241"/>
                </a:cubicBezTo>
                <a:cubicBezTo>
                  <a:pt x="9964" y="3241"/>
                  <a:pt x="9991" y="3198"/>
                  <a:pt x="9991" y="3176"/>
                </a:cubicBezTo>
                <a:cubicBezTo>
                  <a:pt x="9991" y="3127"/>
                  <a:pt x="9964" y="3106"/>
                  <a:pt x="9921" y="3106"/>
                </a:cubicBezTo>
                <a:close/>
                <a:moveTo>
                  <a:pt x="10191" y="3106"/>
                </a:moveTo>
                <a:cubicBezTo>
                  <a:pt x="10169" y="3106"/>
                  <a:pt x="10126" y="3127"/>
                  <a:pt x="10126" y="3176"/>
                </a:cubicBezTo>
                <a:cubicBezTo>
                  <a:pt x="10126" y="3198"/>
                  <a:pt x="10169" y="3241"/>
                  <a:pt x="10191" y="3241"/>
                </a:cubicBezTo>
                <a:cubicBezTo>
                  <a:pt x="10234" y="3241"/>
                  <a:pt x="10261" y="3198"/>
                  <a:pt x="10261" y="3176"/>
                </a:cubicBezTo>
                <a:cubicBezTo>
                  <a:pt x="10261" y="3127"/>
                  <a:pt x="10234" y="3106"/>
                  <a:pt x="10191" y="3106"/>
                </a:cubicBezTo>
                <a:close/>
                <a:moveTo>
                  <a:pt x="10461" y="3106"/>
                </a:moveTo>
                <a:cubicBezTo>
                  <a:pt x="10439" y="3106"/>
                  <a:pt x="10396" y="3127"/>
                  <a:pt x="10396" y="3176"/>
                </a:cubicBezTo>
                <a:cubicBezTo>
                  <a:pt x="10396" y="3198"/>
                  <a:pt x="10439" y="3241"/>
                  <a:pt x="10461" y="3241"/>
                </a:cubicBezTo>
                <a:cubicBezTo>
                  <a:pt x="10504" y="3241"/>
                  <a:pt x="10531" y="3198"/>
                  <a:pt x="10531" y="3176"/>
                </a:cubicBezTo>
                <a:cubicBezTo>
                  <a:pt x="10531" y="3127"/>
                  <a:pt x="10504" y="3106"/>
                  <a:pt x="10461" y="3106"/>
                </a:cubicBezTo>
                <a:close/>
                <a:moveTo>
                  <a:pt x="10731" y="3106"/>
                </a:moveTo>
                <a:cubicBezTo>
                  <a:pt x="10709" y="3106"/>
                  <a:pt x="10666" y="3127"/>
                  <a:pt x="10666" y="3176"/>
                </a:cubicBezTo>
                <a:cubicBezTo>
                  <a:pt x="10666" y="3198"/>
                  <a:pt x="10709" y="3241"/>
                  <a:pt x="10731" y="3241"/>
                </a:cubicBezTo>
                <a:cubicBezTo>
                  <a:pt x="10774" y="3241"/>
                  <a:pt x="10801" y="3198"/>
                  <a:pt x="10801" y="3176"/>
                </a:cubicBezTo>
                <a:cubicBezTo>
                  <a:pt x="10801" y="3127"/>
                  <a:pt x="10774" y="3106"/>
                  <a:pt x="10731" y="3106"/>
                </a:cubicBezTo>
                <a:close/>
                <a:moveTo>
                  <a:pt x="11001" y="3106"/>
                </a:moveTo>
                <a:cubicBezTo>
                  <a:pt x="10979" y="3106"/>
                  <a:pt x="10936" y="3127"/>
                  <a:pt x="10936" y="3176"/>
                </a:cubicBezTo>
                <a:cubicBezTo>
                  <a:pt x="10936" y="3198"/>
                  <a:pt x="10979" y="3241"/>
                  <a:pt x="11001" y="3241"/>
                </a:cubicBezTo>
                <a:cubicBezTo>
                  <a:pt x="11044" y="3241"/>
                  <a:pt x="11071" y="3198"/>
                  <a:pt x="11071" y="3176"/>
                </a:cubicBezTo>
                <a:cubicBezTo>
                  <a:pt x="11071" y="3127"/>
                  <a:pt x="11044" y="3106"/>
                  <a:pt x="11001" y="3106"/>
                </a:cubicBezTo>
                <a:close/>
                <a:moveTo>
                  <a:pt x="11271" y="3106"/>
                </a:moveTo>
                <a:cubicBezTo>
                  <a:pt x="11249" y="3106"/>
                  <a:pt x="11206" y="3127"/>
                  <a:pt x="11206" y="3176"/>
                </a:cubicBezTo>
                <a:cubicBezTo>
                  <a:pt x="11206" y="3198"/>
                  <a:pt x="11249" y="3241"/>
                  <a:pt x="11271" y="3241"/>
                </a:cubicBezTo>
                <a:cubicBezTo>
                  <a:pt x="11314" y="3241"/>
                  <a:pt x="11341" y="3198"/>
                  <a:pt x="11341" y="3176"/>
                </a:cubicBezTo>
                <a:cubicBezTo>
                  <a:pt x="11341" y="3127"/>
                  <a:pt x="11314" y="3106"/>
                  <a:pt x="11271" y="3106"/>
                </a:cubicBezTo>
                <a:close/>
                <a:moveTo>
                  <a:pt x="11541" y="3106"/>
                </a:moveTo>
                <a:cubicBezTo>
                  <a:pt x="11519" y="3106"/>
                  <a:pt x="11476" y="3127"/>
                  <a:pt x="11476" y="3176"/>
                </a:cubicBezTo>
                <a:cubicBezTo>
                  <a:pt x="11476" y="3198"/>
                  <a:pt x="11519" y="3241"/>
                  <a:pt x="11541" y="3241"/>
                </a:cubicBezTo>
                <a:cubicBezTo>
                  <a:pt x="11584" y="3241"/>
                  <a:pt x="11611" y="3198"/>
                  <a:pt x="11611" y="3176"/>
                </a:cubicBezTo>
                <a:cubicBezTo>
                  <a:pt x="11611" y="3127"/>
                  <a:pt x="11584" y="3106"/>
                  <a:pt x="11541" y="3106"/>
                </a:cubicBezTo>
                <a:close/>
                <a:moveTo>
                  <a:pt x="11811" y="3106"/>
                </a:moveTo>
                <a:cubicBezTo>
                  <a:pt x="11789" y="3106"/>
                  <a:pt x="11746" y="3127"/>
                  <a:pt x="11746" y="3176"/>
                </a:cubicBezTo>
                <a:cubicBezTo>
                  <a:pt x="11746" y="3198"/>
                  <a:pt x="11789" y="3241"/>
                  <a:pt x="11811" y="3241"/>
                </a:cubicBezTo>
                <a:cubicBezTo>
                  <a:pt x="11854" y="3241"/>
                  <a:pt x="11881" y="3198"/>
                  <a:pt x="11881" y="3176"/>
                </a:cubicBezTo>
                <a:cubicBezTo>
                  <a:pt x="11881" y="3127"/>
                  <a:pt x="11854" y="3106"/>
                  <a:pt x="11811" y="3106"/>
                </a:cubicBezTo>
                <a:close/>
                <a:moveTo>
                  <a:pt x="12081" y="3106"/>
                </a:moveTo>
                <a:cubicBezTo>
                  <a:pt x="12059" y="3106"/>
                  <a:pt x="12016" y="3127"/>
                  <a:pt x="12016" y="3176"/>
                </a:cubicBezTo>
                <a:cubicBezTo>
                  <a:pt x="12016" y="3198"/>
                  <a:pt x="12059" y="3241"/>
                  <a:pt x="12081" y="3241"/>
                </a:cubicBezTo>
                <a:cubicBezTo>
                  <a:pt x="12124" y="3241"/>
                  <a:pt x="12151" y="3198"/>
                  <a:pt x="12151" y="3176"/>
                </a:cubicBezTo>
                <a:cubicBezTo>
                  <a:pt x="12151" y="3127"/>
                  <a:pt x="12124" y="3106"/>
                  <a:pt x="12081" y="3106"/>
                </a:cubicBezTo>
                <a:close/>
                <a:moveTo>
                  <a:pt x="12351" y="3106"/>
                </a:moveTo>
                <a:cubicBezTo>
                  <a:pt x="12329" y="3106"/>
                  <a:pt x="12286" y="3127"/>
                  <a:pt x="12286" y="3176"/>
                </a:cubicBezTo>
                <a:cubicBezTo>
                  <a:pt x="12286" y="3198"/>
                  <a:pt x="12329" y="3241"/>
                  <a:pt x="12351" y="3241"/>
                </a:cubicBezTo>
                <a:cubicBezTo>
                  <a:pt x="12394" y="3241"/>
                  <a:pt x="12421" y="3198"/>
                  <a:pt x="12421" y="3176"/>
                </a:cubicBezTo>
                <a:cubicBezTo>
                  <a:pt x="12421" y="3127"/>
                  <a:pt x="12394" y="3106"/>
                  <a:pt x="12351" y="3106"/>
                </a:cubicBezTo>
                <a:close/>
                <a:moveTo>
                  <a:pt x="12621" y="3106"/>
                </a:moveTo>
                <a:cubicBezTo>
                  <a:pt x="12599" y="3106"/>
                  <a:pt x="12556" y="3127"/>
                  <a:pt x="12556" y="3176"/>
                </a:cubicBezTo>
                <a:cubicBezTo>
                  <a:pt x="12556" y="3198"/>
                  <a:pt x="12599" y="3241"/>
                  <a:pt x="12621" y="3241"/>
                </a:cubicBezTo>
                <a:cubicBezTo>
                  <a:pt x="12664" y="3241"/>
                  <a:pt x="12691" y="3198"/>
                  <a:pt x="12691" y="3176"/>
                </a:cubicBezTo>
                <a:cubicBezTo>
                  <a:pt x="12691" y="3127"/>
                  <a:pt x="12664" y="3106"/>
                  <a:pt x="12621" y="3106"/>
                </a:cubicBezTo>
                <a:close/>
                <a:moveTo>
                  <a:pt x="12891" y="3106"/>
                </a:moveTo>
                <a:cubicBezTo>
                  <a:pt x="12869" y="3106"/>
                  <a:pt x="12826" y="3127"/>
                  <a:pt x="12826" y="3176"/>
                </a:cubicBezTo>
                <a:cubicBezTo>
                  <a:pt x="12826" y="3198"/>
                  <a:pt x="12869" y="3241"/>
                  <a:pt x="12891" y="3241"/>
                </a:cubicBezTo>
                <a:cubicBezTo>
                  <a:pt x="12934" y="3241"/>
                  <a:pt x="12961" y="3198"/>
                  <a:pt x="12961" y="3176"/>
                </a:cubicBezTo>
                <a:cubicBezTo>
                  <a:pt x="12961" y="3127"/>
                  <a:pt x="12934" y="3106"/>
                  <a:pt x="12891" y="3106"/>
                </a:cubicBezTo>
                <a:close/>
                <a:moveTo>
                  <a:pt x="13161" y="3106"/>
                </a:moveTo>
                <a:cubicBezTo>
                  <a:pt x="13140" y="3106"/>
                  <a:pt x="13096" y="3127"/>
                  <a:pt x="13096" y="3176"/>
                </a:cubicBezTo>
                <a:cubicBezTo>
                  <a:pt x="13096" y="3198"/>
                  <a:pt x="13140" y="3241"/>
                  <a:pt x="13161" y="3241"/>
                </a:cubicBezTo>
                <a:cubicBezTo>
                  <a:pt x="13204" y="3241"/>
                  <a:pt x="13231" y="3198"/>
                  <a:pt x="13231" y="3176"/>
                </a:cubicBezTo>
                <a:cubicBezTo>
                  <a:pt x="13231" y="3127"/>
                  <a:pt x="13204" y="3106"/>
                  <a:pt x="13161" y="3106"/>
                </a:cubicBezTo>
                <a:close/>
                <a:moveTo>
                  <a:pt x="13431" y="3106"/>
                </a:moveTo>
                <a:cubicBezTo>
                  <a:pt x="13410" y="3106"/>
                  <a:pt x="13366" y="3127"/>
                  <a:pt x="13366" y="3176"/>
                </a:cubicBezTo>
                <a:cubicBezTo>
                  <a:pt x="13366" y="3198"/>
                  <a:pt x="13410" y="3241"/>
                  <a:pt x="13431" y="3241"/>
                </a:cubicBezTo>
                <a:cubicBezTo>
                  <a:pt x="13474" y="3241"/>
                  <a:pt x="13501" y="3198"/>
                  <a:pt x="13501" y="3176"/>
                </a:cubicBezTo>
                <a:cubicBezTo>
                  <a:pt x="13501" y="3127"/>
                  <a:pt x="13474" y="3106"/>
                  <a:pt x="13431" y="3106"/>
                </a:cubicBezTo>
                <a:close/>
                <a:moveTo>
                  <a:pt x="5509" y="3262"/>
                </a:moveTo>
                <a:cubicBezTo>
                  <a:pt x="5466" y="3262"/>
                  <a:pt x="5444" y="3289"/>
                  <a:pt x="5444" y="3333"/>
                </a:cubicBezTo>
                <a:cubicBezTo>
                  <a:pt x="5444" y="3376"/>
                  <a:pt x="5466" y="3397"/>
                  <a:pt x="5509" y="3397"/>
                </a:cubicBezTo>
                <a:cubicBezTo>
                  <a:pt x="5536" y="3397"/>
                  <a:pt x="5579" y="3376"/>
                  <a:pt x="5579" y="3333"/>
                </a:cubicBezTo>
                <a:cubicBezTo>
                  <a:pt x="5579" y="3289"/>
                  <a:pt x="5536" y="3262"/>
                  <a:pt x="5509" y="3262"/>
                </a:cubicBezTo>
                <a:close/>
                <a:moveTo>
                  <a:pt x="5509" y="3532"/>
                </a:moveTo>
                <a:cubicBezTo>
                  <a:pt x="5466" y="3532"/>
                  <a:pt x="5444" y="3559"/>
                  <a:pt x="5444" y="3603"/>
                </a:cubicBezTo>
                <a:cubicBezTo>
                  <a:pt x="5444" y="3646"/>
                  <a:pt x="5466" y="3667"/>
                  <a:pt x="5509" y="3667"/>
                </a:cubicBezTo>
                <a:cubicBezTo>
                  <a:pt x="5536" y="3667"/>
                  <a:pt x="5579" y="3646"/>
                  <a:pt x="5579" y="3603"/>
                </a:cubicBezTo>
                <a:cubicBezTo>
                  <a:pt x="5579" y="3559"/>
                  <a:pt x="5536" y="3532"/>
                  <a:pt x="5509" y="3532"/>
                </a:cubicBezTo>
                <a:close/>
                <a:moveTo>
                  <a:pt x="5509" y="3802"/>
                </a:moveTo>
                <a:cubicBezTo>
                  <a:pt x="5466" y="3802"/>
                  <a:pt x="5444" y="3829"/>
                  <a:pt x="5444" y="3873"/>
                </a:cubicBezTo>
                <a:cubicBezTo>
                  <a:pt x="5444" y="3916"/>
                  <a:pt x="5466" y="3937"/>
                  <a:pt x="5509" y="3937"/>
                </a:cubicBezTo>
                <a:cubicBezTo>
                  <a:pt x="5536" y="3937"/>
                  <a:pt x="5579" y="3916"/>
                  <a:pt x="5579" y="3873"/>
                </a:cubicBezTo>
                <a:cubicBezTo>
                  <a:pt x="5579" y="3829"/>
                  <a:pt x="5536" y="3802"/>
                  <a:pt x="5509" y="3802"/>
                </a:cubicBezTo>
                <a:close/>
                <a:moveTo>
                  <a:pt x="5509" y="4072"/>
                </a:moveTo>
                <a:cubicBezTo>
                  <a:pt x="5466" y="4072"/>
                  <a:pt x="5444" y="4099"/>
                  <a:pt x="5444" y="4143"/>
                </a:cubicBezTo>
                <a:cubicBezTo>
                  <a:pt x="5444" y="4186"/>
                  <a:pt x="5466" y="4207"/>
                  <a:pt x="5509" y="4207"/>
                </a:cubicBezTo>
                <a:cubicBezTo>
                  <a:pt x="5536" y="4207"/>
                  <a:pt x="5579" y="4186"/>
                  <a:pt x="5579" y="4143"/>
                </a:cubicBezTo>
                <a:cubicBezTo>
                  <a:pt x="5579" y="4099"/>
                  <a:pt x="5536" y="4072"/>
                  <a:pt x="5509" y="4072"/>
                </a:cubicBezTo>
                <a:close/>
                <a:moveTo>
                  <a:pt x="5509" y="4342"/>
                </a:moveTo>
                <a:cubicBezTo>
                  <a:pt x="5466" y="4342"/>
                  <a:pt x="5444" y="4369"/>
                  <a:pt x="5444" y="4413"/>
                </a:cubicBezTo>
                <a:cubicBezTo>
                  <a:pt x="5444" y="4456"/>
                  <a:pt x="5466" y="4477"/>
                  <a:pt x="5509" y="4477"/>
                </a:cubicBezTo>
                <a:cubicBezTo>
                  <a:pt x="5536" y="4477"/>
                  <a:pt x="5579" y="4456"/>
                  <a:pt x="5579" y="4413"/>
                </a:cubicBezTo>
                <a:cubicBezTo>
                  <a:pt x="5579" y="4369"/>
                  <a:pt x="5536" y="4342"/>
                  <a:pt x="5509" y="4342"/>
                </a:cubicBezTo>
                <a:close/>
                <a:moveTo>
                  <a:pt x="5509" y="4612"/>
                </a:moveTo>
                <a:cubicBezTo>
                  <a:pt x="5466" y="4612"/>
                  <a:pt x="5444" y="4639"/>
                  <a:pt x="5444" y="4683"/>
                </a:cubicBezTo>
                <a:cubicBezTo>
                  <a:pt x="5444" y="4726"/>
                  <a:pt x="5466" y="4747"/>
                  <a:pt x="5509" y="4747"/>
                </a:cubicBezTo>
                <a:cubicBezTo>
                  <a:pt x="5536" y="4747"/>
                  <a:pt x="5579" y="4726"/>
                  <a:pt x="5579" y="4683"/>
                </a:cubicBezTo>
                <a:cubicBezTo>
                  <a:pt x="5579" y="4639"/>
                  <a:pt x="5536" y="4612"/>
                  <a:pt x="5509" y="4612"/>
                </a:cubicBezTo>
                <a:close/>
                <a:moveTo>
                  <a:pt x="5509" y="4882"/>
                </a:moveTo>
                <a:cubicBezTo>
                  <a:pt x="5466" y="4882"/>
                  <a:pt x="5444" y="4909"/>
                  <a:pt x="5444" y="4953"/>
                </a:cubicBezTo>
                <a:cubicBezTo>
                  <a:pt x="5444" y="4996"/>
                  <a:pt x="5466" y="5017"/>
                  <a:pt x="5509" y="5017"/>
                </a:cubicBezTo>
                <a:cubicBezTo>
                  <a:pt x="5536" y="5017"/>
                  <a:pt x="5579" y="4996"/>
                  <a:pt x="5579" y="4953"/>
                </a:cubicBezTo>
                <a:cubicBezTo>
                  <a:pt x="5579" y="4909"/>
                  <a:pt x="5536" y="4882"/>
                  <a:pt x="5509" y="4882"/>
                </a:cubicBezTo>
                <a:close/>
                <a:moveTo>
                  <a:pt x="5509" y="5152"/>
                </a:moveTo>
                <a:cubicBezTo>
                  <a:pt x="5466" y="5152"/>
                  <a:pt x="5444" y="5179"/>
                  <a:pt x="5444" y="5223"/>
                </a:cubicBezTo>
                <a:cubicBezTo>
                  <a:pt x="5444" y="5266"/>
                  <a:pt x="5466" y="5287"/>
                  <a:pt x="5509" y="5287"/>
                </a:cubicBezTo>
                <a:cubicBezTo>
                  <a:pt x="5536" y="5287"/>
                  <a:pt x="5579" y="5266"/>
                  <a:pt x="5579" y="5223"/>
                </a:cubicBezTo>
                <a:cubicBezTo>
                  <a:pt x="5579" y="5179"/>
                  <a:pt x="5536" y="5152"/>
                  <a:pt x="5509" y="5152"/>
                </a:cubicBezTo>
                <a:close/>
                <a:moveTo>
                  <a:pt x="5509" y="5422"/>
                </a:moveTo>
                <a:cubicBezTo>
                  <a:pt x="5466" y="5422"/>
                  <a:pt x="5444" y="5449"/>
                  <a:pt x="5444" y="5493"/>
                </a:cubicBezTo>
                <a:cubicBezTo>
                  <a:pt x="5444" y="5536"/>
                  <a:pt x="5466" y="5557"/>
                  <a:pt x="5509" y="5557"/>
                </a:cubicBezTo>
                <a:cubicBezTo>
                  <a:pt x="5536" y="5557"/>
                  <a:pt x="5579" y="5536"/>
                  <a:pt x="5579" y="5493"/>
                </a:cubicBezTo>
                <a:cubicBezTo>
                  <a:pt x="5579" y="5449"/>
                  <a:pt x="5536" y="5422"/>
                  <a:pt x="5509" y="5422"/>
                </a:cubicBezTo>
                <a:close/>
                <a:moveTo>
                  <a:pt x="5509" y="5693"/>
                </a:moveTo>
                <a:cubicBezTo>
                  <a:pt x="5466" y="5693"/>
                  <a:pt x="5444" y="5720"/>
                  <a:pt x="5444" y="5763"/>
                </a:cubicBezTo>
                <a:cubicBezTo>
                  <a:pt x="5444" y="5806"/>
                  <a:pt x="5466" y="5828"/>
                  <a:pt x="5509" y="5828"/>
                </a:cubicBezTo>
                <a:cubicBezTo>
                  <a:pt x="5536" y="5828"/>
                  <a:pt x="5579" y="5806"/>
                  <a:pt x="5579" y="5763"/>
                </a:cubicBezTo>
                <a:cubicBezTo>
                  <a:pt x="5579" y="5720"/>
                  <a:pt x="5536" y="5693"/>
                  <a:pt x="5509" y="5693"/>
                </a:cubicBezTo>
                <a:close/>
                <a:moveTo>
                  <a:pt x="5509" y="5963"/>
                </a:moveTo>
                <a:cubicBezTo>
                  <a:pt x="5466" y="5963"/>
                  <a:pt x="5444" y="5990"/>
                  <a:pt x="5444" y="6033"/>
                </a:cubicBezTo>
                <a:cubicBezTo>
                  <a:pt x="5444" y="6076"/>
                  <a:pt x="5466" y="6098"/>
                  <a:pt x="5509" y="6098"/>
                </a:cubicBezTo>
                <a:cubicBezTo>
                  <a:pt x="5536" y="6098"/>
                  <a:pt x="5579" y="6076"/>
                  <a:pt x="5579" y="6033"/>
                </a:cubicBezTo>
                <a:cubicBezTo>
                  <a:pt x="5579" y="5990"/>
                  <a:pt x="5536" y="5963"/>
                  <a:pt x="5509" y="5963"/>
                </a:cubicBezTo>
                <a:close/>
                <a:moveTo>
                  <a:pt x="5509" y="6233"/>
                </a:moveTo>
                <a:cubicBezTo>
                  <a:pt x="5466" y="6233"/>
                  <a:pt x="5444" y="6260"/>
                  <a:pt x="5444" y="6303"/>
                </a:cubicBezTo>
                <a:cubicBezTo>
                  <a:pt x="5444" y="6346"/>
                  <a:pt x="5466" y="6368"/>
                  <a:pt x="5509" y="6368"/>
                </a:cubicBezTo>
                <a:cubicBezTo>
                  <a:pt x="5536" y="6368"/>
                  <a:pt x="5579" y="6346"/>
                  <a:pt x="5579" y="6303"/>
                </a:cubicBezTo>
                <a:cubicBezTo>
                  <a:pt x="5579" y="6260"/>
                  <a:pt x="5536" y="6233"/>
                  <a:pt x="5509" y="6233"/>
                </a:cubicBezTo>
                <a:close/>
                <a:moveTo>
                  <a:pt x="5509" y="6503"/>
                </a:moveTo>
                <a:cubicBezTo>
                  <a:pt x="5466" y="6503"/>
                  <a:pt x="5444" y="6530"/>
                  <a:pt x="5444" y="6573"/>
                </a:cubicBezTo>
                <a:cubicBezTo>
                  <a:pt x="5444" y="6616"/>
                  <a:pt x="5466" y="6638"/>
                  <a:pt x="5509" y="6638"/>
                </a:cubicBezTo>
                <a:cubicBezTo>
                  <a:pt x="5536" y="6638"/>
                  <a:pt x="5579" y="6616"/>
                  <a:pt x="5579" y="6573"/>
                </a:cubicBezTo>
                <a:cubicBezTo>
                  <a:pt x="5579" y="6530"/>
                  <a:pt x="5536" y="6503"/>
                  <a:pt x="5509" y="6503"/>
                </a:cubicBezTo>
                <a:close/>
                <a:moveTo>
                  <a:pt x="5509" y="6773"/>
                </a:moveTo>
                <a:cubicBezTo>
                  <a:pt x="5466" y="6773"/>
                  <a:pt x="5444" y="6800"/>
                  <a:pt x="5444" y="6843"/>
                </a:cubicBezTo>
                <a:cubicBezTo>
                  <a:pt x="5444" y="6886"/>
                  <a:pt x="5466" y="6908"/>
                  <a:pt x="5509" y="6908"/>
                </a:cubicBezTo>
                <a:cubicBezTo>
                  <a:pt x="5536" y="6908"/>
                  <a:pt x="5579" y="6886"/>
                  <a:pt x="5579" y="6843"/>
                </a:cubicBezTo>
                <a:cubicBezTo>
                  <a:pt x="5579" y="6800"/>
                  <a:pt x="5536" y="6773"/>
                  <a:pt x="5509" y="6773"/>
                </a:cubicBezTo>
                <a:close/>
                <a:moveTo>
                  <a:pt x="5509" y="7043"/>
                </a:moveTo>
                <a:cubicBezTo>
                  <a:pt x="5466" y="7043"/>
                  <a:pt x="5444" y="7070"/>
                  <a:pt x="5444" y="7113"/>
                </a:cubicBezTo>
                <a:cubicBezTo>
                  <a:pt x="5444" y="7156"/>
                  <a:pt x="5466" y="7178"/>
                  <a:pt x="5509" y="7178"/>
                </a:cubicBezTo>
                <a:cubicBezTo>
                  <a:pt x="5536" y="7178"/>
                  <a:pt x="5579" y="7156"/>
                  <a:pt x="5579" y="7113"/>
                </a:cubicBezTo>
                <a:cubicBezTo>
                  <a:pt x="5579" y="7070"/>
                  <a:pt x="5536" y="7043"/>
                  <a:pt x="5509" y="7043"/>
                </a:cubicBezTo>
                <a:close/>
                <a:moveTo>
                  <a:pt x="5509" y="7313"/>
                </a:moveTo>
                <a:cubicBezTo>
                  <a:pt x="5466" y="7313"/>
                  <a:pt x="5444" y="7340"/>
                  <a:pt x="5444" y="7383"/>
                </a:cubicBezTo>
                <a:cubicBezTo>
                  <a:pt x="5444" y="7426"/>
                  <a:pt x="5466" y="7448"/>
                  <a:pt x="5509" y="7448"/>
                </a:cubicBezTo>
                <a:cubicBezTo>
                  <a:pt x="5536" y="7448"/>
                  <a:pt x="5579" y="7426"/>
                  <a:pt x="5579" y="7383"/>
                </a:cubicBezTo>
                <a:cubicBezTo>
                  <a:pt x="5579" y="7340"/>
                  <a:pt x="5536" y="7313"/>
                  <a:pt x="5509" y="7313"/>
                </a:cubicBezTo>
                <a:close/>
                <a:moveTo>
                  <a:pt x="5509" y="7583"/>
                </a:moveTo>
                <a:cubicBezTo>
                  <a:pt x="5466" y="7583"/>
                  <a:pt x="5444" y="7610"/>
                  <a:pt x="5444" y="7653"/>
                </a:cubicBezTo>
                <a:cubicBezTo>
                  <a:pt x="5444" y="7696"/>
                  <a:pt x="5466" y="7718"/>
                  <a:pt x="5509" y="7718"/>
                </a:cubicBezTo>
                <a:cubicBezTo>
                  <a:pt x="5536" y="7718"/>
                  <a:pt x="5579" y="7696"/>
                  <a:pt x="5579" y="7653"/>
                </a:cubicBezTo>
                <a:cubicBezTo>
                  <a:pt x="5579" y="7610"/>
                  <a:pt x="5536" y="7583"/>
                  <a:pt x="5509" y="7583"/>
                </a:cubicBezTo>
                <a:close/>
                <a:moveTo>
                  <a:pt x="5509" y="7853"/>
                </a:moveTo>
                <a:cubicBezTo>
                  <a:pt x="5466" y="7853"/>
                  <a:pt x="5444" y="7880"/>
                  <a:pt x="5444" y="7923"/>
                </a:cubicBezTo>
                <a:cubicBezTo>
                  <a:pt x="5444" y="7966"/>
                  <a:pt x="5466" y="7988"/>
                  <a:pt x="5509" y="7988"/>
                </a:cubicBezTo>
                <a:cubicBezTo>
                  <a:pt x="5536" y="7988"/>
                  <a:pt x="5579" y="7966"/>
                  <a:pt x="5579" y="7923"/>
                </a:cubicBezTo>
                <a:cubicBezTo>
                  <a:pt x="5579" y="7880"/>
                  <a:pt x="5536" y="7853"/>
                  <a:pt x="5509" y="7853"/>
                </a:cubicBezTo>
                <a:close/>
                <a:moveTo>
                  <a:pt x="5509" y="8123"/>
                </a:moveTo>
                <a:cubicBezTo>
                  <a:pt x="5466" y="8123"/>
                  <a:pt x="5444" y="8150"/>
                  <a:pt x="5444" y="8193"/>
                </a:cubicBezTo>
                <a:cubicBezTo>
                  <a:pt x="5444" y="8236"/>
                  <a:pt x="5466" y="8258"/>
                  <a:pt x="5509" y="8258"/>
                </a:cubicBezTo>
                <a:cubicBezTo>
                  <a:pt x="5536" y="8258"/>
                  <a:pt x="5579" y="8236"/>
                  <a:pt x="5579" y="8193"/>
                </a:cubicBezTo>
                <a:cubicBezTo>
                  <a:pt x="5579" y="8150"/>
                  <a:pt x="5536" y="8123"/>
                  <a:pt x="5509" y="8123"/>
                </a:cubicBezTo>
                <a:close/>
                <a:moveTo>
                  <a:pt x="5509" y="8393"/>
                </a:moveTo>
                <a:cubicBezTo>
                  <a:pt x="5466" y="8393"/>
                  <a:pt x="5444" y="8420"/>
                  <a:pt x="5444" y="8463"/>
                </a:cubicBezTo>
                <a:cubicBezTo>
                  <a:pt x="5444" y="8506"/>
                  <a:pt x="5466" y="8528"/>
                  <a:pt x="5509" y="8528"/>
                </a:cubicBezTo>
                <a:cubicBezTo>
                  <a:pt x="5536" y="8528"/>
                  <a:pt x="5579" y="8506"/>
                  <a:pt x="5579" y="8463"/>
                </a:cubicBezTo>
                <a:cubicBezTo>
                  <a:pt x="5579" y="8420"/>
                  <a:pt x="5536" y="8393"/>
                  <a:pt x="5509" y="8393"/>
                </a:cubicBezTo>
                <a:close/>
                <a:moveTo>
                  <a:pt x="5509" y="8663"/>
                </a:moveTo>
                <a:cubicBezTo>
                  <a:pt x="5466" y="8663"/>
                  <a:pt x="5444" y="8690"/>
                  <a:pt x="5444" y="8733"/>
                </a:cubicBezTo>
                <a:cubicBezTo>
                  <a:pt x="5444" y="8776"/>
                  <a:pt x="5466" y="8798"/>
                  <a:pt x="5509" y="8798"/>
                </a:cubicBezTo>
                <a:cubicBezTo>
                  <a:pt x="5536" y="8798"/>
                  <a:pt x="5579" y="8776"/>
                  <a:pt x="5579" y="8733"/>
                </a:cubicBezTo>
                <a:cubicBezTo>
                  <a:pt x="5579" y="8690"/>
                  <a:pt x="5536" y="8663"/>
                  <a:pt x="5509" y="8663"/>
                </a:cubicBezTo>
                <a:close/>
                <a:moveTo>
                  <a:pt x="5509" y="8933"/>
                </a:moveTo>
                <a:cubicBezTo>
                  <a:pt x="5466" y="8933"/>
                  <a:pt x="5444" y="8960"/>
                  <a:pt x="5444" y="9003"/>
                </a:cubicBezTo>
                <a:cubicBezTo>
                  <a:pt x="5444" y="9046"/>
                  <a:pt x="5466" y="9068"/>
                  <a:pt x="5509" y="9068"/>
                </a:cubicBezTo>
                <a:cubicBezTo>
                  <a:pt x="5536" y="9068"/>
                  <a:pt x="5579" y="9046"/>
                  <a:pt x="5579" y="9003"/>
                </a:cubicBezTo>
                <a:cubicBezTo>
                  <a:pt x="5579" y="8960"/>
                  <a:pt x="5536" y="8933"/>
                  <a:pt x="5509" y="8933"/>
                </a:cubicBezTo>
                <a:close/>
                <a:moveTo>
                  <a:pt x="5509" y="9203"/>
                </a:moveTo>
                <a:cubicBezTo>
                  <a:pt x="5466" y="9203"/>
                  <a:pt x="5444" y="9230"/>
                  <a:pt x="5444" y="9273"/>
                </a:cubicBezTo>
                <a:cubicBezTo>
                  <a:pt x="5444" y="9316"/>
                  <a:pt x="5466" y="9338"/>
                  <a:pt x="5509" y="9338"/>
                </a:cubicBezTo>
                <a:cubicBezTo>
                  <a:pt x="5536" y="9338"/>
                  <a:pt x="5579" y="9316"/>
                  <a:pt x="5579" y="9273"/>
                </a:cubicBezTo>
                <a:cubicBezTo>
                  <a:pt x="5579" y="9230"/>
                  <a:pt x="5536" y="9203"/>
                  <a:pt x="5509" y="9203"/>
                </a:cubicBezTo>
                <a:close/>
                <a:moveTo>
                  <a:pt x="5509" y="9473"/>
                </a:moveTo>
                <a:cubicBezTo>
                  <a:pt x="5466" y="9473"/>
                  <a:pt x="5444" y="9500"/>
                  <a:pt x="5444" y="9543"/>
                </a:cubicBezTo>
                <a:cubicBezTo>
                  <a:pt x="5444" y="9586"/>
                  <a:pt x="5466" y="9608"/>
                  <a:pt x="5509" y="9608"/>
                </a:cubicBezTo>
                <a:cubicBezTo>
                  <a:pt x="5536" y="9608"/>
                  <a:pt x="5579" y="9586"/>
                  <a:pt x="5579" y="9543"/>
                </a:cubicBezTo>
                <a:cubicBezTo>
                  <a:pt x="5579" y="9500"/>
                  <a:pt x="5536" y="9473"/>
                  <a:pt x="5509" y="9473"/>
                </a:cubicBezTo>
                <a:close/>
                <a:moveTo>
                  <a:pt x="5509" y="9743"/>
                </a:moveTo>
                <a:cubicBezTo>
                  <a:pt x="5466" y="9743"/>
                  <a:pt x="5444" y="9770"/>
                  <a:pt x="5444" y="9813"/>
                </a:cubicBezTo>
                <a:cubicBezTo>
                  <a:pt x="5444" y="9856"/>
                  <a:pt x="5466" y="9878"/>
                  <a:pt x="5509" y="9878"/>
                </a:cubicBezTo>
                <a:cubicBezTo>
                  <a:pt x="5536" y="9878"/>
                  <a:pt x="5579" y="9856"/>
                  <a:pt x="5579" y="9813"/>
                </a:cubicBezTo>
                <a:cubicBezTo>
                  <a:pt x="5579" y="9770"/>
                  <a:pt x="5536" y="9743"/>
                  <a:pt x="5509" y="9743"/>
                </a:cubicBezTo>
                <a:close/>
                <a:moveTo>
                  <a:pt x="5509" y="10013"/>
                </a:moveTo>
                <a:cubicBezTo>
                  <a:pt x="5466" y="10013"/>
                  <a:pt x="5444" y="10040"/>
                  <a:pt x="5444" y="10083"/>
                </a:cubicBezTo>
                <a:cubicBezTo>
                  <a:pt x="5444" y="10126"/>
                  <a:pt x="5466" y="10148"/>
                  <a:pt x="5509" y="10148"/>
                </a:cubicBezTo>
                <a:cubicBezTo>
                  <a:pt x="5536" y="10148"/>
                  <a:pt x="5579" y="10126"/>
                  <a:pt x="5579" y="10083"/>
                </a:cubicBezTo>
                <a:cubicBezTo>
                  <a:pt x="5579" y="10040"/>
                  <a:pt x="5536" y="10013"/>
                  <a:pt x="5509" y="10013"/>
                </a:cubicBezTo>
                <a:close/>
                <a:moveTo>
                  <a:pt x="5509" y="10283"/>
                </a:moveTo>
                <a:cubicBezTo>
                  <a:pt x="5466" y="10283"/>
                  <a:pt x="5444" y="10310"/>
                  <a:pt x="5444" y="10353"/>
                </a:cubicBezTo>
                <a:cubicBezTo>
                  <a:pt x="5444" y="10396"/>
                  <a:pt x="5466" y="10418"/>
                  <a:pt x="5509" y="10418"/>
                </a:cubicBezTo>
                <a:cubicBezTo>
                  <a:pt x="5536" y="10418"/>
                  <a:pt x="5579" y="10396"/>
                  <a:pt x="5579" y="10353"/>
                </a:cubicBezTo>
                <a:cubicBezTo>
                  <a:pt x="5579" y="10310"/>
                  <a:pt x="5536" y="10283"/>
                  <a:pt x="5509" y="10283"/>
                </a:cubicBezTo>
                <a:close/>
                <a:moveTo>
                  <a:pt x="5509" y="10553"/>
                </a:moveTo>
                <a:cubicBezTo>
                  <a:pt x="5466" y="10553"/>
                  <a:pt x="5444" y="10580"/>
                  <a:pt x="5444" y="10623"/>
                </a:cubicBezTo>
                <a:cubicBezTo>
                  <a:pt x="5444" y="10666"/>
                  <a:pt x="5466" y="10688"/>
                  <a:pt x="5509" y="10688"/>
                </a:cubicBezTo>
                <a:cubicBezTo>
                  <a:pt x="5536" y="10688"/>
                  <a:pt x="5579" y="10666"/>
                  <a:pt x="5579" y="10623"/>
                </a:cubicBezTo>
                <a:cubicBezTo>
                  <a:pt x="5579" y="10580"/>
                  <a:pt x="5536" y="10553"/>
                  <a:pt x="5509" y="10553"/>
                </a:cubicBezTo>
                <a:close/>
                <a:moveTo>
                  <a:pt x="5509" y="10823"/>
                </a:moveTo>
                <a:cubicBezTo>
                  <a:pt x="5466" y="10823"/>
                  <a:pt x="5444" y="10850"/>
                  <a:pt x="5444" y="10893"/>
                </a:cubicBezTo>
                <a:cubicBezTo>
                  <a:pt x="5444" y="10936"/>
                  <a:pt x="5466" y="10958"/>
                  <a:pt x="5509" y="10958"/>
                </a:cubicBezTo>
                <a:cubicBezTo>
                  <a:pt x="5536" y="10958"/>
                  <a:pt x="5579" y="10936"/>
                  <a:pt x="5579" y="10893"/>
                </a:cubicBezTo>
                <a:cubicBezTo>
                  <a:pt x="5579" y="10850"/>
                  <a:pt x="5536" y="10823"/>
                  <a:pt x="5509" y="10823"/>
                </a:cubicBezTo>
                <a:close/>
                <a:moveTo>
                  <a:pt x="5509" y="11093"/>
                </a:moveTo>
                <a:cubicBezTo>
                  <a:pt x="5466" y="11093"/>
                  <a:pt x="5444" y="11120"/>
                  <a:pt x="5444" y="11163"/>
                </a:cubicBezTo>
                <a:cubicBezTo>
                  <a:pt x="5444" y="11206"/>
                  <a:pt x="5466" y="11228"/>
                  <a:pt x="5509" y="11228"/>
                </a:cubicBezTo>
                <a:cubicBezTo>
                  <a:pt x="5536" y="11228"/>
                  <a:pt x="5579" y="11206"/>
                  <a:pt x="5579" y="11163"/>
                </a:cubicBezTo>
                <a:cubicBezTo>
                  <a:pt x="5579" y="11120"/>
                  <a:pt x="5536" y="11093"/>
                  <a:pt x="5509" y="11093"/>
                </a:cubicBezTo>
                <a:close/>
                <a:moveTo>
                  <a:pt x="5509" y="11363"/>
                </a:moveTo>
                <a:cubicBezTo>
                  <a:pt x="5466" y="11363"/>
                  <a:pt x="5444" y="11390"/>
                  <a:pt x="5444" y="11433"/>
                </a:cubicBezTo>
                <a:cubicBezTo>
                  <a:pt x="5444" y="11476"/>
                  <a:pt x="5466" y="11498"/>
                  <a:pt x="5509" y="11498"/>
                </a:cubicBezTo>
                <a:cubicBezTo>
                  <a:pt x="5536" y="11498"/>
                  <a:pt x="5579" y="11476"/>
                  <a:pt x="5579" y="11433"/>
                </a:cubicBezTo>
                <a:cubicBezTo>
                  <a:pt x="5579" y="11390"/>
                  <a:pt x="5536" y="11363"/>
                  <a:pt x="5509" y="11363"/>
                </a:cubicBezTo>
                <a:close/>
                <a:moveTo>
                  <a:pt x="5509" y="11633"/>
                </a:moveTo>
                <a:cubicBezTo>
                  <a:pt x="5466" y="11633"/>
                  <a:pt x="5444" y="11660"/>
                  <a:pt x="5444" y="11703"/>
                </a:cubicBezTo>
                <a:cubicBezTo>
                  <a:pt x="5444" y="11746"/>
                  <a:pt x="5466" y="11768"/>
                  <a:pt x="5509" y="11768"/>
                </a:cubicBezTo>
                <a:cubicBezTo>
                  <a:pt x="5536" y="11768"/>
                  <a:pt x="5579" y="11746"/>
                  <a:pt x="5579" y="11703"/>
                </a:cubicBezTo>
                <a:cubicBezTo>
                  <a:pt x="5579" y="11660"/>
                  <a:pt x="5536" y="11633"/>
                  <a:pt x="5509" y="11633"/>
                </a:cubicBezTo>
                <a:close/>
                <a:moveTo>
                  <a:pt x="5509" y="11903"/>
                </a:moveTo>
                <a:cubicBezTo>
                  <a:pt x="5466" y="11903"/>
                  <a:pt x="5444" y="11930"/>
                  <a:pt x="5444" y="11973"/>
                </a:cubicBezTo>
                <a:cubicBezTo>
                  <a:pt x="5444" y="12016"/>
                  <a:pt x="5466" y="12038"/>
                  <a:pt x="5509" y="12038"/>
                </a:cubicBezTo>
                <a:cubicBezTo>
                  <a:pt x="5536" y="12038"/>
                  <a:pt x="5579" y="12016"/>
                  <a:pt x="5579" y="11973"/>
                </a:cubicBezTo>
                <a:cubicBezTo>
                  <a:pt x="5579" y="11930"/>
                  <a:pt x="5536" y="11903"/>
                  <a:pt x="5509" y="11903"/>
                </a:cubicBezTo>
                <a:close/>
                <a:moveTo>
                  <a:pt x="5509" y="12173"/>
                </a:moveTo>
                <a:cubicBezTo>
                  <a:pt x="5466" y="12173"/>
                  <a:pt x="5444" y="12200"/>
                  <a:pt x="5444" y="12243"/>
                </a:cubicBezTo>
                <a:cubicBezTo>
                  <a:pt x="5444" y="12286"/>
                  <a:pt x="5466" y="12308"/>
                  <a:pt x="5509" y="12308"/>
                </a:cubicBezTo>
                <a:cubicBezTo>
                  <a:pt x="5536" y="12308"/>
                  <a:pt x="5579" y="12286"/>
                  <a:pt x="5579" y="12243"/>
                </a:cubicBezTo>
                <a:cubicBezTo>
                  <a:pt x="5579" y="12200"/>
                  <a:pt x="5536" y="12173"/>
                  <a:pt x="5509" y="12173"/>
                </a:cubicBezTo>
                <a:close/>
                <a:moveTo>
                  <a:pt x="5509" y="12443"/>
                </a:moveTo>
                <a:cubicBezTo>
                  <a:pt x="5466" y="12443"/>
                  <a:pt x="5444" y="12470"/>
                  <a:pt x="5444" y="12513"/>
                </a:cubicBezTo>
                <a:cubicBezTo>
                  <a:pt x="5444" y="12556"/>
                  <a:pt x="5466" y="12578"/>
                  <a:pt x="5509" y="12578"/>
                </a:cubicBezTo>
                <a:cubicBezTo>
                  <a:pt x="5536" y="12578"/>
                  <a:pt x="5579" y="12556"/>
                  <a:pt x="5579" y="12513"/>
                </a:cubicBezTo>
                <a:cubicBezTo>
                  <a:pt x="5579" y="12470"/>
                  <a:pt x="5536" y="12443"/>
                  <a:pt x="5509" y="12443"/>
                </a:cubicBezTo>
                <a:close/>
                <a:moveTo>
                  <a:pt x="5509" y="12713"/>
                </a:moveTo>
                <a:cubicBezTo>
                  <a:pt x="5466" y="12713"/>
                  <a:pt x="5444" y="12740"/>
                  <a:pt x="5444" y="12783"/>
                </a:cubicBezTo>
                <a:cubicBezTo>
                  <a:pt x="5444" y="12826"/>
                  <a:pt x="5466" y="12848"/>
                  <a:pt x="5509" y="12848"/>
                </a:cubicBezTo>
                <a:cubicBezTo>
                  <a:pt x="5536" y="12848"/>
                  <a:pt x="5579" y="12826"/>
                  <a:pt x="5579" y="12783"/>
                </a:cubicBezTo>
                <a:cubicBezTo>
                  <a:pt x="5579" y="12740"/>
                  <a:pt x="5536" y="12713"/>
                  <a:pt x="5509" y="12713"/>
                </a:cubicBezTo>
                <a:close/>
                <a:moveTo>
                  <a:pt x="5509" y="12983"/>
                </a:moveTo>
                <a:cubicBezTo>
                  <a:pt x="5466" y="12983"/>
                  <a:pt x="5444" y="13010"/>
                  <a:pt x="5444" y="13053"/>
                </a:cubicBezTo>
                <a:cubicBezTo>
                  <a:pt x="5444" y="13096"/>
                  <a:pt x="5466" y="13118"/>
                  <a:pt x="5509" y="13118"/>
                </a:cubicBezTo>
                <a:cubicBezTo>
                  <a:pt x="5536" y="13118"/>
                  <a:pt x="5579" y="13096"/>
                  <a:pt x="5579" y="13053"/>
                </a:cubicBezTo>
                <a:cubicBezTo>
                  <a:pt x="5579" y="13010"/>
                  <a:pt x="5536" y="12983"/>
                  <a:pt x="5509" y="12983"/>
                </a:cubicBezTo>
                <a:close/>
                <a:moveTo>
                  <a:pt x="5509" y="13253"/>
                </a:moveTo>
                <a:cubicBezTo>
                  <a:pt x="5466" y="13253"/>
                  <a:pt x="5444" y="13280"/>
                  <a:pt x="5444" y="13323"/>
                </a:cubicBezTo>
                <a:cubicBezTo>
                  <a:pt x="5444" y="13366"/>
                  <a:pt x="5466" y="13388"/>
                  <a:pt x="5509" y="13388"/>
                </a:cubicBezTo>
                <a:cubicBezTo>
                  <a:pt x="5536" y="13388"/>
                  <a:pt x="5579" y="13366"/>
                  <a:pt x="5579" y="13323"/>
                </a:cubicBezTo>
                <a:cubicBezTo>
                  <a:pt x="5579" y="13280"/>
                  <a:pt x="5536" y="13253"/>
                  <a:pt x="5509" y="13253"/>
                </a:cubicBezTo>
                <a:close/>
                <a:moveTo>
                  <a:pt x="5509" y="13523"/>
                </a:moveTo>
                <a:cubicBezTo>
                  <a:pt x="5466" y="13523"/>
                  <a:pt x="5444" y="13550"/>
                  <a:pt x="5444" y="13593"/>
                </a:cubicBezTo>
                <a:cubicBezTo>
                  <a:pt x="5444" y="13636"/>
                  <a:pt x="5466" y="13658"/>
                  <a:pt x="5509" y="13658"/>
                </a:cubicBezTo>
                <a:cubicBezTo>
                  <a:pt x="5536" y="13658"/>
                  <a:pt x="5579" y="13636"/>
                  <a:pt x="5579" y="13593"/>
                </a:cubicBezTo>
                <a:cubicBezTo>
                  <a:pt x="5579" y="13550"/>
                  <a:pt x="5536" y="13523"/>
                  <a:pt x="5509" y="13523"/>
                </a:cubicBezTo>
                <a:close/>
                <a:moveTo>
                  <a:pt x="5509" y="13793"/>
                </a:moveTo>
                <a:cubicBezTo>
                  <a:pt x="5466" y="13793"/>
                  <a:pt x="5444" y="13820"/>
                  <a:pt x="5444" y="13863"/>
                </a:cubicBezTo>
                <a:cubicBezTo>
                  <a:pt x="5444" y="13906"/>
                  <a:pt x="5466" y="13928"/>
                  <a:pt x="5509" y="13928"/>
                </a:cubicBezTo>
                <a:cubicBezTo>
                  <a:pt x="5536" y="13928"/>
                  <a:pt x="5579" y="13906"/>
                  <a:pt x="5579" y="13863"/>
                </a:cubicBezTo>
                <a:cubicBezTo>
                  <a:pt x="5579" y="13820"/>
                  <a:pt x="5536" y="13793"/>
                  <a:pt x="5509" y="13793"/>
                </a:cubicBezTo>
                <a:close/>
                <a:moveTo>
                  <a:pt x="5509" y="14063"/>
                </a:moveTo>
                <a:cubicBezTo>
                  <a:pt x="5466" y="14063"/>
                  <a:pt x="5444" y="14090"/>
                  <a:pt x="5444" y="14133"/>
                </a:cubicBezTo>
                <a:cubicBezTo>
                  <a:pt x="5444" y="14176"/>
                  <a:pt x="5466" y="14198"/>
                  <a:pt x="5509" y="14198"/>
                </a:cubicBezTo>
                <a:cubicBezTo>
                  <a:pt x="5536" y="14198"/>
                  <a:pt x="5579" y="14176"/>
                  <a:pt x="5579" y="14133"/>
                </a:cubicBezTo>
                <a:cubicBezTo>
                  <a:pt x="5579" y="14090"/>
                  <a:pt x="5536" y="14063"/>
                  <a:pt x="5509" y="14063"/>
                </a:cubicBezTo>
                <a:close/>
                <a:moveTo>
                  <a:pt x="5509" y="14333"/>
                </a:moveTo>
                <a:cubicBezTo>
                  <a:pt x="5466" y="14333"/>
                  <a:pt x="5444" y="14360"/>
                  <a:pt x="5444" y="14403"/>
                </a:cubicBezTo>
                <a:cubicBezTo>
                  <a:pt x="5444" y="14446"/>
                  <a:pt x="5466" y="14468"/>
                  <a:pt x="5509" y="14468"/>
                </a:cubicBezTo>
                <a:cubicBezTo>
                  <a:pt x="5536" y="14468"/>
                  <a:pt x="5579" y="14446"/>
                  <a:pt x="5579" y="14403"/>
                </a:cubicBezTo>
                <a:cubicBezTo>
                  <a:pt x="5579" y="14360"/>
                  <a:pt x="5536" y="14333"/>
                  <a:pt x="5509" y="14333"/>
                </a:cubicBezTo>
                <a:close/>
                <a:moveTo>
                  <a:pt x="5509" y="14603"/>
                </a:moveTo>
                <a:cubicBezTo>
                  <a:pt x="5466" y="14603"/>
                  <a:pt x="5444" y="14630"/>
                  <a:pt x="5444" y="14673"/>
                </a:cubicBezTo>
                <a:cubicBezTo>
                  <a:pt x="5444" y="14716"/>
                  <a:pt x="5466" y="14738"/>
                  <a:pt x="5509" y="14738"/>
                </a:cubicBezTo>
                <a:cubicBezTo>
                  <a:pt x="5536" y="14738"/>
                  <a:pt x="5579" y="14716"/>
                  <a:pt x="5579" y="14673"/>
                </a:cubicBezTo>
                <a:cubicBezTo>
                  <a:pt x="5579" y="14630"/>
                  <a:pt x="5536" y="14603"/>
                  <a:pt x="5509" y="14603"/>
                </a:cubicBezTo>
                <a:close/>
                <a:moveTo>
                  <a:pt x="5509" y="14873"/>
                </a:moveTo>
                <a:cubicBezTo>
                  <a:pt x="5466" y="14873"/>
                  <a:pt x="5444" y="14900"/>
                  <a:pt x="5444" y="14943"/>
                </a:cubicBezTo>
                <a:cubicBezTo>
                  <a:pt x="5444" y="14986"/>
                  <a:pt x="5466" y="15008"/>
                  <a:pt x="5509" y="15008"/>
                </a:cubicBezTo>
                <a:cubicBezTo>
                  <a:pt x="5536" y="15008"/>
                  <a:pt x="5579" y="14986"/>
                  <a:pt x="5579" y="14943"/>
                </a:cubicBezTo>
                <a:cubicBezTo>
                  <a:pt x="5579" y="14900"/>
                  <a:pt x="5536" y="14873"/>
                  <a:pt x="5509" y="14873"/>
                </a:cubicBezTo>
                <a:close/>
                <a:moveTo>
                  <a:pt x="5509" y="15143"/>
                </a:moveTo>
                <a:cubicBezTo>
                  <a:pt x="5466" y="15143"/>
                  <a:pt x="5444" y="15170"/>
                  <a:pt x="5444" y="15213"/>
                </a:cubicBezTo>
                <a:cubicBezTo>
                  <a:pt x="5444" y="15256"/>
                  <a:pt x="5466" y="15278"/>
                  <a:pt x="5509" y="15278"/>
                </a:cubicBezTo>
                <a:cubicBezTo>
                  <a:pt x="5536" y="15278"/>
                  <a:pt x="5579" y="15256"/>
                  <a:pt x="5579" y="15213"/>
                </a:cubicBezTo>
                <a:cubicBezTo>
                  <a:pt x="5579" y="15170"/>
                  <a:pt x="5536" y="15143"/>
                  <a:pt x="5509" y="15143"/>
                </a:cubicBezTo>
                <a:close/>
                <a:moveTo>
                  <a:pt x="5509" y="15413"/>
                </a:moveTo>
                <a:cubicBezTo>
                  <a:pt x="5466" y="15413"/>
                  <a:pt x="5444" y="15440"/>
                  <a:pt x="5444" y="15483"/>
                </a:cubicBezTo>
                <a:cubicBezTo>
                  <a:pt x="5444" y="15526"/>
                  <a:pt x="5466" y="15548"/>
                  <a:pt x="5509" y="15548"/>
                </a:cubicBezTo>
                <a:cubicBezTo>
                  <a:pt x="5536" y="15548"/>
                  <a:pt x="5579" y="15526"/>
                  <a:pt x="5579" y="15483"/>
                </a:cubicBezTo>
                <a:cubicBezTo>
                  <a:pt x="5579" y="15440"/>
                  <a:pt x="5536" y="15413"/>
                  <a:pt x="5509" y="15413"/>
                </a:cubicBezTo>
                <a:close/>
                <a:moveTo>
                  <a:pt x="5509" y="15683"/>
                </a:moveTo>
                <a:cubicBezTo>
                  <a:pt x="5466" y="15683"/>
                  <a:pt x="5444" y="15710"/>
                  <a:pt x="5444" y="15753"/>
                </a:cubicBezTo>
                <a:cubicBezTo>
                  <a:pt x="5444" y="15796"/>
                  <a:pt x="5466" y="15818"/>
                  <a:pt x="5509" y="15818"/>
                </a:cubicBezTo>
                <a:cubicBezTo>
                  <a:pt x="5536" y="15818"/>
                  <a:pt x="5579" y="15796"/>
                  <a:pt x="5579" y="15753"/>
                </a:cubicBezTo>
                <a:cubicBezTo>
                  <a:pt x="5579" y="15710"/>
                  <a:pt x="5536" y="15683"/>
                  <a:pt x="5509" y="15683"/>
                </a:cubicBezTo>
                <a:close/>
                <a:moveTo>
                  <a:pt x="5509" y="15953"/>
                </a:moveTo>
                <a:cubicBezTo>
                  <a:pt x="5466" y="15953"/>
                  <a:pt x="5444" y="15980"/>
                  <a:pt x="5444" y="16023"/>
                </a:cubicBezTo>
                <a:cubicBezTo>
                  <a:pt x="5444" y="16066"/>
                  <a:pt x="5466" y="16088"/>
                  <a:pt x="5509" y="16088"/>
                </a:cubicBezTo>
                <a:cubicBezTo>
                  <a:pt x="5536" y="16088"/>
                  <a:pt x="5579" y="16066"/>
                  <a:pt x="5579" y="16023"/>
                </a:cubicBezTo>
                <a:cubicBezTo>
                  <a:pt x="5579" y="15980"/>
                  <a:pt x="5536" y="15953"/>
                  <a:pt x="5509" y="15953"/>
                </a:cubicBezTo>
                <a:close/>
                <a:moveTo>
                  <a:pt x="5509" y="16223"/>
                </a:moveTo>
                <a:cubicBezTo>
                  <a:pt x="5466" y="16223"/>
                  <a:pt x="5444" y="16250"/>
                  <a:pt x="5444" y="16293"/>
                </a:cubicBezTo>
                <a:cubicBezTo>
                  <a:pt x="5444" y="16336"/>
                  <a:pt x="5466" y="16358"/>
                  <a:pt x="5509" y="16358"/>
                </a:cubicBezTo>
                <a:cubicBezTo>
                  <a:pt x="5536" y="16358"/>
                  <a:pt x="5579" y="16336"/>
                  <a:pt x="5579" y="16293"/>
                </a:cubicBezTo>
                <a:cubicBezTo>
                  <a:pt x="5579" y="16250"/>
                  <a:pt x="5536" y="16223"/>
                  <a:pt x="5509" y="16223"/>
                </a:cubicBezTo>
                <a:close/>
                <a:moveTo>
                  <a:pt x="5509" y="16493"/>
                </a:moveTo>
                <a:cubicBezTo>
                  <a:pt x="5466" y="16493"/>
                  <a:pt x="5444" y="16520"/>
                  <a:pt x="5444" y="16563"/>
                </a:cubicBezTo>
                <a:cubicBezTo>
                  <a:pt x="5444" y="16606"/>
                  <a:pt x="5466" y="16628"/>
                  <a:pt x="5509" y="16628"/>
                </a:cubicBezTo>
                <a:cubicBezTo>
                  <a:pt x="5536" y="16628"/>
                  <a:pt x="5579" y="16606"/>
                  <a:pt x="5579" y="16563"/>
                </a:cubicBezTo>
                <a:cubicBezTo>
                  <a:pt x="5579" y="16520"/>
                  <a:pt x="5536" y="16493"/>
                  <a:pt x="5509" y="16493"/>
                </a:cubicBezTo>
                <a:close/>
                <a:moveTo>
                  <a:pt x="5509" y="16763"/>
                </a:moveTo>
                <a:cubicBezTo>
                  <a:pt x="5466" y="16763"/>
                  <a:pt x="5444" y="16790"/>
                  <a:pt x="5444" y="16833"/>
                </a:cubicBezTo>
                <a:cubicBezTo>
                  <a:pt x="5444" y="16876"/>
                  <a:pt x="5466" y="16898"/>
                  <a:pt x="5509" y="16898"/>
                </a:cubicBezTo>
                <a:cubicBezTo>
                  <a:pt x="5536" y="16898"/>
                  <a:pt x="5579" y="16876"/>
                  <a:pt x="5579" y="16833"/>
                </a:cubicBezTo>
                <a:cubicBezTo>
                  <a:pt x="5579" y="16790"/>
                  <a:pt x="5536" y="16763"/>
                  <a:pt x="5509" y="16763"/>
                </a:cubicBezTo>
                <a:close/>
                <a:moveTo>
                  <a:pt x="5509" y="17033"/>
                </a:moveTo>
                <a:cubicBezTo>
                  <a:pt x="5466" y="17033"/>
                  <a:pt x="5444" y="17060"/>
                  <a:pt x="5444" y="17103"/>
                </a:cubicBezTo>
                <a:cubicBezTo>
                  <a:pt x="5444" y="17146"/>
                  <a:pt x="5466" y="17168"/>
                  <a:pt x="5509" y="17168"/>
                </a:cubicBezTo>
                <a:cubicBezTo>
                  <a:pt x="5536" y="17168"/>
                  <a:pt x="5579" y="17146"/>
                  <a:pt x="5579" y="17103"/>
                </a:cubicBezTo>
                <a:cubicBezTo>
                  <a:pt x="5579" y="17060"/>
                  <a:pt x="5536" y="17033"/>
                  <a:pt x="5509" y="17033"/>
                </a:cubicBezTo>
                <a:close/>
                <a:moveTo>
                  <a:pt x="5509" y="17303"/>
                </a:moveTo>
                <a:cubicBezTo>
                  <a:pt x="5466" y="17303"/>
                  <a:pt x="5444" y="17330"/>
                  <a:pt x="5444" y="17373"/>
                </a:cubicBezTo>
                <a:cubicBezTo>
                  <a:pt x="5444" y="17416"/>
                  <a:pt x="5466" y="17438"/>
                  <a:pt x="5509" y="17438"/>
                </a:cubicBezTo>
                <a:cubicBezTo>
                  <a:pt x="5536" y="17438"/>
                  <a:pt x="5579" y="17416"/>
                  <a:pt x="5579" y="17373"/>
                </a:cubicBezTo>
                <a:cubicBezTo>
                  <a:pt x="5579" y="17330"/>
                  <a:pt x="5536" y="17303"/>
                  <a:pt x="5509" y="17303"/>
                </a:cubicBezTo>
                <a:close/>
                <a:moveTo>
                  <a:pt x="5509" y="17573"/>
                </a:moveTo>
                <a:cubicBezTo>
                  <a:pt x="5466" y="17573"/>
                  <a:pt x="5444" y="17600"/>
                  <a:pt x="5444" y="17643"/>
                </a:cubicBezTo>
                <a:cubicBezTo>
                  <a:pt x="5444" y="17686"/>
                  <a:pt x="5466" y="17708"/>
                  <a:pt x="5509" y="17708"/>
                </a:cubicBezTo>
                <a:cubicBezTo>
                  <a:pt x="5536" y="17708"/>
                  <a:pt x="5579" y="17686"/>
                  <a:pt x="5579" y="17643"/>
                </a:cubicBezTo>
                <a:cubicBezTo>
                  <a:pt x="5579" y="17600"/>
                  <a:pt x="5536" y="17573"/>
                  <a:pt x="5509" y="17573"/>
                </a:cubicBezTo>
                <a:close/>
                <a:moveTo>
                  <a:pt x="65" y="17821"/>
                </a:moveTo>
                <a:cubicBezTo>
                  <a:pt x="44" y="17821"/>
                  <a:pt x="1" y="17843"/>
                  <a:pt x="1" y="17892"/>
                </a:cubicBezTo>
                <a:lnTo>
                  <a:pt x="22" y="17892"/>
                </a:lnTo>
                <a:cubicBezTo>
                  <a:pt x="22" y="17870"/>
                  <a:pt x="44" y="17843"/>
                  <a:pt x="65" y="17843"/>
                </a:cubicBezTo>
                <a:cubicBezTo>
                  <a:pt x="109" y="17843"/>
                  <a:pt x="136" y="17870"/>
                  <a:pt x="136" y="17892"/>
                </a:cubicBezTo>
                <a:cubicBezTo>
                  <a:pt x="136" y="17843"/>
                  <a:pt x="109" y="17821"/>
                  <a:pt x="65" y="17821"/>
                </a:cubicBezTo>
                <a:close/>
                <a:moveTo>
                  <a:pt x="335" y="17821"/>
                </a:moveTo>
                <a:cubicBezTo>
                  <a:pt x="314" y="17821"/>
                  <a:pt x="271" y="17843"/>
                  <a:pt x="271" y="17892"/>
                </a:cubicBezTo>
                <a:cubicBezTo>
                  <a:pt x="271" y="17913"/>
                  <a:pt x="314" y="17956"/>
                  <a:pt x="335" y="17956"/>
                </a:cubicBezTo>
                <a:cubicBezTo>
                  <a:pt x="379" y="17956"/>
                  <a:pt x="406" y="17913"/>
                  <a:pt x="406" y="17892"/>
                </a:cubicBezTo>
                <a:cubicBezTo>
                  <a:pt x="406" y="17843"/>
                  <a:pt x="379" y="17821"/>
                  <a:pt x="335" y="17821"/>
                </a:cubicBezTo>
                <a:close/>
                <a:moveTo>
                  <a:pt x="605" y="17821"/>
                </a:moveTo>
                <a:cubicBezTo>
                  <a:pt x="584" y="17821"/>
                  <a:pt x="541" y="17843"/>
                  <a:pt x="541" y="17892"/>
                </a:cubicBezTo>
                <a:cubicBezTo>
                  <a:pt x="541" y="17913"/>
                  <a:pt x="584" y="17956"/>
                  <a:pt x="605" y="17956"/>
                </a:cubicBezTo>
                <a:cubicBezTo>
                  <a:pt x="649" y="17956"/>
                  <a:pt x="676" y="17913"/>
                  <a:pt x="676" y="17892"/>
                </a:cubicBezTo>
                <a:cubicBezTo>
                  <a:pt x="676" y="17843"/>
                  <a:pt x="649" y="17821"/>
                  <a:pt x="605" y="17821"/>
                </a:cubicBezTo>
                <a:close/>
                <a:moveTo>
                  <a:pt x="875" y="17821"/>
                </a:moveTo>
                <a:cubicBezTo>
                  <a:pt x="854" y="17821"/>
                  <a:pt x="811" y="17843"/>
                  <a:pt x="811" y="17892"/>
                </a:cubicBezTo>
                <a:cubicBezTo>
                  <a:pt x="811" y="17913"/>
                  <a:pt x="854" y="17956"/>
                  <a:pt x="875" y="17956"/>
                </a:cubicBezTo>
                <a:cubicBezTo>
                  <a:pt x="919" y="17956"/>
                  <a:pt x="946" y="17913"/>
                  <a:pt x="946" y="17892"/>
                </a:cubicBezTo>
                <a:cubicBezTo>
                  <a:pt x="946" y="17843"/>
                  <a:pt x="919" y="17821"/>
                  <a:pt x="875" y="17821"/>
                </a:cubicBezTo>
                <a:close/>
                <a:moveTo>
                  <a:pt x="1145" y="17821"/>
                </a:moveTo>
                <a:cubicBezTo>
                  <a:pt x="1124" y="17821"/>
                  <a:pt x="1081" y="17843"/>
                  <a:pt x="1081" y="17892"/>
                </a:cubicBezTo>
                <a:cubicBezTo>
                  <a:pt x="1081" y="17913"/>
                  <a:pt x="1124" y="17956"/>
                  <a:pt x="1145" y="17956"/>
                </a:cubicBezTo>
                <a:cubicBezTo>
                  <a:pt x="1189" y="17956"/>
                  <a:pt x="1216" y="17913"/>
                  <a:pt x="1216" y="17892"/>
                </a:cubicBezTo>
                <a:cubicBezTo>
                  <a:pt x="1216" y="17843"/>
                  <a:pt x="1189" y="17821"/>
                  <a:pt x="1145" y="17821"/>
                </a:cubicBezTo>
                <a:close/>
                <a:moveTo>
                  <a:pt x="1416" y="17821"/>
                </a:moveTo>
                <a:cubicBezTo>
                  <a:pt x="1394" y="17821"/>
                  <a:pt x="1351" y="17843"/>
                  <a:pt x="1351" y="17892"/>
                </a:cubicBezTo>
                <a:cubicBezTo>
                  <a:pt x="1351" y="17913"/>
                  <a:pt x="1394" y="17956"/>
                  <a:pt x="1416" y="17956"/>
                </a:cubicBezTo>
                <a:cubicBezTo>
                  <a:pt x="1459" y="17956"/>
                  <a:pt x="1486" y="17913"/>
                  <a:pt x="1486" y="17892"/>
                </a:cubicBezTo>
                <a:cubicBezTo>
                  <a:pt x="1486" y="17843"/>
                  <a:pt x="1459" y="17821"/>
                  <a:pt x="1416" y="17821"/>
                </a:cubicBezTo>
                <a:close/>
                <a:moveTo>
                  <a:pt x="1686" y="17821"/>
                </a:moveTo>
                <a:cubicBezTo>
                  <a:pt x="1664" y="17821"/>
                  <a:pt x="1621" y="17843"/>
                  <a:pt x="1621" y="17892"/>
                </a:cubicBezTo>
                <a:cubicBezTo>
                  <a:pt x="1621" y="17913"/>
                  <a:pt x="1664" y="17956"/>
                  <a:pt x="1686" y="17956"/>
                </a:cubicBezTo>
                <a:cubicBezTo>
                  <a:pt x="1729" y="17956"/>
                  <a:pt x="1756" y="17913"/>
                  <a:pt x="1756" y="17892"/>
                </a:cubicBezTo>
                <a:cubicBezTo>
                  <a:pt x="1756" y="17843"/>
                  <a:pt x="1729" y="17821"/>
                  <a:pt x="1686" y="17821"/>
                </a:cubicBezTo>
                <a:close/>
                <a:moveTo>
                  <a:pt x="1956" y="17821"/>
                </a:moveTo>
                <a:cubicBezTo>
                  <a:pt x="1934" y="17821"/>
                  <a:pt x="1891" y="17843"/>
                  <a:pt x="1891" y="17892"/>
                </a:cubicBezTo>
                <a:cubicBezTo>
                  <a:pt x="1891" y="17913"/>
                  <a:pt x="1934" y="17956"/>
                  <a:pt x="1956" y="17956"/>
                </a:cubicBezTo>
                <a:cubicBezTo>
                  <a:pt x="1999" y="17956"/>
                  <a:pt x="2026" y="17913"/>
                  <a:pt x="2026" y="17892"/>
                </a:cubicBezTo>
                <a:cubicBezTo>
                  <a:pt x="2026" y="17843"/>
                  <a:pt x="1999" y="17821"/>
                  <a:pt x="1956" y="17821"/>
                </a:cubicBezTo>
                <a:close/>
                <a:moveTo>
                  <a:pt x="2226" y="17821"/>
                </a:moveTo>
                <a:cubicBezTo>
                  <a:pt x="2204" y="17821"/>
                  <a:pt x="2161" y="17843"/>
                  <a:pt x="2161" y="17892"/>
                </a:cubicBezTo>
                <a:cubicBezTo>
                  <a:pt x="2161" y="17913"/>
                  <a:pt x="2204" y="17956"/>
                  <a:pt x="2226" y="17956"/>
                </a:cubicBezTo>
                <a:cubicBezTo>
                  <a:pt x="2269" y="17956"/>
                  <a:pt x="2296" y="17913"/>
                  <a:pt x="2296" y="17892"/>
                </a:cubicBezTo>
                <a:cubicBezTo>
                  <a:pt x="2296" y="17843"/>
                  <a:pt x="2269" y="17821"/>
                  <a:pt x="2226" y="17821"/>
                </a:cubicBezTo>
                <a:close/>
                <a:moveTo>
                  <a:pt x="2496" y="17821"/>
                </a:moveTo>
                <a:cubicBezTo>
                  <a:pt x="2474" y="17821"/>
                  <a:pt x="2431" y="17843"/>
                  <a:pt x="2431" y="17892"/>
                </a:cubicBezTo>
                <a:cubicBezTo>
                  <a:pt x="2431" y="17913"/>
                  <a:pt x="2474" y="17956"/>
                  <a:pt x="2496" y="17956"/>
                </a:cubicBezTo>
                <a:cubicBezTo>
                  <a:pt x="2539" y="17956"/>
                  <a:pt x="2566" y="17913"/>
                  <a:pt x="2566" y="17892"/>
                </a:cubicBezTo>
                <a:cubicBezTo>
                  <a:pt x="2566" y="17843"/>
                  <a:pt x="2539" y="17821"/>
                  <a:pt x="2496" y="17821"/>
                </a:cubicBezTo>
                <a:close/>
                <a:moveTo>
                  <a:pt x="2766" y="17821"/>
                </a:moveTo>
                <a:cubicBezTo>
                  <a:pt x="2744" y="17821"/>
                  <a:pt x="2701" y="17843"/>
                  <a:pt x="2701" y="17892"/>
                </a:cubicBezTo>
                <a:cubicBezTo>
                  <a:pt x="2701" y="17913"/>
                  <a:pt x="2744" y="17956"/>
                  <a:pt x="2766" y="17956"/>
                </a:cubicBezTo>
                <a:cubicBezTo>
                  <a:pt x="2809" y="17956"/>
                  <a:pt x="2836" y="17913"/>
                  <a:pt x="2836" y="17892"/>
                </a:cubicBezTo>
                <a:cubicBezTo>
                  <a:pt x="2836" y="17843"/>
                  <a:pt x="2809" y="17821"/>
                  <a:pt x="2766" y="17821"/>
                </a:cubicBezTo>
                <a:close/>
                <a:moveTo>
                  <a:pt x="3036" y="17821"/>
                </a:moveTo>
                <a:cubicBezTo>
                  <a:pt x="3014" y="17821"/>
                  <a:pt x="2971" y="17843"/>
                  <a:pt x="2971" y="17892"/>
                </a:cubicBezTo>
                <a:cubicBezTo>
                  <a:pt x="2971" y="17913"/>
                  <a:pt x="3014" y="17956"/>
                  <a:pt x="3036" y="17956"/>
                </a:cubicBezTo>
                <a:cubicBezTo>
                  <a:pt x="3079" y="17956"/>
                  <a:pt x="3106" y="17913"/>
                  <a:pt x="3106" y="17892"/>
                </a:cubicBezTo>
                <a:cubicBezTo>
                  <a:pt x="3106" y="17843"/>
                  <a:pt x="3079" y="17821"/>
                  <a:pt x="3036" y="17821"/>
                </a:cubicBezTo>
                <a:close/>
                <a:moveTo>
                  <a:pt x="3306" y="17821"/>
                </a:moveTo>
                <a:cubicBezTo>
                  <a:pt x="3284" y="17821"/>
                  <a:pt x="3241" y="17843"/>
                  <a:pt x="3241" y="17892"/>
                </a:cubicBezTo>
                <a:cubicBezTo>
                  <a:pt x="3241" y="17913"/>
                  <a:pt x="3284" y="17956"/>
                  <a:pt x="3306" y="17956"/>
                </a:cubicBezTo>
                <a:cubicBezTo>
                  <a:pt x="3349" y="17956"/>
                  <a:pt x="3376" y="17913"/>
                  <a:pt x="3376" y="17892"/>
                </a:cubicBezTo>
                <a:cubicBezTo>
                  <a:pt x="3376" y="17843"/>
                  <a:pt x="3349" y="17821"/>
                  <a:pt x="3306" y="17821"/>
                </a:cubicBezTo>
                <a:close/>
                <a:moveTo>
                  <a:pt x="3576" y="17821"/>
                </a:moveTo>
                <a:cubicBezTo>
                  <a:pt x="3554" y="17821"/>
                  <a:pt x="3511" y="17843"/>
                  <a:pt x="3511" y="17892"/>
                </a:cubicBezTo>
                <a:cubicBezTo>
                  <a:pt x="3511" y="17913"/>
                  <a:pt x="3554" y="17956"/>
                  <a:pt x="3576" y="17956"/>
                </a:cubicBezTo>
                <a:cubicBezTo>
                  <a:pt x="3619" y="17956"/>
                  <a:pt x="3646" y="17913"/>
                  <a:pt x="3646" y="17892"/>
                </a:cubicBezTo>
                <a:cubicBezTo>
                  <a:pt x="3646" y="17843"/>
                  <a:pt x="3619" y="17821"/>
                  <a:pt x="3576" y="17821"/>
                </a:cubicBezTo>
                <a:close/>
                <a:moveTo>
                  <a:pt x="3846" y="17821"/>
                </a:moveTo>
                <a:cubicBezTo>
                  <a:pt x="3824" y="17821"/>
                  <a:pt x="3781" y="17843"/>
                  <a:pt x="3781" y="17892"/>
                </a:cubicBezTo>
                <a:cubicBezTo>
                  <a:pt x="3781" y="17913"/>
                  <a:pt x="3824" y="17956"/>
                  <a:pt x="3846" y="17956"/>
                </a:cubicBezTo>
                <a:cubicBezTo>
                  <a:pt x="3889" y="17956"/>
                  <a:pt x="3916" y="17913"/>
                  <a:pt x="3916" y="17892"/>
                </a:cubicBezTo>
                <a:cubicBezTo>
                  <a:pt x="3916" y="17843"/>
                  <a:pt x="3889" y="17821"/>
                  <a:pt x="3846" y="17821"/>
                </a:cubicBezTo>
                <a:close/>
                <a:moveTo>
                  <a:pt x="4116" y="17821"/>
                </a:moveTo>
                <a:cubicBezTo>
                  <a:pt x="4094" y="17821"/>
                  <a:pt x="4051" y="17843"/>
                  <a:pt x="4051" y="17892"/>
                </a:cubicBezTo>
                <a:cubicBezTo>
                  <a:pt x="4051" y="17913"/>
                  <a:pt x="4094" y="17956"/>
                  <a:pt x="4116" y="17956"/>
                </a:cubicBezTo>
                <a:cubicBezTo>
                  <a:pt x="4159" y="17956"/>
                  <a:pt x="4186" y="17913"/>
                  <a:pt x="4186" y="17892"/>
                </a:cubicBezTo>
                <a:cubicBezTo>
                  <a:pt x="4186" y="17843"/>
                  <a:pt x="4159" y="17821"/>
                  <a:pt x="4116" y="17821"/>
                </a:cubicBezTo>
                <a:close/>
                <a:moveTo>
                  <a:pt x="4386" y="17821"/>
                </a:moveTo>
                <a:cubicBezTo>
                  <a:pt x="4364" y="17821"/>
                  <a:pt x="4321" y="17843"/>
                  <a:pt x="4321" y="17892"/>
                </a:cubicBezTo>
                <a:cubicBezTo>
                  <a:pt x="4321" y="17913"/>
                  <a:pt x="4364" y="17956"/>
                  <a:pt x="4386" y="17956"/>
                </a:cubicBezTo>
                <a:cubicBezTo>
                  <a:pt x="4429" y="17956"/>
                  <a:pt x="4456" y="17913"/>
                  <a:pt x="4456" y="17892"/>
                </a:cubicBezTo>
                <a:cubicBezTo>
                  <a:pt x="4456" y="17843"/>
                  <a:pt x="4429" y="17821"/>
                  <a:pt x="4386" y="17821"/>
                </a:cubicBezTo>
                <a:close/>
                <a:moveTo>
                  <a:pt x="4656" y="17821"/>
                </a:moveTo>
                <a:cubicBezTo>
                  <a:pt x="4634" y="17821"/>
                  <a:pt x="4591" y="17843"/>
                  <a:pt x="4591" y="17892"/>
                </a:cubicBezTo>
                <a:cubicBezTo>
                  <a:pt x="4591" y="17913"/>
                  <a:pt x="4634" y="17956"/>
                  <a:pt x="4656" y="17956"/>
                </a:cubicBezTo>
                <a:cubicBezTo>
                  <a:pt x="4699" y="17956"/>
                  <a:pt x="4726" y="17913"/>
                  <a:pt x="4726" y="17892"/>
                </a:cubicBezTo>
                <a:cubicBezTo>
                  <a:pt x="4726" y="17843"/>
                  <a:pt x="4699" y="17821"/>
                  <a:pt x="4656" y="17821"/>
                </a:cubicBezTo>
                <a:close/>
                <a:moveTo>
                  <a:pt x="4926" y="17821"/>
                </a:moveTo>
                <a:cubicBezTo>
                  <a:pt x="4904" y="17821"/>
                  <a:pt x="4861" y="17843"/>
                  <a:pt x="4861" y="17892"/>
                </a:cubicBezTo>
                <a:cubicBezTo>
                  <a:pt x="4861" y="17913"/>
                  <a:pt x="4904" y="17956"/>
                  <a:pt x="4926" y="17956"/>
                </a:cubicBezTo>
                <a:cubicBezTo>
                  <a:pt x="4969" y="17956"/>
                  <a:pt x="4996" y="17913"/>
                  <a:pt x="4996" y="17892"/>
                </a:cubicBezTo>
                <a:cubicBezTo>
                  <a:pt x="4996" y="17843"/>
                  <a:pt x="4969" y="17821"/>
                  <a:pt x="4926" y="17821"/>
                </a:cubicBezTo>
                <a:close/>
                <a:moveTo>
                  <a:pt x="5196" y="17821"/>
                </a:moveTo>
                <a:cubicBezTo>
                  <a:pt x="5174" y="17821"/>
                  <a:pt x="5131" y="17843"/>
                  <a:pt x="5131" y="17892"/>
                </a:cubicBezTo>
                <a:cubicBezTo>
                  <a:pt x="5131" y="17913"/>
                  <a:pt x="5174" y="17956"/>
                  <a:pt x="5196" y="17956"/>
                </a:cubicBezTo>
                <a:cubicBezTo>
                  <a:pt x="5239" y="17956"/>
                  <a:pt x="5266" y="17913"/>
                  <a:pt x="5266" y="17892"/>
                </a:cubicBezTo>
                <a:cubicBezTo>
                  <a:pt x="5266" y="17843"/>
                  <a:pt x="5239" y="17821"/>
                  <a:pt x="5196" y="17821"/>
                </a:cubicBezTo>
                <a:close/>
                <a:moveTo>
                  <a:pt x="5466" y="17821"/>
                </a:moveTo>
                <a:cubicBezTo>
                  <a:pt x="5444" y="17821"/>
                  <a:pt x="5401" y="17843"/>
                  <a:pt x="5401" y="17892"/>
                </a:cubicBezTo>
                <a:cubicBezTo>
                  <a:pt x="5401" y="17913"/>
                  <a:pt x="5444" y="17956"/>
                  <a:pt x="5466" y="17956"/>
                </a:cubicBezTo>
                <a:cubicBezTo>
                  <a:pt x="5509" y="17956"/>
                  <a:pt x="5536" y="17913"/>
                  <a:pt x="5536" y="17892"/>
                </a:cubicBezTo>
                <a:cubicBezTo>
                  <a:pt x="5536" y="17843"/>
                  <a:pt x="5509" y="17821"/>
                  <a:pt x="5466" y="17821"/>
                </a:cubicBezTo>
                <a:close/>
              </a:path>
            </a:pathLst>
          </a:cu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>
            <a:off x="4918907" y="539499"/>
            <a:ext cx="3511861" cy="4417928"/>
            <a:chOff x="4918907" y="539499"/>
            <a:chExt cx="3511861" cy="4417928"/>
          </a:xfrm>
        </p:grpSpPr>
        <p:pic>
          <p:nvPicPr>
            <p:cNvPr id="586" name="Google Shape;58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46421" y="1475949"/>
              <a:ext cx="2966918" cy="254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22"/>
            <p:cNvGrpSpPr/>
            <p:nvPr/>
          </p:nvGrpSpPr>
          <p:grpSpPr>
            <a:xfrm>
              <a:off x="4918907" y="539499"/>
              <a:ext cx="3511861" cy="4417928"/>
              <a:chOff x="4918907" y="539499"/>
              <a:chExt cx="3511861" cy="4417928"/>
            </a:xfrm>
          </p:grpSpPr>
          <p:pic>
            <p:nvPicPr>
              <p:cNvPr id="588" name="Google Shape;588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18907" y="539499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9" name="Google Shape;589;p22"/>
              <p:cNvGrpSpPr/>
              <p:nvPr/>
            </p:nvGrpSpPr>
            <p:grpSpPr>
              <a:xfrm>
                <a:off x="4918907" y="2810024"/>
                <a:ext cx="1138536" cy="1579103"/>
                <a:chOff x="4918907" y="2810024"/>
                <a:chExt cx="1138536" cy="1579103"/>
              </a:xfrm>
            </p:grpSpPr>
            <p:pic>
              <p:nvPicPr>
                <p:cNvPr id="590" name="Google Shape;590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918907" y="28100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1" name="Google Shape;591;p22"/>
                <p:cNvGrpSpPr/>
                <p:nvPr/>
              </p:nvGrpSpPr>
              <p:grpSpPr>
                <a:xfrm>
                  <a:off x="5231180" y="3999717"/>
                  <a:ext cx="514001" cy="247754"/>
                  <a:chOff x="3611929" y="2047735"/>
                  <a:chExt cx="957172" cy="461367"/>
                </a:xfrm>
              </p:grpSpPr>
              <p:sp>
                <p:nvSpPr>
                  <p:cNvPr id="592" name="Google Shape;592;p22"/>
                  <p:cNvSpPr/>
                  <p:nvPr/>
                </p:nvSpPr>
                <p:spPr>
                  <a:xfrm>
                    <a:off x="3611929" y="2047735"/>
                    <a:ext cx="957172" cy="461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5" h="5131" extrusionOk="0">
                        <a:moveTo>
                          <a:pt x="10509" y="114"/>
                        </a:moveTo>
                        <a:cubicBezTo>
                          <a:pt x="10439" y="1"/>
                          <a:pt x="10304" y="71"/>
                          <a:pt x="10239" y="136"/>
                        </a:cubicBezTo>
                        <a:cubicBezTo>
                          <a:pt x="9991" y="362"/>
                          <a:pt x="9764" y="654"/>
                          <a:pt x="9543" y="902"/>
                        </a:cubicBezTo>
                        <a:cubicBezTo>
                          <a:pt x="9224" y="1308"/>
                          <a:pt x="8911" y="1713"/>
                          <a:pt x="8619" y="2118"/>
                        </a:cubicBezTo>
                        <a:cubicBezTo>
                          <a:pt x="8598" y="2096"/>
                          <a:pt x="8598" y="2096"/>
                          <a:pt x="8598" y="2074"/>
                        </a:cubicBezTo>
                        <a:cubicBezTo>
                          <a:pt x="8598" y="2074"/>
                          <a:pt x="8571" y="2047"/>
                          <a:pt x="8571" y="2074"/>
                        </a:cubicBezTo>
                        <a:cubicBezTo>
                          <a:pt x="8484" y="2161"/>
                          <a:pt x="8371" y="2274"/>
                          <a:pt x="8236" y="2317"/>
                        </a:cubicBezTo>
                        <a:cubicBezTo>
                          <a:pt x="8122" y="2344"/>
                          <a:pt x="7944" y="2274"/>
                          <a:pt x="7944" y="2118"/>
                        </a:cubicBezTo>
                        <a:cubicBezTo>
                          <a:pt x="7944" y="2118"/>
                          <a:pt x="7923" y="2096"/>
                          <a:pt x="7923" y="2118"/>
                        </a:cubicBezTo>
                        <a:cubicBezTo>
                          <a:pt x="7788" y="2209"/>
                          <a:pt x="7653" y="2296"/>
                          <a:pt x="7491" y="2366"/>
                        </a:cubicBezTo>
                        <a:cubicBezTo>
                          <a:pt x="7469" y="2317"/>
                          <a:pt x="7469" y="2253"/>
                          <a:pt x="7447" y="2209"/>
                        </a:cubicBezTo>
                        <a:cubicBezTo>
                          <a:pt x="7447" y="2182"/>
                          <a:pt x="7426" y="2182"/>
                          <a:pt x="7426" y="2182"/>
                        </a:cubicBezTo>
                        <a:cubicBezTo>
                          <a:pt x="7291" y="2317"/>
                          <a:pt x="7134" y="2409"/>
                          <a:pt x="6978" y="2452"/>
                        </a:cubicBezTo>
                        <a:cubicBezTo>
                          <a:pt x="6907" y="2479"/>
                          <a:pt x="6794" y="2523"/>
                          <a:pt x="6729" y="2501"/>
                        </a:cubicBezTo>
                        <a:cubicBezTo>
                          <a:pt x="6659" y="2479"/>
                          <a:pt x="6681" y="2253"/>
                          <a:pt x="6681" y="2209"/>
                        </a:cubicBezTo>
                        <a:cubicBezTo>
                          <a:pt x="6681" y="2182"/>
                          <a:pt x="6659" y="2182"/>
                          <a:pt x="6637" y="2182"/>
                        </a:cubicBezTo>
                        <a:cubicBezTo>
                          <a:pt x="6459" y="2452"/>
                          <a:pt x="6211" y="2636"/>
                          <a:pt x="5941" y="2722"/>
                        </a:cubicBezTo>
                        <a:cubicBezTo>
                          <a:pt x="5941" y="2544"/>
                          <a:pt x="5962" y="2366"/>
                          <a:pt x="5984" y="2182"/>
                        </a:cubicBezTo>
                        <a:cubicBezTo>
                          <a:pt x="5984" y="2161"/>
                          <a:pt x="5962" y="2161"/>
                          <a:pt x="5962" y="2161"/>
                        </a:cubicBezTo>
                        <a:cubicBezTo>
                          <a:pt x="5671" y="2409"/>
                          <a:pt x="5401" y="2658"/>
                          <a:pt x="5109" y="2906"/>
                        </a:cubicBezTo>
                        <a:cubicBezTo>
                          <a:pt x="5109" y="2679"/>
                          <a:pt x="5222" y="2452"/>
                          <a:pt x="5401" y="2317"/>
                        </a:cubicBezTo>
                        <a:cubicBezTo>
                          <a:pt x="5422" y="2317"/>
                          <a:pt x="5401" y="2296"/>
                          <a:pt x="5379" y="2296"/>
                        </a:cubicBezTo>
                        <a:cubicBezTo>
                          <a:pt x="5330" y="2317"/>
                          <a:pt x="5287" y="2344"/>
                          <a:pt x="5222" y="2366"/>
                        </a:cubicBezTo>
                        <a:cubicBezTo>
                          <a:pt x="5357" y="2096"/>
                          <a:pt x="5465" y="1804"/>
                          <a:pt x="5557" y="1486"/>
                        </a:cubicBezTo>
                        <a:cubicBezTo>
                          <a:pt x="5649" y="1216"/>
                          <a:pt x="5692" y="924"/>
                          <a:pt x="5692" y="654"/>
                        </a:cubicBezTo>
                        <a:cubicBezTo>
                          <a:pt x="5671" y="541"/>
                          <a:pt x="5671" y="384"/>
                          <a:pt x="5627" y="292"/>
                        </a:cubicBezTo>
                        <a:cubicBezTo>
                          <a:pt x="5579" y="227"/>
                          <a:pt x="5465" y="206"/>
                          <a:pt x="5379" y="206"/>
                        </a:cubicBezTo>
                        <a:cubicBezTo>
                          <a:pt x="5152" y="227"/>
                          <a:pt x="4952" y="362"/>
                          <a:pt x="4769" y="497"/>
                        </a:cubicBezTo>
                        <a:cubicBezTo>
                          <a:pt x="4547" y="654"/>
                          <a:pt x="4364" y="859"/>
                          <a:pt x="4164" y="1059"/>
                        </a:cubicBezTo>
                        <a:cubicBezTo>
                          <a:pt x="3916" y="1308"/>
                          <a:pt x="3689" y="1578"/>
                          <a:pt x="3467" y="1848"/>
                        </a:cubicBezTo>
                        <a:cubicBezTo>
                          <a:pt x="3511" y="1621"/>
                          <a:pt x="3532" y="1421"/>
                          <a:pt x="3489" y="1216"/>
                        </a:cubicBezTo>
                        <a:cubicBezTo>
                          <a:pt x="3419" y="967"/>
                          <a:pt x="3197" y="859"/>
                          <a:pt x="2971" y="902"/>
                        </a:cubicBezTo>
                        <a:cubicBezTo>
                          <a:pt x="2679" y="946"/>
                          <a:pt x="2474" y="1216"/>
                          <a:pt x="2317" y="1421"/>
                        </a:cubicBezTo>
                        <a:cubicBezTo>
                          <a:pt x="1869" y="1961"/>
                          <a:pt x="1415" y="2501"/>
                          <a:pt x="1010" y="3063"/>
                        </a:cubicBezTo>
                        <a:cubicBezTo>
                          <a:pt x="767" y="3376"/>
                          <a:pt x="519" y="3694"/>
                          <a:pt x="335" y="4029"/>
                        </a:cubicBezTo>
                        <a:cubicBezTo>
                          <a:pt x="179" y="4321"/>
                          <a:pt x="65" y="4661"/>
                          <a:pt x="157" y="4974"/>
                        </a:cubicBezTo>
                        <a:cubicBezTo>
                          <a:pt x="157" y="4996"/>
                          <a:pt x="200" y="4996"/>
                          <a:pt x="200" y="4974"/>
                        </a:cubicBezTo>
                        <a:cubicBezTo>
                          <a:pt x="0" y="4369"/>
                          <a:pt x="540" y="3781"/>
                          <a:pt x="875" y="3311"/>
                        </a:cubicBezTo>
                        <a:cubicBezTo>
                          <a:pt x="1259" y="2793"/>
                          <a:pt x="1664" y="2274"/>
                          <a:pt x="2069" y="1777"/>
                        </a:cubicBezTo>
                        <a:cubicBezTo>
                          <a:pt x="2160" y="1642"/>
                          <a:pt x="2274" y="1507"/>
                          <a:pt x="2387" y="1399"/>
                        </a:cubicBezTo>
                        <a:cubicBezTo>
                          <a:pt x="2452" y="1286"/>
                          <a:pt x="2544" y="1172"/>
                          <a:pt x="2657" y="1081"/>
                        </a:cubicBezTo>
                        <a:cubicBezTo>
                          <a:pt x="2879" y="902"/>
                          <a:pt x="3284" y="811"/>
                          <a:pt x="3419" y="1151"/>
                        </a:cubicBezTo>
                        <a:cubicBezTo>
                          <a:pt x="3532" y="1372"/>
                          <a:pt x="3467" y="1669"/>
                          <a:pt x="3397" y="1891"/>
                        </a:cubicBezTo>
                        <a:cubicBezTo>
                          <a:pt x="3284" y="2047"/>
                          <a:pt x="3149" y="2209"/>
                          <a:pt x="3014" y="2366"/>
                        </a:cubicBezTo>
                        <a:cubicBezTo>
                          <a:pt x="2836" y="2587"/>
                          <a:pt x="2679" y="2814"/>
                          <a:pt x="2495" y="3041"/>
                        </a:cubicBezTo>
                        <a:cubicBezTo>
                          <a:pt x="2339" y="3262"/>
                          <a:pt x="2160" y="3511"/>
                          <a:pt x="2069" y="3759"/>
                        </a:cubicBezTo>
                        <a:cubicBezTo>
                          <a:pt x="2025" y="3873"/>
                          <a:pt x="2004" y="4008"/>
                          <a:pt x="2025" y="4121"/>
                        </a:cubicBezTo>
                        <a:cubicBezTo>
                          <a:pt x="2047" y="4143"/>
                          <a:pt x="2047" y="4143"/>
                          <a:pt x="2069" y="4143"/>
                        </a:cubicBezTo>
                        <a:cubicBezTo>
                          <a:pt x="2522" y="3781"/>
                          <a:pt x="2879" y="3311"/>
                          <a:pt x="3127" y="2793"/>
                        </a:cubicBezTo>
                        <a:cubicBezTo>
                          <a:pt x="3262" y="2544"/>
                          <a:pt x="3354" y="2274"/>
                          <a:pt x="3419" y="2004"/>
                        </a:cubicBezTo>
                        <a:cubicBezTo>
                          <a:pt x="3419" y="1961"/>
                          <a:pt x="3440" y="1939"/>
                          <a:pt x="3440" y="1912"/>
                        </a:cubicBezTo>
                        <a:cubicBezTo>
                          <a:pt x="3554" y="1756"/>
                          <a:pt x="3689" y="1621"/>
                          <a:pt x="3824" y="1486"/>
                        </a:cubicBezTo>
                        <a:cubicBezTo>
                          <a:pt x="4007" y="1286"/>
                          <a:pt x="4186" y="1081"/>
                          <a:pt x="4364" y="902"/>
                        </a:cubicBezTo>
                        <a:cubicBezTo>
                          <a:pt x="4547" y="724"/>
                          <a:pt x="4726" y="541"/>
                          <a:pt x="4925" y="427"/>
                        </a:cubicBezTo>
                        <a:cubicBezTo>
                          <a:pt x="5109" y="319"/>
                          <a:pt x="5536" y="92"/>
                          <a:pt x="5627" y="384"/>
                        </a:cubicBezTo>
                        <a:cubicBezTo>
                          <a:pt x="5692" y="654"/>
                          <a:pt x="5649" y="967"/>
                          <a:pt x="5579" y="1237"/>
                        </a:cubicBezTo>
                        <a:cubicBezTo>
                          <a:pt x="5492" y="1621"/>
                          <a:pt x="5357" y="2026"/>
                          <a:pt x="5174" y="2388"/>
                        </a:cubicBezTo>
                        <a:cubicBezTo>
                          <a:pt x="4342" y="2793"/>
                          <a:pt x="3624" y="3397"/>
                          <a:pt x="3062" y="4143"/>
                        </a:cubicBezTo>
                        <a:cubicBezTo>
                          <a:pt x="2927" y="4342"/>
                          <a:pt x="2765" y="4548"/>
                          <a:pt x="2657" y="4774"/>
                        </a:cubicBezTo>
                        <a:cubicBezTo>
                          <a:pt x="2587" y="4931"/>
                          <a:pt x="2609" y="5131"/>
                          <a:pt x="2836" y="5131"/>
                        </a:cubicBezTo>
                        <a:cubicBezTo>
                          <a:pt x="2949" y="5131"/>
                          <a:pt x="3062" y="5088"/>
                          <a:pt x="3149" y="5044"/>
                        </a:cubicBezTo>
                        <a:cubicBezTo>
                          <a:pt x="3262" y="4996"/>
                          <a:pt x="3376" y="4953"/>
                          <a:pt x="3467" y="4882"/>
                        </a:cubicBezTo>
                        <a:cubicBezTo>
                          <a:pt x="3667" y="4747"/>
                          <a:pt x="3845" y="4591"/>
                          <a:pt x="4007" y="4413"/>
                        </a:cubicBezTo>
                        <a:cubicBezTo>
                          <a:pt x="4364" y="4029"/>
                          <a:pt x="4612" y="3581"/>
                          <a:pt x="4861" y="3127"/>
                        </a:cubicBezTo>
                        <a:cubicBezTo>
                          <a:pt x="4996" y="2906"/>
                          <a:pt x="5109" y="2658"/>
                          <a:pt x="5195" y="2431"/>
                        </a:cubicBezTo>
                        <a:cubicBezTo>
                          <a:pt x="5222" y="2409"/>
                          <a:pt x="5266" y="2388"/>
                          <a:pt x="5287" y="2388"/>
                        </a:cubicBezTo>
                        <a:cubicBezTo>
                          <a:pt x="5131" y="2523"/>
                          <a:pt x="5060" y="2722"/>
                          <a:pt x="5060" y="2928"/>
                        </a:cubicBezTo>
                        <a:cubicBezTo>
                          <a:pt x="5087" y="2949"/>
                          <a:pt x="5087" y="2949"/>
                          <a:pt x="5109" y="2949"/>
                        </a:cubicBezTo>
                        <a:cubicBezTo>
                          <a:pt x="5379" y="2701"/>
                          <a:pt x="5671" y="2452"/>
                          <a:pt x="5941" y="2209"/>
                        </a:cubicBezTo>
                        <a:cubicBezTo>
                          <a:pt x="5941" y="2388"/>
                          <a:pt x="5919" y="2566"/>
                          <a:pt x="5897" y="2749"/>
                        </a:cubicBezTo>
                        <a:cubicBezTo>
                          <a:pt x="5897" y="2749"/>
                          <a:pt x="5897" y="2771"/>
                          <a:pt x="5919" y="2771"/>
                        </a:cubicBezTo>
                        <a:cubicBezTo>
                          <a:pt x="6211" y="2679"/>
                          <a:pt x="6459" y="2501"/>
                          <a:pt x="6637" y="2253"/>
                        </a:cubicBezTo>
                        <a:cubicBezTo>
                          <a:pt x="6637" y="2344"/>
                          <a:pt x="6659" y="2431"/>
                          <a:pt x="6659" y="2501"/>
                        </a:cubicBezTo>
                        <a:cubicBezTo>
                          <a:pt x="6659" y="2523"/>
                          <a:pt x="6659" y="2523"/>
                          <a:pt x="6681" y="2523"/>
                        </a:cubicBezTo>
                        <a:cubicBezTo>
                          <a:pt x="6951" y="2544"/>
                          <a:pt x="7221" y="2431"/>
                          <a:pt x="7426" y="2231"/>
                        </a:cubicBezTo>
                        <a:cubicBezTo>
                          <a:pt x="7426" y="2296"/>
                          <a:pt x="7447" y="2344"/>
                          <a:pt x="7469" y="2388"/>
                        </a:cubicBezTo>
                        <a:cubicBezTo>
                          <a:pt x="7469" y="2409"/>
                          <a:pt x="7469" y="2409"/>
                          <a:pt x="7491" y="2409"/>
                        </a:cubicBezTo>
                        <a:cubicBezTo>
                          <a:pt x="7626" y="2344"/>
                          <a:pt x="7788" y="2253"/>
                          <a:pt x="7923" y="2161"/>
                        </a:cubicBezTo>
                        <a:cubicBezTo>
                          <a:pt x="7923" y="2274"/>
                          <a:pt x="8031" y="2344"/>
                          <a:pt x="8166" y="2366"/>
                        </a:cubicBezTo>
                        <a:cubicBezTo>
                          <a:pt x="8328" y="2366"/>
                          <a:pt x="8463" y="2231"/>
                          <a:pt x="8571" y="2118"/>
                        </a:cubicBezTo>
                        <a:lnTo>
                          <a:pt x="8598" y="2139"/>
                        </a:lnTo>
                        <a:cubicBezTo>
                          <a:pt x="8484" y="2274"/>
                          <a:pt x="8392" y="2431"/>
                          <a:pt x="8301" y="2566"/>
                        </a:cubicBezTo>
                        <a:cubicBezTo>
                          <a:pt x="7852" y="3219"/>
                          <a:pt x="7469" y="3894"/>
                          <a:pt x="7113" y="4612"/>
                        </a:cubicBezTo>
                        <a:cubicBezTo>
                          <a:pt x="7113" y="4639"/>
                          <a:pt x="7134" y="4661"/>
                          <a:pt x="7134" y="4639"/>
                        </a:cubicBezTo>
                        <a:cubicBezTo>
                          <a:pt x="7561" y="3781"/>
                          <a:pt x="8058" y="2949"/>
                          <a:pt x="8619" y="2182"/>
                        </a:cubicBezTo>
                        <a:cubicBezTo>
                          <a:pt x="8733" y="2296"/>
                          <a:pt x="8911" y="2296"/>
                          <a:pt x="9067" y="2274"/>
                        </a:cubicBezTo>
                        <a:cubicBezTo>
                          <a:pt x="9337" y="2209"/>
                          <a:pt x="9586" y="2047"/>
                          <a:pt x="9786" y="1891"/>
                        </a:cubicBezTo>
                        <a:cubicBezTo>
                          <a:pt x="10191" y="1534"/>
                          <a:pt x="10488" y="1016"/>
                          <a:pt x="10531" y="454"/>
                        </a:cubicBezTo>
                        <a:cubicBezTo>
                          <a:pt x="10553" y="362"/>
                          <a:pt x="10574" y="206"/>
                          <a:pt x="10509" y="114"/>
                        </a:cubicBezTo>
                        <a:close/>
                        <a:moveTo>
                          <a:pt x="3149" y="2701"/>
                        </a:moveTo>
                        <a:cubicBezTo>
                          <a:pt x="2900" y="3241"/>
                          <a:pt x="2522" y="3716"/>
                          <a:pt x="2069" y="4099"/>
                        </a:cubicBezTo>
                        <a:cubicBezTo>
                          <a:pt x="2025" y="3802"/>
                          <a:pt x="2204" y="3559"/>
                          <a:pt x="2339" y="3333"/>
                        </a:cubicBezTo>
                        <a:cubicBezTo>
                          <a:pt x="2495" y="3127"/>
                          <a:pt x="2657" y="2906"/>
                          <a:pt x="2814" y="2701"/>
                        </a:cubicBezTo>
                        <a:cubicBezTo>
                          <a:pt x="2992" y="2452"/>
                          <a:pt x="3197" y="2209"/>
                          <a:pt x="3397" y="1961"/>
                        </a:cubicBezTo>
                        <a:cubicBezTo>
                          <a:pt x="3332" y="2231"/>
                          <a:pt x="3241" y="2479"/>
                          <a:pt x="3149" y="2701"/>
                        </a:cubicBezTo>
                        <a:close/>
                        <a:moveTo>
                          <a:pt x="4996" y="2771"/>
                        </a:moveTo>
                        <a:cubicBezTo>
                          <a:pt x="4790" y="3219"/>
                          <a:pt x="4547" y="3646"/>
                          <a:pt x="4250" y="4051"/>
                        </a:cubicBezTo>
                        <a:cubicBezTo>
                          <a:pt x="4007" y="4413"/>
                          <a:pt x="3667" y="4747"/>
                          <a:pt x="3262" y="4953"/>
                        </a:cubicBezTo>
                        <a:cubicBezTo>
                          <a:pt x="3149" y="5017"/>
                          <a:pt x="3062" y="5066"/>
                          <a:pt x="2949" y="5088"/>
                        </a:cubicBezTo>
                        <a:cubicBezTo>
                          <a:pt x="2879" y="5109"/>
                          <a:pt x="2792" y="5109"/>
                          <a:pt x="2722" y="5088"/>
                        </a:cubicBezTo>
                        <a:cubicBezTo>
                          <a:pt x="2657" y="5044"/>
                          <a:pt x="2657" y="4931"/>
                          <a:pt x="2679" y="4861"/>
                        </a:cubicBezTo>
                        <a:cubicBezTo>
                          <a:pt x="2701" y="4747"/>
                          <a:pt x="2765" y="4661"/>
                          <a:pt x="2814" y="4569"/>
                        </a:cubicBezTo>
                        <a:cubicBezTo>
                          <a:pt x="2879" y="4456"/>
                          <a:pt x="2949" y="4369"/>
                          <a:pt x="3014" y="4256"/>
                        </a:cubicBezTo>
                        <a:cubicBezTo>
                          <a:pt x="3575" y="3489"/>
                          <a:pt x="4321" y="2857"/>
                          <a:pt x="5152" y="2452"/>
                        </a:cubicBezTo>
                        <a:cubicBezTo>
                          <a:pt x="5109" y="2566"/>
                          <a:pt x="5060" y="2658"/>
                          <a:pt x="4996" y="2771"/>
                        </a:cubicBezTo>
                        <a:close/>
                        <a:moveTo>
                          <a:pt x="10418" y="881"/>
                        </a:moveTo>
                        <a:cubicBezTo>
                          <a:pt x="10326" y="1151"/>
                          <a:pt x="10191" y="1372"/>
                          <a:pt x="10034" y="1578"/>
                        </a:cubicBezTo>
                        <a:cubicBezTo>
                          <a:pt x="9834" y="1804"/>
                          <a:pt x="9607" y="2004"/>
                          <a:pt x="9337" y="2139"/>
                        </a:cubicBezTo>
                        <a:cubicBezTo>
                          <a:pt x="9159" y="2209"/>
                          <a:pt x="8776" y="2344"/>
                          <a:pt x="8641" y="2139"/>
                        </a:cubicBezTo>
                        <a:cubicBezTo>
                          <a:pt x="8797" y="1912"/>
                          <a:pt x="8954" y="1713"/>
                          <a:pt x="9138" y="1486"/>
                        </a:cubicBezTo>
                        <a:cubicBezTo>
                          <a:pt x="9316" y="1237"/>
                          <a:pt x="9516" y="1016"/>
                          <a:pt x="9721" y="767"/>
                        </a:cubicBezTo>
                        <a:cubicBezTo>
                          <a:pt x="9813" y="654"/>
                          <a:pt x="9921" y="541"/>
                          <a:pt x="10012" y="427"/>
                        </a:cubicBezTo>
                        <a:cubicBezTo>
                          <a:pt x="10083" y="362"/>
                          <a:pt x="10126" y="319"/>
                          <a:pt x="10169" y="249"/>
                        </a:cubicBezTo>
                        <a:cubicBezTo>
                          <a:pt x="10239" y="206"/>
                          <a:pt x="10304" y="114"/>
                          <a:pt x="10374" y="92"/>
                        </a:cubicBezTo>
                        <a:cubicBezTo>
                          <a:pt x="10644" y="49"/>
                          <a:pt x="10461" y="767"/>
                          <a:pt x="10418" y="8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4115460" y="2341042"/>
                    <a:ext cx="101607" cy="20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228" extrusionOk="0">
                        <a:moveTo>
                          <a:pt x="1108" y="27"/>
                        </a:moveTo>
                        <a:cubicBezTo>
                          <a:pt x="746" y="0"/>
                          <a:pt x="362" y="49"/>
                          <a:pt x="27" y="184"/>
                        </a:cubicBezTo>
                        <a:cubicBezTo>
                          <a:pt x="0" y="184"/>
                          <a:pt x="0" y="227"/>
                          <a:pt x="27" y="206"/>
                        </a:cubicBezTo>
                        <a:cubicBezTo>
                          <a:pt x="384" y="92"/>
                          <a:pt x="746" y="27"/>
                          <a:pt x="1108" y="71"/>
                        </a:cubicBezTo>
                        <a:cubicBezTo>
                          <a:pt x="1129" y="71"/>
                          <a:pt x="1129" y="27"/>
                          <a:pt x="1108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94" name="Google Shape;594;p22"/>
              <p:cNvGrpSpPr/>
              <p:nvPr/>
            </p:nvGrpSpPr>
            <p:grpSpPr>
              <a:xfrm>
                <a:off x="7292232" y="3378324"/>
                <a:ext cx="1138536" cy="1579103"/>
                <a:chOff x="7292232" y="3378324"/>
                <a:chExt cx="1138536" cy="1579103"/>
              </a:xfrm>
            </p:grpSpPr>
            <p:pic>
              <p:nvPicPr>
                <p:cNvPr id="595" name="Google Shape;595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292232" y="33783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6" name="Google Shape;596;p22"/>
                <p:cNvGrpSpPr/>
                <p:nvPr/>
              </p:nvGrpSpPr>
              <p:grpSpPr>
                <a:xfrm>
                  <a:off x="7716710" y="4537407"/>
                  <a:ext cx="383532" cy="322433"/>
                  <a:chOff x="5750408" y="1983175"/>
                  <a:chExt cx="938649" cy="789116"/>
                </a:xfrm>
              </p:grpSpPr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5750408" y="1983175"/>
                    <a:ext cx="938649" cy="789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9" h="8776" extrusionOk="0">
                        <a:moveTo>
                          <a:pt x="10396" y="1145"/>
                        </a:moveTo>
                        <a:cubicBezTo>
                          <a:pt x="10396" y="1124"/>
                          <a:pt x="10353" y="1124"/>
                          <a:pt x="10353" y="1145"/>
                        </a:cubicBezTo>
                        <a:cubicBezTo>
                          <a:pt x="9969" y="2047"/>
                          <a:pt x="9677" y="2971"/>
                          <a:pt x="9429" y="3916"/>
                        </a:cubicBezTo>
                        <a:cubicBezTo>
                          <a:pt x="9067" y="4207"/>
                          <a:pt x="8619" y="4385"/>
                          <a:pt x="8144" y="4229"/>
                        </a:cubicBezTo>
                        <a:lnTo>
                          <a:pt x="8101" y="4250"/>
                        </a:lnTo>
                        <a:cubicBezTo>
                          <a:pt x="7922" y="4499"/>
                          <a:pt x="7561" y="4612"/>
                          <a:pt x="7269" y="4520"/>
                        </a:cubicBezTo>
                        <a:cubicBezTo>
                          <a:pt x="7312" y="4456"/>
                          <a:pt x="7334" y="4385"/>
                          <a:pt x="7334" y="4299"/>
                        </a:cubicBezTo>
                        <a:cubicBezTo>
                          <a:pt x="7361" y="4277"/>
                          <a:pt x="7334" y="4277"/>
                          <a:pt x="7312" y="4277"/>
                        </a:cubicBezTo>
                        <a:cubicBezTo>
                          <a:pt x="7199" y="4250"/>
                          <a:pt x="7091" y="4321"/>
                          <a:pt x="7021" y="4434"/>
                        </a:cubicBezTo>
                        <a:cubicBezTo>
                          <a:pt x="7021" y="4456"/>
                          <a:pt x="7021" y="4456"/>
                          <a:pt x="7042" y="4477"/>
                        </a:cubicBezTo>
                        <a:cubicBezTo>
                          <a:pt x="7091" y="4499"/>
                          <a:pt x="7134" y="4520"/>
                          <a:pt x="7177" y="4547"/>
                        </a:cubicBezTo>
                        <a:cubicBezTo>
                          <a:pt x="7042" y="4726"/>
                          <a:pt x="6821" y="4839"/>
                          <a:pt x="6594" y="4817"/>
                        </a:cubicBezTo>
                        <a:cubicBezTo>
                          <a:pt x="6254" y="4769"/>
                          <a:pt x="6032" y="4434"/>
                          <a:pt x="6076" y="4094"/>
                        </a:cubicBezTo>
                        <a:cubicBezTo>
                          <a:pt x="6076" y="4072"/>
                          <a:pt x="6032" y="4072"/>
                          <a:pt x="6011" y="4094"/>
                        </a:cubicBezTo>
                        <a:cubicBezTo>
                          <a:pt x="5897" y="4299"/>
                          <a:pt x="5714" y="4477"/>
                          <a:pt x="5535" y="4634"/>
                        </a:cubicBezTo>
                        <a:cubicBezTo>
                          <a:pt x="5492" y="4434"/>
                          <a:pt x="5471" y="4229"/>
                          <a:pt x="5422" y="4051"/>
                        </a:cubicBezTo>
                        <a:cubicBezTo>
                          <a:pt x="5422" y="4007"/>
                          <a:pt x="5379" y="4029"/>
                          <a:pt x="5379" y="4051"/>
                        </a:cubicBezTo>
                        <a:cubicBezTo>
                          <a:pt x="5152" y="4769"/>
                          <a:pt x="4682" y="5401"/>
                          <a:pt x="4050" y="5849"/>
                        </a:cubicBezTo>
                        <a:cubicBezTo>
                          <a:pt x="4164" y="5109"/>
                          <a:pt x="4299" y="4385"/>
                          <a:pt x="4499" y="3667"/>
                        </a:cubicBezTo>
                        <a:cubicBezTo>
                          <a:pt x="4882" y="3440"/>
                          <a:pt x="5201" y="3106"/>
                          <a:pt x="5357" y="2679"/>
                        </a:cubicBezTo>
                        <a:cubicBezTo>
                          <a:pt x="5557" y="2139"/>
                          <a:pt x="5422" y="1577"/>
                          <a:pt x="5130" y="1102"/>
                        </a:cubicBezTo>
                        <a:cubicBezTo>
                          <a:pt x="4974" y="832"/>
                          <a:pt x="4769" y="605"/>
                          <a:pt x="4569" y="405"/>
                        </a:cubicBezTo>
                        <a:cubicBezTo>
                          <a:pt x="4364" y="227"/>
                          <a:pt x="4164" y="44"/>
                          <a:pt x="3894" y="22"/>
                        </a:cubicBezTo>
                        <a:cubicBezTo>
                          <a:pt x="3419" y="0"/>
                          <a:pt x="3149" y="427"/>
                          <a:pt x="3014" y="789"/>
                        </a:cubicBezTo>
                        <a:cubicBezTo>
                          <a:pt x="2927" y="1080"/>
                          <a:pt x="2879" y="1372"/>
                          <a:pt x="2835" y="1664"/>
                        </a:cubicBezTo>
                        <a:cubicBezTo>
                          <a:pt x="2792" y="2004"/>
                          <a:pt x="2744" y="2360"/>
                          <a:pt x="2722" y="2701"/>
                        </a:cubicBezTo>
                        <a:cubicBezTo>
                          <a:pt x="2657" y="3219"/>
                          <a:pt x="2609" y="3737"/>
                          <a:pt x="2565" y="4250"/>
                        </a:cubicBezTo>
                        <a:cubicBezTo>
                          <a:pt x="2501" y="4250"/>
                          <a:pt x="2452" y="4277"/>
                          <a:pt x="2387" y="4299"/>
                        </a:cubicBezTo>
                        <a:cubicBezTo>
                          <a:pt x="1599" y="4456"/>
                          <a:pt x="810" y="4634"/>
                          <a:pt x="43" y="4790"/>
                        </a:cubicBezTo>
                        <a:cubicBezTo>
                          <a:pt x="22" y="4817"/>
                          <a:pt x="0" y="4839"/>
                          <a:pt x="22" y="4839"/>
                        </a:cubicBezTo>
                        <a:cubicBezTo>
                          <a:pt x="767" y="5309"/>
                          <a:pt x="1555" y="5600"/>
                          <a:pt x="2387" y="5870"/>
                        </a:cubicBezTo>
                        <a:cubicBezTo>
                          <a:pt x="2339" y="6119"/>
                          <a:pt x="2295" y="6346"/>
                          <a:pt x="2252" y="6594"/>
                        </a:cubicBezTo>
                        <a:cubicBezTo>
                          <a:pt x="2047" y="6907"/>
                          <a:pt x="1847" y="7221"/>
                          <a:pt x="1663" y="7518"/>
                        </a:cubicBezTo>
                        <a:cubicBezTo>
                          <a:pt x="1507" y="7739"/>
                          <a:pt x="1372" y="7944"/>
                          <a:pt x="1237" y="8166"/>
                        </a:cubicBezTo>
                        <a:cubicBezTo>
                          <a:pt x="1123" y="8349"/>
                          <a:pt x="1037" y="8527"/>
                          <a:pt x="1015" y="8754"/>
                        </a:cubicBezTo>
                        <a:cubicBezTo>
                          <a:pt x="1015" y="8776"/>
                          <a:pt x="1037" y="8776"/>
                          <a:pt x="1037" y="8776"/>
                        </a:cubicBezTo>
                        <a:cubicBezTo>
                          <a:pt x="1485" y="8598"/>
                          <a:pt x="1777" y="8214"/>
                          <a:pt x="1960" y="7788"/>
                        </a:cubicBezTo>
                        <a:cubicBezTo>
                          <a:pt x="2117" y="7404"/>
                          <a:pt x="2231" y="7021"/>
                          <a:pt x="2295" y="6616"/>
                        </a:cubicBezTo>
                        <a:cubicBezTo>
                          <a:pt x="2339" y="6546"/>
                          <a:pt x="2387" y="6481"/>
                          <a:pt x="2430" y="6438"/>
                        </a:cubicBezTo>
                        <a:cubicBezTo>
                          <a:pt x="2522" y="6276"/>
                          <a:pt x="2609" y="6119"/>
                          <a:pt x="2722" y="5962"/>
                        </a:cubicBezTo>
                        <a:cubicBezTo>
                          <a:pt x="3667" y="6254"/>
                          <a:pt x="4661" y="6502"/>
                          <a:pt x="5579" y="6864"/>
                        </a:cubicBezTo>
                        <a:cubicBezTo>
                          <a:pt x="6119" y="7064"/>
                          <a:pt x="6637" y="7312"/>
                          <a:pt x="7112" y="7626"/>
                        </a:cubicBezTo>
                        <a:cubicBezTo>
                          <a:pt x="7134" y="7653"/>
                          <a:pt x="7177" y="7604"/>
                          <a:pt x="7134" y="7582"/>
                        </a:cubicBezTo>
                        <a:cubicBezTo>
                          <a:pt x="5805" y="6708"/>
                          <a:pt x="4256" y="6367"/>
                          <a:pt x="2744" y="5919"/>
                        </a:cubicBezTo>
                        <a:cubicBezTo>
                          <a:pt x="3127" y="5309"/>
                          <a:pt x="3532" y="4726"/>
                          <a:pt x="3915" y="4115"/>
                        </a:cubicBezTo>
                        <a:cubicBezTo>
                          <a:pt x="3959" y="4051"/>
                          <a:pt x="4007" y="3959"/>
                          <a:pt x="4050" y="3894"/>
                        </a:cubicBezTo>
                        <a:cubicBezTo>
                          <a:pt x="4121" y="3872"/>
                          <a:pt x="4164" y="3845"/>
                          <a:pt x="4229" y="3824"/>
                        </a:cubicBezTo>
                        <a:cubicBezTo>
                          <a:pt x="4299" y="3781"/>
                          <a:pt x="4364" y="3759"/>
                          <a:pt x="4434" y="3710"/>
                        </a:cubicBezTo>
                        <a:cubicBezTo>
                          <a:pt x="4229" y="4434"/>
                          <a:pt x="4094" y="5152"/>
                          <a:pt x="4007" y="5897"/>
                        </a:cubicBezTo>
                        <a:cubicBezTo>
                          <a:pt x="4007" y="5919"/>
                          <a:pt x="4029" y="5941"/>
                          <a:pt x="4050" y="5919"/>
                        </a:cubicBezTo>
                        <a:cubicBezTo>
                          <a:pt x="4661" y="5492"/>
                          <a:pt x="5130" y="4861"/>
                          <a:pt x="5400" y="4164"/>
                        </a:cubicBezTo>
                        <a:cubicBezTo>
                          <a:pt x="5422" y="4321"/>
                          <a:pt x="5444" y="4499"/>
                          <a:pt x="5492" y="4682"/>
                        </a:cubicBezTo>
                        <a:cubicBezTo>
                          <a:pt x="5492" y="4704"/>
                          <a:pt x="5514" y="4704"/>
                          <a:pt x="5514" y="4704"/>
                        </a:cubicBezTo>
                        <a:cubicBezTo>
                          <a:pt x="5714" y="4569"/>
                          <a:pt x="5876" y="4385"/>
                          <a:pt x="6011" y="4207"/>
                        </a:cubicBezTo>
                        <a:cubicBezTo>
                          <a:pt x="6032" y="4520"/>
                          <a:pt x="6254" y="4817"/>
                          <a:pt x="6594" y="4861"/>
                        </a:cubicBezTo>
                        <a:cubicBezTo>
                          <a:pt x="6842" y="4904"/>
                          <a:pt x="7091" y="4769"/>
                          <a:pt x="7247" y="4569"/>
                        </a:cubicBezTo>
                        <a:cubicBezTo>
                          <a:pt x="7447" y="4634"/>
                          <a:pt x="7696" y="4612"/>
                          <a:pt x="7901" y="4499"/>
                        </a:cubicBezTo>
                        <a:cubicBezTo>
                          <a:pt x="7966" y="4456"/>
                          <a:pt x="8036" y="4412"/>
                          <a:pt x="8079" y="4364"/>
                        </a:cubicBezTo>
                        <a:cubicBezTo>
                          <a:pt x="8122" y="4321"/>
                          <a:pt x="8122" y="4299"/>
                          <a:pt x="8171" y="4299"/>
                        </a:cubicBezTo>
                        <a:cubicBezTo>
                          <a:pt x="8236" y="4321"/>
                          <a:pt x="8279" y="4342"/>
                          <a:pt x="8327" y="4342"/>
                        </a:cubicBezTo>
                        <a:cubicBezTo>
                          <a:pt x="8484" y="4364"/>
                          <a:pt x="8641" y="4342"/>
                          <a:pt x="8797" y="4321"/>
                        </a:cubicBezTo>
                        <a:cubicBezTo>
                          <a:pt x="9024" y="4250"/>
                          <a:pt x="9224" y="4142"/>
                          <a:pt x="9386" y="4007"/>
                        </a:cubicBezTo>
                        <a:cubicBezTo>
                          <a:pt x="9202" y="4726"/>
                          <a:pt x="9046" y="5465"/>
                          <a:pt x="8932" y="6211"/>
                        </a:cubicBezTo>
                        <a:cubicBezTo>
                          <a:pt x="8846" y="6681"/>
                          <a:pt x="8797" y="7177"/>
                          <a:pt x="8754" y="7653"/>
                        </a:cubicBezTo>
                        <a:cubicBezTo>
                          <a:pt x="8754" y="7696"/>
                          <a:pt x="8797" y="7696"/>
                          <a:pt x="8797" y="7653"/>
                        </a:cubicBezTo>
                        <a:cubicBezTo>
                          <a:pt x="8911" y="6411"/>
                          <a:pt x="9137" y="5152"/>
                          <a:pt x="9451" y="3959"/>
                        </a:cubicBezTo>
                        <a:cubicBezTo>
                          <a:pt x="9834" y="3624"/>
                          <a:pt x="10104" y="3149"/>
                          <a:pt x="10239" y="2679"/>
                        </a:cubicBezTo>
                        <a:cubicBezTo>
                          <a:pt x="10396" y="2182"/>
                          <a:pt x="10439" y="1664"/>
                          <a:pt x="10396" y="1145"/>
                        </a:cubicBezTo>
                        <a:close/>
                        <a:moveTo>
                          <a:pt x="2857" y="2004"/>
                        </a:moveTo>
                        <a:cubicBezTo>
                          <a:pt x="2927" y="1485"/>
                          <a:pt x="2949" y="854"/>
                          <a:pt x="3284" y="405"/>
                        </a:cubicBezTo>
                        <a:cubicBezTo>
                          <a:pt x="3419" y="200"/>
                          <a:pt x="3624" y="44"/>
                          <a:pt x="3894" y="65"/>
                        </a:cubicBezTo>
                        <a:cubicBezTo>
                          <a:pt x="4207" y="92"/>
                          <a:pt x="4455" y="362"/>
                          <a:pt x="4682" y="584"/>
                        </a:cubicBezTo>
                        <a:cubicBezTo>
                          <a:pt x="5087" y="1010"/>
                          <a:pt x="5422" y="1599"/>
                          <a:pt x="5400" y="2204"/>
                        </a:cubicBezTo>
                        <a:cubicBezTo>
                          <a:pt x="5379" y="2792"/>
                          <a:pt x="4995" y="3284"/>
                          <a:pt x="4499" y="3602"/>
                        </a:cubicBezTo>
                        <a:cubicBezTo>
                          <a:pt x="4590" y="3332"/>
                          <a:pt x="4661" y="3084"/>
                          <a:pt x="4747" y="2814"/>
                        </a:cubicBezTo>
                        <a:cubicBezTo>
                          <a:pt x="4747" y="2792"/>
                          <a:pt x="4725" y="2765"/>
                          <a:pt x="4704" y="2792"/>
                        </a:cubicBezTo>
                        <a:cubicBezTo>
                          <a:pt x="4477" y="3149"/>
                          <a:pt x="4229" y="3511"/>
                          <a:pt x="4007" y="3872"/>
                        </a:cubicBezTo>
                        <a:cubicBezTo>
                          <a:pt x="3581" y="4051"/>
                          <a:pt x="3084" y="4142"/>
                          <a:pt x="2636" y="4229"/>
                        </a:cubicBezTo>
                        <a:cubicBezTo>
                          <a:pt x="2700" y="3489"/>
                          <a:pt x="2771" y="2744"/>
                          <a:pt x="2857" y="2004"/>
                        </a:cubicBezTo>
                        <a:close/>
                        <a:moveTo>
                          <a:pt x="1599" y="5557"/>
                        </a:moveTo>
                        <a:cubicBezTo>
                          <a:pt x="1080" y="5357"/>
                          <a:pt x="583" y="5131"/>
                          <a:pt x="114" y="4839"/>
                        </a:cubicBezTo>
                        <a:cubicBezTo>
                          <a:pt x="832" y="4682"/>
                          <a:pt x="1555" y="4520"/>
                          <a:pt x="2274" y="4364"/>
                        </a:cubicBezTo>
                        <a:cubicBezTo>
                          <a:pt x="2366" y="4342"/>
                          <a:pt x="2474" y="4321"/>
                          <a:pt x="2565" y="4299"/>
                        </a:cubicBezTo>
                        <a:cubicBezTo>
                          <a:pt x="2544" y="4477"/>
                          <a:pt x="2522" y="4682"/>
                          <a:pt x="2522" y="4861"/>
                        </a:cubicBezTo>
                        <a:cubicBezTo>
                          <a:pt x="2474" y="5174"/>
                          <a:pt x="2430" y="5492"/>
                          <a:pt x="2387" y="5806"/>
                        </a:cubicBezTo>
                        <a:cubicBezTo>
                          <a:pt x="2117" y="5735"/>
                          <a:pt x="1869" y="5649"/>
                          <a:pt x="1599" y="5557"/>
                        </a:cubicBezTo>
                        <a:close/>
                        <a:moveTo>
                          <a:pt x="2095" y="7221"/>
                        </a:moveTo>
                        <a:cubicBezTo>
                          <a:pt x="1933" y="7809"/>
                          <a:pt x="1663" y="8463"/>
                          <a:pt x="1080" y="8706"/>
                        </a:cubicBezTo>
                        <a:cubicBezTo>
                          <a:pt x="1102" y="8506"/>
                          <a:pt x="1215" y="8328"/>
                          <a:pt x="1329" y="8144"/>
                        </a:cubicBezTo>
                        <a:cubicBezTo>
                          <a:pt x="1442" y="7944"/>
                          <a:pt x="1577" y="7761"/>
                          <a:pt x="1690" y="7561"/>
                        </a:cubicBezTo>
                        <a:cubicBezTo>
                          <a:pt x="1869" y="7291"/>
                          <a:pt x="2047" y="7021"/>
                          <a:pt x="2231" y="6751"/>
                        </a:cubicBezTo>
                        <a:cubicBezTo>
                          <a:pt x="2182" y="6907"/>
                          <a:pt x="2139" y="7064"/>
                          <a:pt x="2095" y="7221"/>
                        </a:cubicBezTo>
                        <a:close/>
                        <a:moveTo>
                          <a:pt x="2317" y="6481"/>
                        </a:moveTo>
                        <a:cubicBezTo>
                          <a:pt x="2366" y="6346"/>
                          <a:pt x="2387" y="6189"/>
                          <a:pt x="2409" y="6054"/>
                        </a:cubicBezTo>
                        <a:cubicBezTo>
                          <a:pt x="2409" y="6005"/>
                          <a:pt x="2430" y="5941"/>
                          <a:pt x="2430" y="5870"/>
                        </a:cubicBezTo>
                        <a:cubicBezTo>
                          <a:pt x="2501" y="5897"/>
                          <a:pt x="2587" y="5941"/>
                          <a:pt x="2657" y="5962"/>
                        </a:cubicBezTo>
                        <a:cubicBezTo>
                          <a:pt x="2544" y="6119"/>
                          <a:pt x="2430" y="6303"/>
                          <a:pt x="2317" y="6481"/>
                        </a:cubicBezTo>
                        <a:close/>
                        <a:moveTo>
                          <a:pt x="2700" y="5919"/>
                        </a:moveTo>
                        <a:cubicBezTo>
                          <a:pt x="2609" y="5870"/>
                          <a:pt x="2522" y="5849"/>
                          <a:pt x="2430" y="5827"/>
                        </a:cubicBezTo>
                        <a:cubicBezTo>
                          <a:pt x="2522" y="5309"/>
                          <a:pt x="2565" y="4817"/>
                          <a:pt x="2609" y="4299"/>
                        </a:cubicBezTo>
                        <a:cubicBezTo>
                          <a:pt x="3084" y="4207"/>
                          <a:pt x="3532" y="4094"/>
                          <a:pt x="3959" y="3937"/>
                        </a:cubicBezTo>
                        <a:cubicBezTo>
                          <a:pt x="3532" y="4591"/>
                          <a:pt x="3127" y="5244"/>
                          <a:pt x="2700" y="5919"/>
                        </a:cubicBezTo>
                        <a:close/>
                        <a:moveTo>
                          <a:pt x="4094" y="3824"/>
                        </a:moveTo>
                        <a:cubicBezTo>
                          <a:pt x="4277" y="3532"/>
                          <a:pt x="4455" y="3262"/>
                          <a:pt x="4634" y="2971"/>
                        </a:cubicBezTo>
                        <a:cubicBezTo>
                          <a:pt x="4569" y="3197"/>
                          <a:pt x="4499" y="3419"/>
                          <a:pt x="4455" y="3646"/>
                        </a:cubicBezTo>
                        <a:cubicBezTo>
                          <a:pt x="4342" y="3710"/>
                          <a:pt x="4207" y="3781"/>
                          <a:pt x="4094" y="3824"/>
                        </a:cubicBezTo>
                        <a:close/>
                        <a:moveTo>
                          <a:pt x="7091" y="4434"/>
                        </a:moveTo>
                        <a:cubicBezTo>
                          <a:pt x="7134" y="4364"/>
                          <a:pt x="7199" y="4321"/>
                          <a:pt x="7291" y="4321"/>
                        </a:cubicBezTo>
                        <a:cubicBezTo>
                          <a:pt x="7269" y="4385"/>
                          <a:pt x="7247" y="4456"/>
                          <a:pt x="7226" y="4499"/>
                        </a:cubicBezTo>
                        <a:cubicBezTo>
                          <a:pt x="7177" y="4477"/>
                          <a:pt x="7134" y="4456"/>
                          <a:pt x="7091" y="4434"/>
                        </a:cubicBezTo>
                        <a:close/>
                        <a:moveTo>
                          <a:pt x="9856" y="3397"/>
                        </a:moveTo>
                        <a:cubicBezTo>
                          <a:pt x="9764" y="3554"/>
                          <a:pt x="9629" y="3710"/>
                          <a:pt x="9494" y="3845"/>
                        </a:cubicBezTo>
                        <a:cubicBezTo>
                          <a:pt x="9607" y="3397"/>
                          <a:pt x="9742" y="2971"/>
                          <a:pt x="9877" y="2544"/>
                        </a:cubicBezTo>
                        <a:cubicBezTo>
                          <a:pt x="10034" y="2117"/>
                          <a:pt x="10196" y="1685"/>
                          <a:pt x="10353" y="1259"/>
                        </a:cubicBezTo>
                        <a:cubicBezTo>
                          <a:pt x="10396" y="2004"/>
                          <a:pt x="10261" y="2792"/>
                          <a:pt x="9856" y="33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6389892" y="2474568"/>
                    <a:ext cx="36507" cy="1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" h="185" extrusionOk="0">
                        <a:moveTo>
                          <a:pt x="357" y="49"/>
                        </a:moveTo>
                        <a:cubicBezTo>
                          <a:pt x="249" y="0"/>
                          <a:pt x="114" y="49"/>
                          <a:pt x="22" y="135"/>
                        </a:cubicBezTo>
                        <a:cubicBezTo>
                          <a:pt x="0" y="162"/>
                          <a:pt x="44" y="184"/>
                          <a:pt x="65" y="162"/>
                        </a:cubicBezTo>
                        <a:cubicBezTo>
                          <a:pt x="135" y="92"/>
                          <a:pt x="249" y="71"/>
                          <a:pt x="357" y="92"/>
                        </a:cubicBezTo>
                        <a:cubicBezTo>
                          <a:pt x="384" y="114"/>
                          <a:pt x="405" y="71"/>
                          <a:pt x="357" y="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3"/>
          <p:cNvGrpSpPr/>
          <p:nvPr/>
        </p:nvGrpSpPr>
        <p:grpSpPr>
          <a:xfrm>
            <a:off x="222329" y="2494563"/>
            <a:ext cx="8501698" cy="2260373"/>
            <a:chOff x="222329" y="2494563"/>
            <a:chExt cx="8501698" cy="2260373"/>
          </a:xfrm>
        </p:grpSpPr>
        <p:grpSp>
          <p:nvGrpSpPr>
            <p:cNvPr id="601" name="Google Shape;601;p23"/>
            <p:cNvGrpSpPr/>
            <p:nvPr/>
          </p:nvGrpSpPr>
          <p:grpSpPr>
            <a:xfrm>
              <a:off x="222329" y="2494563"/>
              <a:ext cx="301874" cy="154373"/>
              <a:chOff x="7959946" y="2023182"/>
              <a:chExt cx="225869" cy="115505"/>
            </a:xfrm>
          </p:grpSpPr>
          <p:sp>
            <p:nvSpPr>
              <p:cNvPr id="602" name="Google Shape;602;p23"/>
              <p:cNvSpPr/>
              <p:nvPr/>
            </p:nvSpPr>
            <p:spPr>
              <a:xfrm>
                <a:off x="7959946" y="202318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035579" y="202318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110698" y="202318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23"/>
            <p:cNvGrpSpPr/>
            <p:nvPr/>
          </p:nvGrpSpPr>
          <p:grpSpPr>
            <a:xfrm rot="5400000">
              <a:off x="8495904" y="4526813"/>
              <a:ext cx="301874" cy="154373"/>
              <a:chOff x="8125743" y="508152"/>
              <a:chExt cx="225869" cy="115505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8125743" y="50815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8201376" y="50815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8276495" y="50815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9" name="Google Shape;609;p23"/>
          <p:cNvGrpSpPr/>
          <p:nvPr/>
        </p:nvGrpSpPr>
        <p:grpSpPr>
          <a:xfrm flipH="1">
            <a:off x="-1129893" y="-873985"/>
            <a:ext cx="10518663" cy="7286857"/>
            <a:chOff x="-95243" y="-873985"/>
            <a:chExt cx="10518663" cy="7286857"/>
          </a:xfrm>
        </p:grpSpPr>
        <p:grpSp>
          <p:nvGrpSpPr>
            <p:cNvPr id="610" name="Google Shape;610;p23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611" name="Google Shape;611;p23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7" name="Google Shape;617;p23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23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507324" y="704400"/>
            <a:ext cx="3575000" cy="3826599"/>
            <a:chOff x="507324" y="704400"/>
            <a:chExt cx="3575000" cy="3826599"/>
          </a:xfrm>
        </p:grpSpPr>
        <p:pic>
          <p:nvPicPr>
            <p:cNvPr id="627" name="Google Shape;627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07324" y="704400"/>
              <a:ext cx="3575000" cy="331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20" y="2835199"/>
              <a:ext cx="1116685" cy="1579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3566" y="2290507"/>
              <a:ext cx="1116675" cy="22404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23"/>
            <p:cNvGrpSpPr/>
            <p:nvPr/>
          </p:nvGrpSpPr>
          <p:grpSpPr>
            <a:xfrm>
              <a:off x="3194920" y="4016430"/>
              <a:ext cx="473991" cy="228469"/>
              <a:chOff x="3611929" y="2047735"/>
              <a:chExt cx="957172" cy="461367"/>
            </a:xfrm>
          </p:grpSpPr>
          <p:sp>
            <p:nvSpPr>
              <p:cNvPr id="631" name="Google Shape;631;p23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4509475" y="2155025"/>
            <a:ext cx="392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2" hasCustomPrompt="1"/>
          </p:nvPr>
        </p:nvSpPr>
        <p:spPr>
          <a:xfrm>
            <a:off x="4509475" y="1258850"/>
            <a:ext cx="1235700" cy="110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505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0" name="Google Shape;40;p3"/>
          <p:cNvGrpSpPr/>
          <p:nvPr/>
        </p:nvGrpSpPr>
        <p:grpSpPr>
          <a:xfrm>
            <a:off x="-292526" y="-954685"/>
            <a:ext cx="9363764" cy="7385718"/>
            <a:chOff x="-292526" y="-954685"/>
            <a:chExt cx="9363764" cy="7385718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47;p3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2165632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>
            <a:off x="4627279" y="539512"/>
            <a:ext cx="4138923" cy="4320123"/>
            <a:chOff x="4627279" y="539512"/>
            <a:chExt cx="4138923" cy="4320123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4627279" y="4705263"/>
              <a:ext cx="301874" cy="154373"/>
              <a:chOff x="7893111" y="352204"/>
              <a:chExt cx="225869" cy="115505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 rot="5400000">
              <a:off x="8538079" y="613263"/>
              <a:ext cx="301874" cy="154373"/>
              <a:chOff x="7893111" y="352204"/>
              <a:chExt cx="225869" cy="115505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3569837" y="2183850"/>
            <a:ext cx="25056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713213" y="2183850"/>
            <a:ext cx="25056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713213" y="1724253"/>
            <a:ext cx="25056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3569838" y="1724253"/>
            <a:ext cx="25056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grpSp>
        <p:nvGrpSpPr>
          <p:cNvPr id="101" name="Google Shape;101;p5"/>
          <p:cNvGrpSpPr/>
          <p:nvPr/>
        </p:nvGrpSpPr>
        <p:grpSpPr>
          <a:xfrm flipH="1">
            <a:off x="-1021497" y="-285256"/>
            <a:ext cx="10928629" cy="6716283"/>
            <a:chOff x="-351639" y="2631803"/>
            <a:chExt cx="4352648" cy="2674957"/>
          </a:xfrm>
        </p:grpSpPr>
        <p:sp>
          <p:nvSpPr>
            <p:cNvPr id="102" name="Google Shape;102;p5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10800000">
              <a:off x="-351639" y="3040546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283554" y="4302137"/>
            <a:ext cx="8526648" cy="301874"/>
            <a:chOff x="283554" y="4302137"/>
            <a:chExt cx="8526648" cy="301874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283554" y="4449638"/>
              <a:ext cx="301874" cy="154373"/>
              <a:chOff x="7893111" y="352204"/>
              <a:chExt cx="225869" cy="11550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 rot="5400000">
              <a:off x="8582079" y="4375888"/>
              <a:ext cx="301874" cy="154373"/>
              <a:chOff x="7893111" y="352204"/>
              <a:chExt cx="225869" cy="115505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6"/>
          <p:cNvGrpSpPr/>
          <p:nvPr/>
        </p:nvGrpSpPr>
        <p:grpSpPr>
          <a:xfrm>
            <a:off x="-375847" y="-954685"/>
            <a:ext cx="9447084" cy="7385718"/>
            <a:chOff x="-375847" y="-954685"/>
            <a:chExt cx="9447084" cy="7385718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" name="Google Shape;133;p6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375847" y="1433618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 rot="10800000" flipH="1">
              <a:off x="2236857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349604" y="580450"/>
            <a:ext cx="8416598" cy="3904986"/>
            <a:chOff x="349604" y="580450"/>
            <a:chExt cx="8416598" cy="3904986"/>
          </a:xfrm>
        </p:grpSpPr>
        <p:grpSp>
          <p:nvGrpSpPr>
            <p:cNvPr id="143" name="Google Shape;143;p6"/>
            <p:cNvGrpSpPr/>
            <p:nvPr/>
          </p:nvGrpSpPr>
          <p:grpSpPr>
            <a:xfrm>
              <a:off x="349604" y="4331063"/>
              <a:ext cx="301874" cy="154373"/>
              <a:chOff x="7893111" y="352204"/>
              <a:chExt cx="225869" cy="115505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6"/>
            <p:cNvGrpSpPr/>
            <p:nvPr/>
          </p:nvGrpSpPr>
          <p:grpSpPr>
            <a:xfrm rot="5400000">
              <a:off x="8538079" y="654200"/>
              <a:ext cx="301874" cy="154373"/>
              <a:chOff x="7893111" y="352204"/>
              <a:chExt cx="225869" cy="115505"/>
            </a:xfrm>
          </p:grpSpPr>
          <p:sp>
            <p:nvSpPr>
              <p:cNvPr id="148" name="Google Shape;148;p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184" name="Google Shape;184;p8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195" name="Google Shape;195;p8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315030" y="261300"/>
            <a:ext cx="7861148" cy="3475598"/>
            <a:chOff x="315030" y="261300"/>
            <a:chExt cx="7861148" cy="347559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7874304" y="261300"/>
              <a:ext cx="301874" cy="154373"/>
              <a:chOff x="7893111" y="352204"/>
              <a:chExt cx="225869" cy="11550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 rot="5400000">
              <a:off x="241279" y="3508775"/>
              <a:ext cx="301874" cy="154373"/>
              <a:chOff x="7893111" y="352204"/>
              <a:chExt cx="225869" cy="115505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" name="Google Shape;213;p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214" name="Google Shape;214;p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215" name="Google Shape;215;p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2" name="Google Shape;222;p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" name="Google Shape;230;p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736925"/>
            <a:ext cx="55245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1"/>
          <p:cNvSpPr txBox="1">
            <a:spLocks noGrp="1"/>
          </p:cNvSpPr>
          <p:nvPr>
            <p:ph type="subTitle" idx="1"/>
          </p:nvPr>
        </p:nvSpPr>
        <p:spPr>
          <a:xfrm>
            <a:off x="713225" y="1773425"/>
            <a:ext cx="5524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39" name="Google Shape;239;p11"/>
          <p:cNvGrpSpPr/>
          <p:nvPr/>
        </p:nvGrpSpPr>
        <p:grpSpPr>
          <a:xfrm>
            <a:off x="220654" y="580437"/>
            <a:ext cx="8522973" cy="4341373"/>
            <a:chOff x="220654" y="580437"/>
            <a:chExt cx="8522973" cy="4341373"/>
          </a:xfrm>
        </p:grpSpPr>
        <p:grpSp>
          <p:nvGrpSpPr>
            <p:cNvPr id="240" name="Google Shape;240;p11"/>
            <p:cNvGrpSpPr/>
            <p:nvPr/>
          </p:nvGrpSpPr>
          <p:grpSpPr>
            <a:xfrm>
              <a:off x="220654" y="4767438"/>
              <a:ext cx="301874" cy="154373"/>
              <a:chOff x="7893111" y="352204"/>
              <a:chExt cx="225869" cy="115505"/>
            </a:xfrm>
          </p:grpSpPr>
          <p:sp>
            <p:nvSpPr>
              <p:cNvPr id="241" name="Google Shape;241;p11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11"/>
            <p:cNvGrpSpPr/>
            <p:nvPr/>
          </p:nvGrpSpPr>
          <p:grpSpPr>
            <a:xfrm rot="5400000">
              <a:off x="8515504" y="654188"/>
              <a:ext cx="301874" cy="154373"/>
              <a:chOff x="7893111" y="352204"/>
              <a:chExt cx="225869" cy="115505"/>
            </a:xfrm>
          </p:grpSpPr>
          <p:sp>
            <p:nvSpPr>
              <p:cNvPr id="245" name="Google Shape;245;p11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" name="Google Shape;248;p11"/>
          <p:cNvGrpSpPr/>
          <p:nvPr/>
        </p:nvGrpSpPr>
        <p:grpSpPr>
          <a:xfrm>
            <a:off x="-797268" y="-873985"/>
            <a:ext cx="10254409" cy="7286857"/>
            <a:chOff x="-797268" y="-873985"/>
            <a:chExt cx="10254409" cy="7286857"/>
          </a:xfrm>
        </p:grpSpPr>
        <p:grpSp>
          <p:nvGrpSpPr>
            <p:cNvPr id="249" name="Google Shape;249;p11"/>
            <p:cNvGrpSpPr/>
            <p:nvPr/>
          </p:nvGrpSpPr>
          <p:grpSpPr>
            <a:xfrm>
              <a:off x="-797268" y="-873985"/>
              <a:ext cx="10077988" cy="7286857"/>
              <a:chOff x="-797268" y="-873985"/>
              <a:chExt cx="10077988" cy="7286857"/>
            </a:xfrm>
          </p:grpSpPr>
          <p:grpSp>
            <p:nvGrpSpPr>
              <p:cNvPr id="250" name="Google Shape;250;p11"/>
              <p:cNvGrpSpPr/>
              <p:nvPr/>
            </p:nvGrpSpPr>
            <p:grpSpPr>
              <a:xfrm>
                <a:off x="161003" y="-873985"/>
                <a:ext cx="9119717" cy="7286857"/>
                <a:chOff x="161003" y="-873985"/>
                <a:chExt cx="9119717" cy="7286857"/>
              </a:xfrm>
            </p:grpSpPr>
            <p:grpSp>
              <p:nvGrpSpPr>
                <p:cNvPr id="251" name="Google Shape;251;p11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252" name="Google Shape;252;p11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11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11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11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11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57" name="Google Shape;257;p11"/>
                <p:cNvSpPr/>
                <p:nvPr/>
              </p:nvSpPr>
              <p:spPr>
                <a:xfrm rot="-5400000">
                  <a:off x="5662097" y="39564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1"/>
                <p:cNvSpPr/>
                <p:nvPr/>
              </p:nvSpPr>
              <p:spPr>
                <a:xfrm rot="10800000" flipH="1">
                  <a:off x="3728282" y="8160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11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11"/>
                <p:cNvSpPr/>
                <p:nvPr/>
              </p:nvSpPr>
              <p:spPr>
                <a:xfrm rot="5400000">
                  <a:off x="7183397" y="27215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 rot="5400000">
                  <a:off x="5617624" y="-21338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 rot="-5400000">
                  <a:off x="685701" y="-260771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 flipH="1">
                  <a:off x="161003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5" name="Google Shape;265;p11"/>
              <p:cNvSpPr/>
              <p:nvPr/>
            </p:nvSpPr>
            <p:spPr>
              <a:xfrm rot="10800000" flipH="1">
                <a:off x="-797268" y="138248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" name="Google Shape;266;p11"/>
            <p:cNvSpPr/>
            <p:nvPr/>
          </p:nvSpPr>
          <p:spPr>
            <a:xfrm rot="10800000" flipH="1">
              <a:off x="7606357" y="1858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4" r:id="rId12"/>
    <p:sldLayoutId id="2147483666" r:id="rId13"/>
    <p:sldLayoutId id="2147483668" r:id="rId14"/>
    <p:sldLayoutId id="214748366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ctrTitle"/>
          </p:nvPr>
        </p:nvSpPr>
        <p:spPr>
          <a:xfrm>
            <a:off x="120294" y="264762"/>
            <a:ext cx="5544700" cy="27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Personal Diary Management System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  <a:endParaRPr lang="en-US" sz="4000" b="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45" name="Google Shape;645;p27"/>
          <p:cNvGrpSpPr/>
          <p:nvPr/>
        </p:nvGrpSpPr>
        <p:grpSpPr>
          <a:xfrm>
            <a:off x="4762085" y="855025"/>
            <a:ext cx="3448463" cy="3582150"/>
            <a:chOff x="4762085" y="855025"/>
            <a:chExt cx="3448463" cy="3582150"/>
          </a:xfrm>
        </p:grpSpPr>
        <p:pic>
          <p:nvPicPr>
            <p:cNvPr id="646" name="Google Shape;6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085" y="3025662"/>
              <a:ext cx="1727309" cy="1396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7"/>
            <p:cNvPicPr preferRelativeResize="0"/>
            <p:nvPr/>
          </p:nvPicPr>
          <p:blipFill rotWithShape="1">
            <a:blip r:embed="rId4">
              <a:alphaModFix/>
            </a:blip>
            <a:srcRect l="4711" t="4943" r="3989" b="5177"/>
            <a:stretch/>
          </p:blipFill>
          <p:spPr>
            <a:xfrm>
              <a:off x="4938075" y="855025"/>
              <a:ext cx="3272473" cy="281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1350" y="2665875"/>
              <a:ext cx="1277100" cy="1771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27"/>
            <p:cNvGrpSpPr/>
            <p:nvPr/>
          </p:nvGrpSpPr>
          <p:grpSpPr>
            <a:xfrm>
              <a:off x="7008959" y="4047150"/>
              <a:ext cx="371766" cy="179195"/>
              <a:chOff x="3611929" y="2047735"/>
              <a:chExt cx="957172" cy="461367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7533169" y="3972875"/>
              <a:ext cx="364571" cy="306493"/>
              <a:chOff x="5750408" y="1983175"/>
              <a:chExt cx="938649" cy="789116"/>
            </a:xfrm>
          </p:grpSpPr>
          <p:sp>
            <p:nvSpPr>
              <p:cNvPr id="653" name="Google Shape;653;p2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63" y="2318578"/>
            <a:ext cx="1698901" cy="2280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063" y="701004"/>
            <a:ext cx="1647275" cy="161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47"/>
          <p:cNvSpPr/>
          <p:nvPr/>
        </p:nvSpPr>
        <p:spPr>
          <a:xfrm>
            <a:off x="7170083" y="4165101"/>
            <a:ext cx="808943" cy="211956"/>
          </a:xfrm>
          <a:custGeom>
            <a:avLst/>
            <a:gdLst/>
            <a:ahLst/>
            <a:cxnLst/>
            <a:rect l="l" t="t" r="r" b="b"/>
            <a:pathLst>
              <a:path w="240936" h="63129" extrusionOk="0">
                <a:moveTo>
                  <a:pt x="169078" y="38275"/>
                </a:moveTo>
                <a:cubicBezTo>
                  <a:pt x="168232" y="38803"/>
                  <a:pt x="166964" y="39226"/>
                  <a:pt x="166013" y="39649"/>
                </a:cubicBezTo>
                <a:cubicBezTo>
                  <a:pt x="164745" y="40494"/>
                  <a:pt x="162949" y="40917"/>
                  <a:pt x="161680" y="41445"/>
                </a:cubicBezTo>
                <a:cubicBezTo>
                  <a:pt x="161114" y="41578"/>
                  <a:pt x="160692" y="41636"/>
                  <a:pt x="160392" y="41636"/>
                </a:cubicBezTo>
                <a:cubicBezTo>
                  <a:pt x="158787" y="41636"/>
                  <a:pt x="160657" y="40005"/>
                  <a:pt x="162526" y="39649"/>
                </a:cubicBezTo>
                <a:cubicBezTo>
                  <a:pt x="164322" y="38803"/>
                  <a:pt x="166964" y="38275"/>
                  <a:pt x="169078" y="38275"/>
                </a:cubicBezTo>
                <a:close/>
                <a:moveTo>
                  <a:pt x="90440" y="1"/>
                </a:moveTo>
                <a:cubicBezTo>
                  <a:pt x="70509" y="1"/>
                  <a:pt x="50683" y="5946"/>
                  <a:pt x="36986" y="12385"/>
                </a:cubicBezTo>
                <a:cubicBezTo>
                  <a:pt x="21135" y="19782"/>
                  <a:pt x="10145" y="30878"/>
                  <a:pt x="4439" y="40917"/>
                </a:cubicBezTo>
                <a:cubicBezTo>
                  <a:pt x="1797" y="46201"/>
                  <a:pt x="1" y="53703"/>
                  <a:pt x="8454" y="58564"/>
                </a:cubicBezTo>
                <a:cubicBezTo>
                  <a:pt x="14352" y="61844"/>
                  <a:pt x="21820" y="63129"/>
                  <a:pt x="29830" y="63129"/>
                </a:cubicBezTo>
                <a:cubicBezTo>
                  <a:pt x="48660" y="63129"/>
                  <a:pt x="70480" y="56029"/>
                  <a:pt x="81897" y="51061"/>
                </a:cubicBezTo>
                <a:cubicBezTo>
                  <a:pt x="91619" y="47152"/>
                  <a:pt x="101341" y="42713"/>
                  <a:pt x="108316" y="37430"/>
                </a:cubicBezTo>
                <a:cubicBezTo>
                  <a:pt x="108597" y="37238"/>
                  <a:pt x="108809" y="37152"/>
                  <a:pt x="108963" y="37152"/>
                </a:cubicBezTo>
                <a:cubicBezTo>
                  <a:pt x="110254" y="37152"/>
                  <a:pt x="107470" y="43181"/>
                  <a:pt x="107470" y="43559"/>
                </a:cubicBezTo>
                <a:cubicBezTo>
                  <a:pt x="105251" y="47997"/>
                  <a:pt x="99967" y="48420"/>
                  <a:pt x="102609" y="49793"/>
                </a:cubicBezTo>
                <a:lnTo>
                  <a:pt x="103983" y="49793"/>
                </a:lnTo>
                <a:cubicBezTo>
                  <a:pt x="107470" y="48420"/>
                  <a:pt x="110112" y="46729"/>
                  <a:pt x="113599" y="45355"/>
                </a:cubicBezTo>
                <a:cubicBezTo>
                  <a:pt x="114869" y="45056"/>
                  <a:pt x="116774" y="44757"/>
                  <a:pt x="118415" y="44757"/>
                </a:cubicBezTo>
                <a:cubicBezTo>
                  <a:pt x="119095" y="44757"/>
                  <a:pt x="119730" y="44809"/>
                  <a:pt x="120257" y="44932"/>
                </a:cubicBezTo>
                <a:cubicBezTo>
                  <a:pt x="119411" y="46201"/>
                  <a:pt x="118883" y="47152"/>
                  <a:pt x="119411" y="47574"/>
                </a:cubicBezTo>
                <a:cubicBezTo>
                  <a:pt x="119411" y="47997"/>
                  <a:pt x="120257" y="47997"/>
                  <a:pt x="120679" y="47997"/>
                </a:cubicBezTo>
                <a:cubicBezTo>
                  <a:pt x="124695" y="47574"/>
                  <a:pt x="125963" y="45778"/>
                  <a:pt x="125118" y="44510"/>
                </a:cubicBezTo>
                <a:cubicBezTo>
                  <a:pt x="126386" y="43559"/>
                  <a:pt x="128182" y="42291"/>
                  <a:pt x="129450" y="41868"/>
                </a:cubicBezTo>
                <a:cubicBezTo>
                  <a:pt x="130168" y="41577"/>
                  <a:pt x="130690" y="41450"/>
                  <a:pt x="131041" y="41450"/>
                </a:cubicBezTo>
                <a:cubicBezTo>
                  <a:pt x="132861" y="41450"/>
                  <a:pt x="130106" y="44869"/>
                  <a:pt x="126386" y="46729"/>
                </a:cubicBezTo>
                <a:cubicBezTo>
                  <a:pt x="124695" y="47152"/>
                  <a:pt x="122898" y="48420"/>
                  <a:pt x="121102" y="49371"/>
                </a:cubicBezTo>
                <a:cubicBezTo>
                  <a:pt x="117736" y="51013"/>
                  <a:pt x="117750" y="52974"/>
                  <a:pt x="121245" y="52974"/>
                </a:cubicBezTo>
                <a:cubicBezTo>
                  <a:pt x="122249" y="52974"/>
                  <a:pt x="123539" y="52812"/>
                  <a:pt x="125118" y="52435"/>
                </a:cubicBezTo>
                <a:cubicBezTo>
                  <a:pt x="136530" y="49371"/>
                  <a:pt x="145829" y="42291"/>
                  <a:pt x="153755" y="37430"/>
                </a:cubicBezTo>
                <a:cubicBezTo>
                  <a:pt x="159884" y="33520"/>
                  <a:pt x="165168" y="30350"/>
                  <a:pt x="170451" y="26440"/>
                </a:cubicBezTo>
                <a:cubicBezTo>
                  <a:pt x="176580" y="20733"/>
                  <a:pt x="180596" y="14499"/>
                  <a:pt x="187570" y="8792"/>
                </a:cubicBezTo>
                <a:cubicBezTo>
                  <a:pt x="190514" y="6760"/>
                  <a:pt x="195967" y="4542"/>
                  <a:pt x="200848" y="4542"/>
                </a:cubicBezTo>
                <a:cubicBezTo>
                  <a:pt x="203326" y="4542"/>
                  <a:pt x="205657" y="5114"/>
                  <a:pt x="207437" y="6573"/>
                </a:cubicBezTo>
                <a:cubicBezTo>
                  <a:pt x="213566" y="11857"/>
                  <a:pt x="204372" y="18091"/>
                  <a:pt x="198666" y="22001"/>
                </a:cubicBezTo>
                <a:cubicBezTo>
                  <a:pt x="191586" y="26440"/>
                  <a:pt x="182287" y="31301"/>
                  <a:pt x="174361" y="35210"/>
                </a:cubicBezTo>
                <a:cubicBezTo>
                  <a:pt x="173939" y="35633"/>
                  <a:pt x="173093" y="36162"/>
                  <a:pt x="172670" y="36584"/>
                </a:cubicBezTo>
                <a:cubicBezTo>
                  <a:pt x="172020" y="36467"/>
                  <a:pt x="171249" y="36412"/>
                  <a:pt x="170399" y="36412"/>
                </a:cubicBezTo>
                <a:cubicBezTo>
                  <a:pt x="164353" y="36412"/>
                  <a:pt x="154334" y="39181"/>
                  <a:pt x="155446" y="41868"/>
                </a:cubicBezTo>
                <a:cubicBezTo>
                  <a:pt x="156111" y="43040"/>
                  <a:pt x="157413" y="43509"/>
                  <a:pt x="159063" y="43509"/>
                </a:cubicBezTo>
                <a:cubicBezTo>
                  <a:pt x="162918" y="43509"/>
                  <a:pt x="168675" y="40949"/>
                  <a:pt x="172670" y="38803"/>
                </a:cubicBezTo>
                <a:lnTo>
                  <a:pt x="172670" y="38803"/>
                </a:lnTo>
                <a:cubicBezTo>
                  <a:pt x="172248" y="40494"/>
                  <a:pt x="166436" y="44510"/>
                  <a:pt x="166013" y="44932"/>
                </a:cubicBezTo>
                <a:cubicBezTo>
                  <a:pt x="164745" y="45778"/>
                  <a:pt x="159884" y="47997"/>
                  <a:pt x="162526" y="49371"/>
                </a:cubicBezTo>
                <a:cubicBezTo>
                  <a:pt x="163171" y="49815"/>
                  <a:pt x="164208" y="49993"/>
                  <a:pt x="165473" y="49993"/>
                </a:cubicBezTo>
                <a:cubicBezTo>
                  <a:pt x="170222" y="49993"/>
                  <a:pt x="178176" y="47485"/>
                  <a:pt x="180596" y="47152"/>
                </a:cubicBezTo>
                <a:cubicBezTo>
                  <a:pt x="186302" y="46729"/>
                  <a:pt x="191586" y="45778"/>
                  <a:pt x="197292" y="45355"/>
                </a:cubicBezTo>
                <a:lnTo>
                  <a:pt x="203950" y="45355"/>
                </a:lnTo>
                <a:cubicBezTo>
                  <a:pt x="207014" y="45355"/>
                  <a:pt x="202153" y="48420"/>
                  <a:pt x="200780" y="48842"/>
                </a:cubicBezTo>
                <a:cubicBezTo>
                  <a:pt x="199511" y="49793"/>
                  <a:pt x="197292" y="51484"/>
                  <a:pt x="200357" y="52013"/>
                </a:cubicBezTo>
                <a:cubicBezTo>
                  <a:pt x="201995" y="52236"/>
                  <a:pt x="203640" y="52331"/>
                  <a:pt x="205290" y="52331"/>
                </a:cubicBezTo>
                <a:cubicBezTo>
                  <a:pt x="214019" y="52331"/>
                  <a:pt x="222893" y="49696"/>
                  <a:pt x="231586" y="49696"/>
                </a:cubicBezTo>
                <a:cubicBezTo>
                  <a:pt x="233658" y="49696"/>
                  <a:pt x="235719" y="49846"/>
                  <a:pt x="237765" y="50216"/>
                </a:cubicBezTo>
                <a:cubicBezTo>
                  <a:pt x="239562" y="50216"/>
                  <a:pt x="240935" y="48842"/>
                  <a:pt x="239139" y="48420"/>
                </a:cubicBezTo>
                <a:cubicBezTo>
                  <a:pt x="236903" y="48096"/>
                  <a:pt x="234633" y="47965"/>
                  <a:pt x="232347" y="47965"/>
                </a:cubicBezTo>
                <a:cubicBezTo>
                  <a:pt x="225662" y="47965"/>
                  <a:pt x="218833" y="49085"/>
                  <a:pt x="212298" y="49793"/>
                </a:cubicBezTo>
                <a:cubicBezTo>
                  <a:pt x="209233" y="50216"/>
                  <a:pt x="205640" y="50639"/>
                  <a:pt x="202153" y="50639"/>
                </a:cubicBezTo>
                <a:cubicBezTo>
                  <a:pt x="202999" y="50639"/>
                  <a:pt x="204372" y="49371"/>
                  <a:pt x="204795" y="48842"/>
                </a:cubicBezTo>
                <a:cubicBezTo>
                  <a:pt x="206063" y="48420"/>
                  <a:pt x="207860" y="47574"/>
                  <a:pt x="207860" y="46201"/>
                </a:cubicBezTo>
                <a:cubicBezTo>
                  <a:pt x="208075" y="45203"/>
                  <a:pt x="205828" y="44831"/>
                  <a:pt x="202309" y="44831"/>
                </a:cubicBezTo>
                <a:cubicBezTo>
                  <a:pt x="192038" y="44831"/>
                  <a:pt x="170937" y="47997"/>
                  <a:pt x="168655" y="47997"/>
                </a:cubicBezTo>
                <a:cubicBezTo>
                  <a:pt x="167514" y="48154"/>
                  <a:pt x="166721" y="48224"/>
                  <a:pt x="166197" y="48224"/>
                </a:cubicBezTo>
                <a:cubicBezTo>
                  <a:pt x="163908" y="48224"/>
                  <a:pt x="166770" y="46896"/>
                  <a:pt x="168232" y="45778"/>
                </a:cubicBezTo>
                <a:cubicBezTo>
                  <a:pt x="170874" y="44087"/>
                  <a:pt x="172670" y="42713"/>
                  <a:pt x="174361" y="40917"/>
                </a:cubicBezTo>
                <a:cubicBezTo>
                  <a:pt x="175735" y="39649"/>
                  <a:pt x="176158" y="38275"/>
                  <a:pt x="174890" y="37430"/>
                </a:cubicBezTo>
                <a:cubicBezTo>
                  <a:pt x="175735" y="37007"/>
                  <a:pt x="176158" y="37007"/>
                  <a:pt x="176158" y="37007"/>
                </a:cubicBezTo>
                <a:cubicBezTo>
                  <a:pt x="183238" y="32991"/>
                  <a:pt x="188944" y="29081"/>
                  <a:pt x="195073" y="25066"/>
                </a:cubicBezTo>
                <a:cubicBezTo>
                  <a:pt x="201308" y="21156"/>
                  <a:pt x="208282" y="17140"/>
                  <a:pt x="210924" y="12385"/>
                </a:cubicBezTo>
                <a:cubicBezTo>
                  <a:pt x="212665" y="8904"/>
                  <a:pt x="210635" y="2644"/>
                  <a:pt x="200893" y="2644"/>
                </a:cubicBezTo>
                <a:cubicBezTo>
                  <a:pt x="200581" y="2644"/>
                  <a:pt x="200262" y="2650"/>
                  <a:pt x="199934" y="2663"/>
                </a:cubicBezTo>
                <a:cubicBezTo>
                  <a:pt x="194650" y="3086"/>
                  <a:pt x="190212" y="4882"/>
                  <a:pt x="186725" y="7101"/>
                </a:cubicBezTo>
                <a:cubicBezTo>
                  <a:pt x="179222" y="12385"/>
                  <a:pt x="175735" y="18514"/>
                  <a:pt x="169606" y="23798"/>
                </a:cubicBezTo>
                <a:cubicBezTo>
                  <a:pt x="160729" y="31723"/>
                  <a:pt x="149739" y="39226"/>
                  <a:pt x="136953" y="45778"/>
                </a:cubicBezTo>
                <a:cubicBezTo>
                  <a:pt x="133043" y="47574"/>
                  <a:pt x="129027" y="49371"/>
                  <a:pt x="124695" y="50639"/>
                </a:cubicBezTo>
                <a:cubicBezTo>
                  <a:pt x="122912" y="51198"/>
                  <a:pt x="121993" y="51421"/>
                  <a:pt x="121659" y="51421"/>
                </a:cubicBezTo>
                <a:cubicBezTo>
                  <a:pt x="120667" y="51421"/>
                  <a:pt x="124832" y="49447"/>
                  <a:pt x="126808" y="48420"/>
                </a:cubicBezTo>
                <a:cubicBezTo>
                  <a:pt x="130401" y="46729"/>
                  <a:pt x="133043" y="44510"/>
                  <a:pt x="133043" y="41868"/>
                </a:cubicBezTo>
                <a:cubicBezTo>
                  <a:pt x="133043" y="41167"/>
                  <a:pt x="132067" y="40753"/>
                  <a:pt x="130835" y="40753"/>
                </a:cubicBezTo>
                <a:cubicBezTo>
                  <a:pt x="130395" y="40753"/>
                  <a:pt x="129923" y="40806"/>
                  <a:pt x="129450" y="40917"/>
                </a:cubicBezTo>
                <a:cubicBezTo>
                  <a:pt x="127759" y="40917"/>
                  <a:pt x="125540" y="41868"/>
                  <a:pt x="123321" y="43136"/>
                </a:cubicBezTo>
                <a:cubicBezTo>
                  <a:pt x="122423" y="42713"/>
                  <a:pt x="121313" y="42502"/>
                  <a:pt x="119940" y="42502"/>
                </a:cubicBezTo>
                <a:cubicBezTo>
                  <a:pt x="118566" y="42502"/>
                  <a:pt x="116928" y="42713"/>
                  <a:pt x="114973" y="43136"/>
                </a:cubicBezTo>
                <a:cubicBezTo>
                  <a:pt x="111908" y="44087"/>
                  <a:pt x="109267" y="44932"/>
                  <a:pt x="106625" y="46201"/>
                </a:cubicBezTo>
                <a:cubicBezTo>
                  <a:pt x="107047" y="45355"/>
                  <a:pt x="107470" y="44932"/>
                  <a:pt x="107893" y="44087"/>
                </a:cubicBezTo>
                <a:cubicBezTo>
                  <a:pt x="109267" y="42291"/>
                  <a:pt x="112754" y="37430"/>
                  <a:pt x="110112" y="35633"/>
                </a:cubicBezTo>
                <a:cubicBezTo>
                  <a:pt x="109593" y="35238"/>
                  <a:pt x="109028" y="35079"/>
                  <a:pt x="108451" y="35079"/>
                </a:cubicBezTo>
                <a:cubicBezTo>
                  <a:pt x="106558" y="35079"/>
                  <a:pt x="104532" y="36782"/>
                  <a:pt x="103560" y="37430"/>
                </a:cubicBezTo>
                <a:cubicBezTo>
                  <a:pt x="92993" y="44932"/>
                  <a:pt x="79255" y="51061"/>
                  <a:pt x="64356" y="55500"/>
                </a:cubicBezTo>
                <a:cubicBezTo>
                  <a:pt x="54852" y="58693"/>
                  <a:pt x="42832" y="61175"/>
                  <a:pt x="31248" y="61175"/>
                </a:cubicBezTo>
                <a:cubicBezTo>
                  <a:pt x="26731" y="61175"/>
                  <a:pt x="22280" y="60798"/>
                  <a:pt x="18071" y="59938"/>
                </a:cubicBezTo>
                <a:cubicBezTo>
                  <a:pt x="423" y="56345"/>
                  <a:pt x="4862" y="44932"/>
                  <a:pt x="9300" y="37852"/>
                </a:cubicBezTo>
                <a:cubicBezTo>
                  <a:pt x="20712" y="20733"/>
                  <a:pt x="48082" y="3931"/>
                  <a:pt x="87181" y="1818"/>
                </a:cubicBezTo>
                <a:lnTo>
                  <a:pt x="92042" y="1818"/>
                </a:lnTo>
                <a:cubicBezTo>
                  <a:pt x="93838" y="1818"/>
                  <a:pt x="94261" y="21"/>
                  <a:pt x="92465" y="21"/>
                </a:cubicBezTo>
                <a:cubicBezTo>
                  <a:pt x="91790" y="7"/>
                  <a:pt x="91115" y="1"/>
                  <a:pt x="904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7;p32">
            <a:extLst>
              <a:ext uri="{FF2B5EF4-FFF2-40B4-BE49-F238E27FC236}">
                <a16:creationId xmlns:a16="http://schemas.microsoft.com/office/drawing/2014/main" id="{A837F70E-296A-4820-8070-F15EFEC8B0D8}"/>
              </a:ext>
            </a:extLst>
          </p:cNvPr>
          <p:cNvSpPr txBox="1">
            <a:spLocks/>
          </p:cNvSpPr>
          <p:nvPr/>
        </p:nvSpPr>
        <p:spPr>
          <a:xfrm>
            <a:off x="1230831" y="618008"/>
            <a:ext cx="31565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08. </a:t>
            </a:r>
            <a:r>
              <a:rPr lang="en" sz="3000" dirty="0">
                <a:solidFill>
                  <a:schemeClr val="accent6">
                    <a:lumMod val="75000"/>
                  </a:schemeClr>
                </a:solidFill>
              </a:rPr>
              <a:t>Our Team!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53006B7C-FFA2-4247-968C-7FE885A24AD7}"/>
              </a:ext>
            </a:extLst>
          </p:cNvPr>
          <p:cNvSpPr/>
          <p:nvPr/>
        </p:nvSpPr>
        <p:spPr>
          <a:xfrm>
            <a:off x="1178108" y="600570"/>
            <a:ext cx="3080695" cy="682011"/>
          </a:xfrm>
          <a:custGeom>
            <a:avLst/>
            <a:gdLst>
              <a:gd name="connsiteX0" fmla="*/ 113671 w 3080695"/>
              <a:gd name="connsiteY0" fmla="*/ 0 h 682011"/>
              <a:gd name="connsiteX1" fmla="*/ 707076 w 3080695"/>
              <a:gd name="connsiteY1" fmla="*/ 0 h 682011"/>
              <a:gd name="connsiteX2" fmla="*/ 1330151 w 3080695"/>
              <a:gd name="connsiteY2" fmla="*/ 0 h 682011"/>
              <a:gd name="connsiteX3" fmla="*/ 1834545 w 3080695"/>
              <a:gd name="connsiteY3" fmla="*/ 0 h 682011"/>
              <a:gd name="connsiteX4" fmla="*/ 2427950 w 3080695"/>
              <a:gd name="connsiteY4" fmla="*/ 0 h 682011"/>
              <a:gd name="connsiteX5" fmla="*/ 3080695 w 3080695"/>
              <a:gd name="connsiteY5" fmla="*/ 0 h 682011"/>
              <a:gd name="connsiteX6" fmla="*/ 3080695 w 3080695"/>
              <a:gd name="connsiteY6" fmla="*/ 0 h 682011"/>
              <a:gd name="connsiteX7" fmla="*/ 3080695 w 3080695"/>
              <a:gd name="connsiteY7" fmla="*/ 568340 h 682011"/>
              <a:gd name="connsiteX8" fmla="*/ 2967024 w 3080695"/>
              <a:gd name="connsiteY8" fmla="*/ 682011 h 682011"/>
              <a:gd name="connsiteX9" fmla="*/ 2314279 w 3080695"/>
              <a:gd name="connsiteY9" fmla="*/ 682011 h 682011"/>
              <a:gd name="connsiteX10" fmla="*/ 1780214 w 3080695"/>
              <a:gd name="connsiteY10" fmla="*/ 682011 h 682011"/>
              <a:gd name="connsiteX11" fmla="*/ 1275820 w 3080695"/>
              <a:gd name="connsiteY11" fmla="*/ 682011 h 682011"/>
              <a:gd name="connsiteX12" fmla="*/ 712086 w 3080695"/>
              <a:gd name="connsiteY12" fmla="*/ 682011 h 682011"/>
              <a:gd name="connsiteX13" fmla="*/ 0 w 3080695"/>
              <a:gd name="connsiteY13" fmla="*/ 682011 h 682011"/>
              <a:gd name="connsiteX14" fmla="*/ 0 w 3080695"/>
              <a:gd name="connsiteY14" fmla="*/ 682011 h 682011"/>
              <a:gd name="connsiteX15" fmla="*/ 0 w 3080695"/>
              <a:gd name="connsiteY15" fmla="*/ 113671 h 682011"/>
              <a:gd name="connsiteX16" fmla="*/ 113671 w 3080695"/>
              <a:gd name="connsiteY16" fmla="*/ 0 h 6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0695" h="682011" extrusionOk="0">
                <a:moveTo>
                  <a:pt x="113671" y="0"/>
                </a:moveTo>
                <a:cubicBezTo>
                  <a:pt x="262629" y="-22493"/>
                  <a:pt x="460230" y="5963"/>
                  <a:pt x="707076" y="0"/>
                </a:cubicBezTo>
                <a:cubicBezTo>
                  <a:pt x="953922" y="-5963"/>
                  <a:pt x="1127963" y="7487"/>
                  <a:pt x="1330151" y="0"/>
                </a:cubicBezTo>
                <a:cubicBezTo>
                  <a:pt x="1532339" y="-7487"/>
                  <a:pt x="1648502" y="-24178"/>
                  <a:pt x="1834545" y="0"/>
                </a:cubicBezTo>
                <a:cubicBezTo>
                  <a:pt x="2020588" y="24178"/>
                  <a:pt x="2279412" y="14188"/>
                  <a:pt x="2427950" y="0"/>
                </a:cubicBezTo>
                <a:cubicBezTo>
                  <a:pt x="2576488" y="-14188"/>
                  <a:pt x="2808066" y="-15943"/>
                  <a:pt x="3080695" y="0"/>
                </a:cubicBezTo>
                <a:lnTo>
                  <a:pt x="3080695" y="0"/>
                </a:lnTo>
                <a:cubicBezTo>
                  <a:pt x="3062408" y="247824"/>
                  <a:pt x="3073792" y="327708"/>
                  <a:pt x="3080695" y="568340"/>
                </a:cubicBezTo>
                <a:cubicBezTo>
                  <a:pt x="3080418" y="621691"/>
                  <a:pt x="3024287" y="680094"/>
                  <a:pt x="2967024" y="682011"/>
                </a:cubicBezTo>
                <a:cubicBezTo>
                  <a:pt x="2700855" y="689109"/>
                  <a:pt x="2475538" y="656639"/>
                  <a:pt x="2314279" y="682011"/>
                </a:cubicBezTo>
                <a:cubicBezTo>
                  <a:pt x="2153021" y="707383"/>
                  <a:pt x="1969273" y="660658"/>
                  <a:pt x="1780214" y="682011"/>
                </a:cubicBezTo>
                <a:cubicBezTo>
                  <a:pt x="1591156" y="703364"/>
                  <a:pt x="1492144" y="693650"/>
                  <a:pt x="1275820" y="682011"/>
                </a:cubicBezTo>
                <a:cubicBezTo>
                  <a:pt x="1059496" y="670372"/>
                  <a:pt x="831408" y="691999"/>
                  <a:pt x="712086" y="682011"/>
                </a:cubicBezTo>
                <a:cubicBezTo>
                  <a:pt x="592764" y="672023"/>
                  <a:pt x="253558" y="667530"/>
                  <a:pt x="0" y="682011"/>
                </a:cubicBezTo>
                <a:lnTo>
                  <a:pt x="0" y="682011"/>
                </a:lnTo>
                <a:cubicBezTo>
                  <a:pt x="-13071" y="472810"/>
                  <a:pt x="-3035" y="336656"/>
                  <a:pt x="0" y="113671"/>
                </a:cubicBezTo>
                <a:cubicBezTo>
                  <a:pt x="10134" y="49131"/>
                  <a:pt x="46747" y="-3243"/>
                  <a:pt x="113671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41011564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669;p29">
            <a:extLst>
              <a:ext uri="{FF2B5EF4-FFF2-40B4-BE49-F238E27FC236}">
                <a16:creationId xmlns:a16="http://schemas.microsoft.com/office/drawing/2014/main" id="{FF1DB531-BF18-40DE-949A-9D55C1697543}"/>
              </a:ext>
            </a:extLst>
          </p:cNvPr>
          <p:cNvSpPr txBox="1">
            <a:spLocks/>
          </p:cNvSpPr>
          <p:nvPr/>
        </p:nvSpPr>
        <p:spPr>
          <a:xfrm>
            <a:off x="1178108" y="1666020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3"/>
                </a:solidFill>
              </a:rPr>
              <a:t>01.</a:t>
            </a:r>
          </a:p>
        </p:txBody>
      </p:sp>
      <p:sp>
        <p:nvSpPr>
          <p:cNvPr id="17" name="Google Shape;675;p29">
            <a:extLst>
              <a:ext uri="{FF2B5EF4-FFF2-40B4-BE49-F238E27FC236}">
                <a16:creationId xmlns:a16="http://schemas.microsoft.com/office/drawing/2014/main" id="{5863DFB5-D9A4-4351-854B-C817EB9125CA}"/>
              </a:ext>
            </a:extLst>
          </p:cNvPr>
          <p:cNvSpPr txBox="1">
            <a:spLocks/>
          </p:cNvSpPr>
          <p:nvPr/>
        </p:nvSpPr>
        <p:spPr>
          <a:xfrm>
            <a:off x="1663883" y="1739645"/>
            <a:ext cx="5213306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Md Abul Bashar Nirob - 2022198042</a:t>
            </a:r>
          </a:p>
        </p:txBody>
      </p:sp>
      <p:sp>
        <p:nvSpPr>
          <p:cNvPr id="18" name="Google Shape;669;p29">
            <a:extLst>
              <a:ext uri="{FF2B5EF4-FFF2-40B4-BE49-F238E27FC236}">
                <a16:creationId xmlns:a16="http://schemas.microsoft.com/office/drawing/2014/main" id="{FAF737E0-175B-45C5-8BA1-C191B47341E6}"/>
              </a:ext>
            </a:extLst>
          </p:cNvPr>
          <p:cNvSpPr txBox="1">
            <a:spLocks/>
          </p:cNvSpPr>
          <p:nvPr/>
        </p:nvSpPr>
        <p:spPr>
          <a:xfrm>
            <a:off x="1115754" y="2248730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02.</a:t>
            </a:r>
          </a:p>
        </p:txBody>
      </p:sp>
      <p:sp>
        <p:nvSpPr>
          <p:cNvPr id="19" name="Google Shape;675;p29">
            <a:extLst>
              <a:ext uri="{FF2B5EF4-FFF2-40B4-BE49-F238E27FC236}">
                <a16:creationId xmlns:a16="http://schemas.microsoft.com/office/drawing/2014/main" id="{757746C9-6CC8-4665-917C-73D4EEEF2133}"/>
              </a:ext>
            </a:extLst>
          </p:cNvPr>
          <p:cNvSpPr txBox="1">
            <a:spLocks/>
          </p:cNvSpPr>
          <p:nvPr/>
        </p:nvSpPr>
        <p:spPr>
          <a:xfrm>
            <a:off x="1663884" y="2351645"/>
            <a:ext cx="4977562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Jannatul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Islam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Eshita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- 2524186042</a:t>
            </a:r>
          </a:p>
        </p:txBody>
      </p:sp>
      <p:sp>
        <p:nvSpPr>
          <p:cNvPr id="20" name="Google Shape;669;p29">
            <a:extLst>
              <a:ext uri="{FF2B5EF4-FFF2-40B4-BE49-F238E27FC236}">
                <a16:creationId xmlns:a16="http://schemas.microsoft.com/office/drawing/2014/main" id="{E87219BE-329E-49C2-8858-E801DDDF3C76}"/>
              </a:ext>
            </a:extLst>
          </p:cNvPr>
          <p:cNvSpPr txBox="1">
            <a:spLocks/>
          </p:cNvSpPr>
          <p:nvPr/>
        </p:nvSpPr>
        <p:spPr>
          <a:xfrm>
            <a:off x="1124127" y="2804608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03.</a:t>
            </a:r>
          </a:p>
        </p:txBody>
      </p:sp>
      <p:sp>
        <p:nvSpPr>
          <p:cNvPr id="21" name="Google Shape;675;p29">
            <a:extLst>
              <a:ext uri="{FF2B5EF4-FFF2-40B4-BE49-F238E27FC236}">
                <a16:creationId xmlns:a16="http://schemas.microsoft.com/office/drawing/2014/main" id="{FE1B39EB-6AC5-46F7-B880-84D3512A252E}"/>
              </a:ext>
            </a:extLst>
          </p:cNvPr>
          <p:cNvSpPr txBox="1">
            <a:spLocks/>
          </p:cNvSpPr>
          <p:nvPr/>
        </p:nvSpPr>
        <p:spPr>
          <a:xfrm>
            <a:off x="1663883" y="2897906"/>
            <a:ext cx="5106150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Tashin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Binte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Taiba - 252 2283 642</a:t>
            </a:r>
          </a:p>
        </p:txBody>
      </p:sp>
      <p:sp>
        <p:nvSpPr>
          <p:cNvPr id="22" name="Google Shape;669;p29">
            <a:extLst>
              <a:ext uri="{FF2B5EF4-FFF2-40B4-BE49-F238E27FC236}">
                <a16:creationId xmlns:a16="http://schemas.microsoft.com/office/drawing/2014/main" id="{21F86750-95B6-4303-A40D-88687AA582EB}"/>
              </a:ext>
            </a:extLst>
          </p:cNvPr>
          <p:cNvSpPr txBox="1">
            <a:spLocks/>
          </p:cNvSpPr>
          <p:nvPr/>
        </p:nvSpPr>
        <p:spPr>
          <a:xfrm>
            <a:off x="1115754" y="3378931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04.</a:t>
            </a:r>
          </a:p>
        </p:txBody>
      </p:sp>
      <p:sp>
        <p:nvSpPr>
          <p:cNvPr id="23" name="Google Shape;675;p29">
            <a:extLst>
              <a:ext uri="{FF2B5EF4-FFF2-40B4-BE49-F238E27FC236}">
                <a16:creationId xmlns:a16="http://schemas.microsoft.com/office/drawing/2014/main" id="{6A2BFE79-8E68-4ED7-A15E-E01EEBDFBE18}"/>
              </a:ext>
            </a:extLst>
          </p:cNvPr>
          <p:cNvSpPr txBox="1">
            <a:spLocks/>
          </p:cNvSpPr>
          <p:nvPr/>
        </p:nvSpPr>
        <p:spPr>
          <a:xfrm>
            <a:off x="1663883" y="3481117"/>
            <a:ext cx="5506200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Sara </a:t>
            </a:r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Tasnim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- 2522727042</a:t>
            </a:r>
          </a:p>
        </p:txBody>
      </p:sp>
      <p:sp>
        <p:nvSpPr>
          <p:cNvPr id="24" name="Google Shape;669;p29">
            <a:extLst>
              <a:ext uri="{FF2B5EF4-FFF2-40B4-BE49-F238E27FC236}">
                <a16:creationId xmlns:a16="http://schemas.microsoft.com/office/drawing/2014/main" id="{0B4A6F2C-E918-4254-BEF2-5FAB22011E6F}"/>
              </a:ext>
            </a:extLst>
          </p:cNvPr>
          <p:cNvSpPr txBox="1">
            <a:spLocks/>
          </p:cNvSpPr>
          <p:nvPr/>
        </p:nvSpPr>
        <p:spPr>
          <a:xfrm>
            <a:off x="1115754" y="3873672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05.</a:t>
            </a:r>
          </a:p>
        </p:txBody>
      </p:sp>
      <p:sp>
        <p:nvSpPr>
          <p:cNvPr id="25" name="Google Shape;675;p29">
            <a:extLst>
              <a:ext uri="{FF2B5EF4-FFF2-40B4-BE49-F238E27FC236}">
                <a16:creationId xmlns:a16="http://schemas.microsoft.com/office/drawing/2014/main" id="{22B11356-3766-4A75-A692-F0A1329BC570}"/>
              </a:ext>
            </a:extLst>
          </p:cNvPr>
          <p:cNvSpPr txBox="1">
            <a:spLocks/>
          </p:cNvSpPr>
          <p:nvPr/>
        </p:nvSpPr>
        <p:spPr>
          <a:xfrm>
            <a:off x="1663883" y="3967717"/>
            <a:ext cx="5506200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Tasnia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Afrin - 2523855642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ctrTitle"/>
          </p:nvPr>
        </p:nvSpPr>
        <p:spPr>
          <a:xfrm>
            <a:off x="341750" y="2229159"/>
            <a:ext cx="4666019" cy="1050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" sz="6000" dirty="0">
                <a:solidFill>
                  <a:schemeClr val="accent6">
                    <a:lumMod val="75000"/>
                  </a:schemeClr>
                </a:solidFill>
              </a:rPr>
              <a:t>Thanks</a:t>
            </a:r>
            <a:r>
              <a:rPr lang="en" sz="6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..</a:t>
            </a:r>
            <a:r>
              <a:rPr lang="en" sz="6000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  <a:endParaRPr lang="en-US" sz="6000" b="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45" name="Google Shape;645;p27"/>
          <p:cNvGrpSpPr/>
          <p:nvPr/>
        </p:nvGrpSpPr>
        <p:grpSpPr>
          <a:xfrm>
            <a:off x="5083554" y="1126488"/>
            <a:ext cx="3448463" cy="3582150"/>
            <a:chOff x="4762085" y="855025"/>
            <a:chExt cx="3448463" cy="3582150"/>
          </a:xfrm>
        </p:grpSpPr>
        <p:pic>
          <p:nvPicPr>
            <p:cNvPr id="646" name="Google Shape;6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085" y="3025662"/>
              <a:ext cx="1727309" cy="1396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7"/>
            <p:cNvPicPr preferRelativeResize="0"/>
            <p:nvPr/>
          </p:nvPicPr>
          <p:blipFill rotWithShape="1">
            <a:blip r:embed="rId4">
              <a:alphaModFix/>
            </a:blip>
            <a:srcRect l="4711" t="4943" r="3989" b="5177"/>
            <a:stretch/>
          </p:blipFill>
          <p:spPr>
            <a:xfrm>
              <a:off x="4938075" y="855025"/>
              <a:ext cx="3272473" cy="281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1350" y="2665875"/>
              <a:ext cx="1277100" cy="1771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27"/>
            <p:cNvGrpSpPr/>
            <p:nvPr/>
          </p:nvGrpSpPr>
          <p:grpSpPr>
            <a:xfrm>
              <a:off x="7008959" y="4047150"/>
              <a:ext cx="371766" cy="179195"/>
              <a:chOff x="3611929" y="2047735"/>
              <a:chExt cx="957172" cy="461367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7533169" y="3972875"/>
              <a:ext cx="364571" cy="306493"/>
              <a:chOff x="5750408" y="1983175"/>
              <a:chExt cx="938649" cy="789116"/>
            </a:xfrm>
          </p:grpSpPr>
          <p:sp>
            <p:nvSpPr>
              <p:cNvPr id="653" name="Google Shape;653;p2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A13A42FA-697C-4A18-A214-E08FAF950664}"/>
              </a:ext>
            </a:extLst>
          </p:cNvPr>
          <p:cNvSpPr/>
          <p:nvPr/>
        </p:nvSpPr>
        <p:spPr>
          <a:xfrm>
            <a:off x="341750" y="2118148"/>
            <a:ext cx="4596325" cy="1161143"/>
          </a:xfrm>
          <a:custGeom>
            <a:avLst/>
            <a:gdLst>
              <a:gd name="connsiteX0" fmla="*/ 193528 w 4596325"/>
              <a:gd name="connsiteY0" fmla="*/ 0 h 1161143"/>
              <a:gd name="connsiteX1" fmla="*/ 699850 w 4596325"/>
              <a:gd name="connsiteY1" fmla="*/ 0 h 1161143"/>
              <a:gd name="connsiteX2" fmla="*/ 1118115 w 4596325"/>
              <a:gd name="connsiteY2" fmla="*/ 0 h 1161143"/>
              <a:gd name="connsiteX3" fmla="*/ 1580409 w 4596325"/>
              <a:gd name="connsiteY3" fmla="*/ 0 h 1161143"/>
              <a:gd name="connsiteX4" fmla="*/ 2086731 w 4596325"/>
              <a:gd name="connsiteY4" fmla="*/ 0 h 1161143"/>
              <a:gd name="connsiteX5" fmla="*/ 2593052 w 4596325"/>
              <a:gd name="connsiteY5" fmla="*/ 0 h 1161143"/>
              <a:gd name="connsiteX6" fmla="*/ 3099374 w 4596325"/>
              <a:gd name="connsiteY6" fmla="*/ 0 h 1161143"/>
              <a:gd name="connsiteX7" fmla="*/ 3561668 w 4596325"/>
              <a:gd name="connsiteY7" fmla="*/ 0 h 1161143"/>
              <a:gd name="connsiteX8" fmla="*/ 3979933 w 4596325"/>
              <a:gd name="connsiteY8" fmla="*/ 0 h 1161143"/>
              <a:gd name="connsiteX9" fmla="*/ 4596325 w 4596325"/>
              <a:gd name="connsiteY9" fmla="*/ 0 h 1161143"/>
              <a:gd name="connsiteX10" fmla="*/ 4596325 w 4596325"/>
              <a:gd name="connsiteY10" fmla="*/ 0 h 1161143"/>
              <a:gd name="connsiteX11" fmla="*/ 4596325 w 4596325"/>
              <a:gd name="connsiteY11" fmla="*/ 474131 h 1161143"/>
              <a:gd name="connsiteX12" fmla="*/ 4596325 w 4596325"/>
              <a:gd name="connsiteY12" fmla="*/ 967615 h 1161143"/>
              <a:gd name="connsiteX13" fmla="*/ 4402797 w 4596325"/>
              <a:gd name="connsiteY13" fmla="*/ 1161143 h 1161143"/>
              <a:gd name="connsiteX14" fmla="*/ 3852447 w 4596325"/>
              <a:gd name="connsiteY14" fmla="*/ 1161143 h 1161143"/>
              <a:gd name="connsiteX15" fmla="*/ 3214042 w 4596325"/>
              <a:gd name="connsiteY15" fmla="*/ 1161143 h 1161143"/>
              <a:gd name="connsiteX16" fmla="*/ 2707720 w 4596325"/>
              <a:gd name="connsiteY16" fmla="*/ 1161143 h 1161143"/>
              <a:gd name="connsiteX17" fmla="*/ 2113343 w 4596325"/>
              <a:gd name="connsiteY17" fmla="*/ 1161143 h 1161143"/>
              <a:gd name="connsiteX18" fmla="*/ 1518965 w 4596325"/>
              <a:gd name="connsiteY18" fmla="*/ 1161143 h 1161143"/>
              <a:gd name="connsiteX19" fmla="*/ 924587 w 4596325"/>
              <a:gd name="connsiteY19" fmla="*/ 1161143 h 1161143"/>
              <a:gd name="connsiteX20" fmla="*/ 0 w 4596325"/>
              <a:gd name="connsiteY20" fmla="*/ 1161143 h 1161143"/>
              <a:gd name="connsiteX21" fmla="*/ 0 w 4596325"/>
              <a:gd name="connsiteY21" fmla="*/ 1161143 h 1161143"/>
              <a:gd name="connsiteX22" fmla="*/ 0 w 4596325"/>
              <a:gd name="connsiteY22" fmla="*/ 657983 h 1161143"/>
              <a:gd name="connsiteX23" fmla="*/ 0 w 4596325"/>
              <a:gd name="connsiteY23" fmla="*/ 193528 h 1161143"/>
              <a:gd name="connsiteX24" fmla="*/ 193528 w 4596325"/>
              <a:gd name="connsiteY24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96325" h="1161143" extrusionOk="0">
                <a:moveTo>
                  <a:pt x="193528" y="0"/>
                </a:moveTo>
                <a:cubicBezTo>
                  <a:pt x="445672" y="-9403"/>
                  <a:pt x="471399" y="3402"/>
                  <a:pt x="699850" y="0"/>
                </a:cubicBezTo>
                <a:cubicBezTo>
                  <a:pt x="928301" y="-3402"/>
                  <a:pt x="909129" y="40750"/>
                  <a:pt x="1118115" y="0"/>
                </a:cubicBezTo>
                <a:cubicBezTo>
                  <a:pt x="1327101" y="-40750"/>
                  <a:pt x="1351230" y="5044"/>
                  <a:pt x="1580409" y="0"/>
                </a:cubicBezTo>
                <a:cubicBezTo>
                  <a:pt x="1809588" y="-5044"/>
                  <a:pt x="1910588" y="40779"/>
                  <a:pt x="2086731" y="0"/>
                </a:cubicBezTo>
                <a:cubicBezTo>
                  <a:pt x="2262874" y="-40779"/>
                  <a:pt x="2401848" y="25946"/>
                  <a:pt x="2593052" y="0"/>
                </a:cubicBezTo>
                <a:cubicBezTo>
                  <a:pt x="2784256" y="-25946"/>
                  <a:pt x="2950333" y="12592"/>
                  <a:pt x="3099374" y="0"/>
                </a:cubicBezTo>
                <a:cubicBezTo>
                  <a:pt x="3248415" y="-12592"/>
                  <a:pt x="3344988" y="9986"/>
                  <a:pt x="3561668" y="0"/>
                </a:cubicBezTo>
                <a:cubicBezTo>
                  <a:pt x="3778348" y="-9986"/>
                  <a:pt x="3817988" y="27258"/>
                  <a:pt x="3979933" y="0"/>
                </a:cubicBezTo>
                <a:cubicBezTo>
                  <a:pt x="4141879" y="-27258"/>
                  <a:pt x="4397752" y="58591"/>
                  <a:pt x="4596325" y="0"/>
                </a:cubicBezTo>
                <a:lnTo>
                  <a:pt x="4596325" y="0"/>
                </a:lnTo>
                <a:cubicBezTo>
                  <a:pt x="4603876" y="176170"/>
                  <a:pt x="4540542" y="352914"/>
                  <a:pt x="4596325" y="474131"/>
                </a:cubicBezTo>
                <a:cubicBezTo>
                  <a:pt x="4652108" y="595348"/>
                  <a:pt x="4587107" y="743183"/>
                  <a:pt x="4596325" y="967615"/>
                </a:cubicBezTo>
                <a:cubicBezTo>
                  <a:pt x="4578446" y="1089947"/>
                  <a:pt x="4518716" y="1161931"/>
                  <a:pt x="4402797" y="1161143"/>
                </a:cubicBezTo>
                <a:cubicBezTo>
                  <a:pt x="4206320" y="1190193"/>
                  <a:pt x="4080784" y="1135193"/>
                  <a:pt x="3852447" y="1161143"/>
                </a:cubicBezTo>
                <a:cubicBezTo>
                  <a:pt x="3624110" y="1187093"/>
                  <a:pt x="3453103" y="1091466"/>
                  <a:pt x="3214042" y="1161143"/>
                </a:cubicBezTo>
                <a:cubicBezTo>
                  <a:pt x="2974982" y="1230820"/>
                  <a:pt x="2826369" y="1130398"/>
                  <a:pt x="2707720" y="1161143"/>
                </a:cubicBezTo>
                <a:cubicBezTo>
                  <a:pt x="2589071" y="1191888"/>
                  <a:pt x="2299438" y="1158741"/>
                  <a:pt x="2113343" y="1161143"/>
                </a:cubicBezTo>
                <a:cubicBezTo>
                  <a:pt x="1927248" y="1163545"/>
                  <a:pt x="1720835" y="1135394"/>
                  <a:pt x="1518965" y="1161143"/>
                </a:cubicBezTo>
                <a:cubicBezTo>
                  <a:pt x="1317095" y="1186892"/>
                  <a:pt x="1082791" y="1137461"/>
                  <a:pt x="924587" y="1161143"/>
                </a:cubicBezTo>
                <a:cubicBezTo>
                  <a:pt x="766383" y="1184825"/>
                  <a:pt x="245792" y="1115264"/>
                  <a:pt x="0" y="1161143"/>
                </a:cubicBezTo>
                <a:lnTo>
                  <a:pt x="0" y="1161143"/>
                </a:lnTo>
                <a:cubicBezTo>
                  <a:pt x="-14947" y="996362"/>
                  <a:pt x="25632" y="850135"/>
                  <a:pt x="0" y="657983"/>
                </a:cubicBezTo>
                <a:cubicBezTo>
                  <a:pt x="-25632" y="465831"/>
                  <a:pt x="29191" y="314629"/>
                  <a:pt x="0" y="193528"/>
                </a:cubicBezTo>
                <a:cubicBezTo>
                  <a:pt x="-30185" y="82275"/>
                  <a:pt x="75363" y="-1235"/>
                  <a:pt x="193528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3505404384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title"/>
          </p:nvPr>
        </p:nvSpPr>
        <p:spPr>
          <a:xfrm>
            <a:off x="1762988" y="469480"/>
            <a:ext cx="44054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>
                    <a:lumMod val="75000"/>
                  </a:schemeClr>
                </a:solidFill>
              </a:rPr>
              <a:t>Table of contents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title" idx="2"/>
          </p:nvPr>
        </p:nvSpPr>
        <p:spPr>
          <a:xfrm>
            <a:off x="844594" y="1494603"/>
            <a:ext cx="734700" cy="6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01.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1"/>
          </p:nvPr>
        </p:nvSpPr>
        <p:spPr>
          <a:xfrm>
            <a:off x="1330369" y="1568228"/>
            <a:ext cx="3416232" cy="474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Google Shape;669;p29">
            <a:extLst>
              <a:ext uri="{FF2B5EF4-FFF2-40B4-BE49-F238E27FC236}">
                <a16:creationId xmlns:a16="http://schemas.microsoft.com/office/drawing/2014/main" id="{02913635-AE4B-4A7B-9553-081B0EB9DED9}"/>
              </a:ext>
            </a:extLst>
          </p:cNvPr>
          <p:cNvSpPr txBox="1">
            <a:spLocks/>
          </p:cNvSpPr>
          <p:nvPr/>
        </p:nvSpPr>
        <p:spPr>
          <a:xfrm>
            <a:off x="782240" y="2077313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02.</a:t>
            </a:r>
          </a:p>
        </p:txBody>
      </p:sp>
      <p:sp>
        <p:nvSpPr>
          <p:cNvPr id="36" name="Google Shape;675;p29">
            <a:extLst>
              <a:ext uri="{FF2B5EF4-FFF2-40B4-BE49-F238E27FC236}">
                <a16:creationId xmlns:a16="http://schemas.microsoft.com/office/drawing/2014/main" id="{9B2AAFE3-02B4-4228-BA50-EAC5BBFC3CA7}"/>
              </a:ext>
            </a:extLst>
          </p:cNvPr>
          <p:cNvSpPr txBox="1">
            <a:spLocks/>
          </p:cNvSpPr>
          <p:nvPr/>
        </p:nvSpPr>
        <p:spPr>
          <a:xfrm>
            <a:off x="1330369" y="2129828"/>
            <a:ext cx="3416232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Add New Entry</a:t>
            </a:r>
          </a:p>
        </p:txBody>
      </p:sp>
      <p:sp>
        <p:nvSpPr>
          <p:cNvPr id="37" name="Google Shape;669;p29">
            <a:extLst>
              <a:ext uri="{FF2B5EF4-FFF2-40B4-BE49-F238E27FC236}">
                <a16:creationId xmlns:a16="http://schemas.microsoft.com/office/drawing/2014/main" id="{08F38884-8C85-4612-9C91-9B83D1B6AD09}"/>
              </a:ext>
            </a:extLst>
          </p:cNvPr>
          <p:cNvSpPr txBox="1">
            <a:spLocks/>
          </p:cNvSpPr>
          <p:nvPr/>
        </p:nvSpPr>
        <p:spPr>
          <a:xfrm>
            <a:off x="782240" y="2609274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03.</a:t>
            </a:r>
          </a:p>
        </p:txBody>
      </p:sp>
      <p:sp>
        <p:nvSpPr>
          <p:cNvPr id="38" name="Google Shape;675;p29">
            <a:extLst>
              <a:ext uri="{FF2B5EF4-FFF2-40B4-BE49-F238E27FC236}">
                <a16:creationId xmlns:a16="http://schemas.microsoft.com/office/drawing/2014/main" id="{1F625155-6F31-4592-BA42-F52B8941F658}"/>
              </a:ext>
            </a:extLst>
          </p:cNvPr>
          <p:cNvSpPr txBox="1">
            <a:spLocks/>
          </p:cNvSpPr>
          <p:nvPr/>
        </p:nvSpPr>
        <p:spPr>
          <a:xfrm>
            <a:off x="1330369" y="2677884"/>
            <a:ext cx="3416232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View &amp; Search</a:t>
            </a:r>
          </a:p>
        </p:txBody>
      </p:sp>
      <p:sp>
        <p:nvSpPr>
          <p:cNvPr id="39" name="Google Shape;669;p29">
            <a:extLst>
              <a:ext uri="{FF2B5EF4-FFF2-40B4-BE49-F238E27FC236}">
                <a16:creationId xmlns:a16="http://schemas.microsoft.com/office/drawing/2014/main" id="{71D4426D-3F49-409A-BAC0-4BBE8F38E2A7}"/>
              </a:ext>
            </a:extLst>
          </p:cNvPr>
          <p:cNvSpPr txBox="1">
            <a:spLocks/>
          </p:cNvSpPr>
          <p:nvPr/>
        </p:nvSpPr>
        <p:spPr>
          <a:xfrm>
            <a:off x="782240" y="3207514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04.</a:t>
            </a:r>
          </a:p>
        </p:txBody>
      </p:sp>
      <p:sp>
        <p:nvSpPr>
          <p:cNvPr id="40" name="Google Shape;675;p29">
            <a:extLst>
              <a:ext uri="{FF2B5EF4-FFF2-40B4-BE49-F238E27FC236}">
                <a16:creationId xmlns:a16="http://schemas.microsoft.com/office/drawing/2014/main" id="{B06C3CB0-F9BD-4655-AEE2-BA19996F4E72}"/>
              </a:ext>
            </a:extLst>
          </p:cNvPr>
          <p:cNvSpPr txBox="1">
            <a:spLocks/>
          </p:cNvSpPr>
          <p:nvPr/>
        </p:nvSpPr>
        <p:spPr>
          <a:xfrm>
            <a:off x="1330369" y="3272023"/>
            <a:ext cx="3416232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Edit &amp; Delete</a:t>
            </a:r>
          </a:p>
        </p:txBody>
      </p:sp>
      <p:sp>
        <p:nvSpPr>
          <p:cNvPr id="41" name="Google Shape;669;p29">
            <a:extLst>
              <a:ext uri="{FF2B5EF4-FFF2-40B4-BE49-F238E27FC236}">
                <a16:creationId xmlns:a16="http://schemas.microsoft.com/office/drawing/2014/main" id="{C6B4E938-A4B0-431F-A543-181AEEABDC7F}"/>
              </a:ext>
            </a:extLst>
          </p:cNvPr>
          <p:cNvSpPr txBox="1">
            <a:spLocks/>
          </p:cNvSpPr>
          <p:nvPr/>
        </p:nvSpPr>
        <p:spPr>
          <a:xfrm>
            <a:off x="4390733" y="1534563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05.</a:t>
            </a:r>
          </a:p>
        </p:txBody>
      </p:sp>
      <p:sp>
        <p:nvSpPr>
          <p:cNvPr id="42" name="Google Shape;675;p29">
            <a:extLst>
              <a:ext uri="{FF2B5EF4-FFF2-40B4-BE49-F238E27FC236}">
                <a16:creationId xmlns:a16="http://schemas.microsoft.com/office/drawing/2014/main" id="{9948D443-CC08-402F-9975-6C3D8BB69FF7}"/>
              </a:ext>
            </a:extLst>
          </p:cNvPr>
          <p:cNvSpPr txBox="1">
            <a:spLocks/>
          </p:cNvSpPr>
          <p:nvPr/>
        </p:nvSpPr>
        <p:spPr>
          <a:xfrm>
            <a:off x="4950334" y="1603173"/>
            <a:ext cx="3979354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Encrypt/Decrypt</a:t>
            </a:r>
          </a:p>
        </p:txBody>
      </p:sp>
      <p:sp>
        <p:nvSpPr>
          <p:cNvPr id="43" name="Google Shape;669;p29">
            <a:extLst>
              <a:ext uri="{FF2B5EF4-FFF2-40B4-BE49-F238E27FC236}">
                <a16:creationId xmlns:a16="http://schemas.microsoft.com/office/drawing/2014/main" id="{F1457447-CC5A-4433-90E8-FCC40BC65147}"/>
              </a:ext>
            </a:extLst>
          </p:cNvPr>
          <p:cNvSpPr txBox="1">
            <a:spLocks/>
          </p:cNvSpPr>
          <p:nvPr/>
        </p:nvSpPr>
        <p:spPr>
          <a:xfrm>
            <a:off x="4390733" y="2129828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06. </a:t>
            </a:r>
          </a:p>
        </p:txBody>
      </p:sp>
      <p:sp>
        <p:nvSpPr>
          <p:cNvPr id="44" name="Google Shape;675;p29">
            <a:extLst>
              <a:ext uri="{FF2B5EF4-FFF2-40B4-BE49-F238E27FC236}">
                <a16:creationId xmlns:a16="http://schemas.microsoft.com/office/drawing/2014/main" id="{3D2ED5F1-5753-4D7C-B95B-C2DF83448945}"/>
              </a:ext>
            </a:extLst>
          </p:cNvPr>
          <p:cNvSpPr txBox="1">
            <a:spLocks/>
          </p:cNvSpPr>
          <p:nvPr/>
        </p:nvSpPr>
        <p:spPr>
          <a:xfrm>
            <a:off x="4950334" y="2189973"/>
            <a:ext cx="4331737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Backup System </a:t>
            </a:r>
          </a:p>
        </p:txBody>
      </p:sp>
      <p:sp>
        <p:nvSpPr>
          <p:cNvPr id="45" name="Google Shape;669;p29">
            <a:extLst>
              <a:ext uri="{FF2B5EF4-FFF2-40B4-BE49-F238E27FC236}">
                <a16:creationId xmlns:a16="http://schemas.microsoft.com/office/drawing/2014/main" id="{BD112804-D4AB-4EA6-B201-185E27A2B744}"/>
              </a:ext>
            </a:extLst>
          </p:cNvPr>
          <p:cNvSpPr txBox="1">
            <a:spLocks/>
          </p:cNvSpPr>
          <p:nvPr/>
        </p:nvSpPr>
        <p:spPr>
          <a:xfrm>
            <a:off x="4390733" y="2638200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07.</a:t>
            </a:r>
          </a:p>
        </p:txBody>
      </p:sp>
      <p:sp>
        <p:nvSpPr>
          <p:cNvPr id="46" name="Google Shape;675;p29">
            <a:extLst>
              <a:ext uri="{FF2B5EF4-FFF2-40B4-BE49-F238E27FC236}">
                <a16:creationId xmlns:a16="http://schemas.microsoft.com/office/drawing/2014/main" id="{BC78AB06-8FA5-4136-872C-8888A51D24E2}"/>
              </a:ext>
            </a:extLst>
          </p:cNvPr>
          <p:cNvSpPr txBox="1">
            <a:spLocks/>
          </p:cNvSpPr>
          <p:nvPr/>
        </p:nvSpPr>
        <p:spPr>
          <a:xfrm>
            <a:off x="4950334" y="2706182"/>
            <a:ext cx="3416232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Walkthrough</a:t>
            </a:r>
          </a:p>
        </p:txBody>
      </p:sp>
      <p:sp>
        <p:nvSpPr>
          <p:cNvPr id="47" name="Google Shape;669;p29">
            <a:extLst>
              <a:ext uri="{FF2B5EF4-FFF2-40B4-BE49-F238E27FC236}">
                <a16:creationId xmlns:a16="http://schemas.microsoft.com/office/drawing/2014/main" id="{21CF5402-9CB1-4484-86EE-1C85205ECE46}"/>
              </a:ext>
            </a:extLst>
          </p:cNvPr>
          <p:cNvSpPr txBox="1">
            <a:spLocks/>
          </p:cNvSpPr>
          <p:nvPr/>
        </p:nvSpPr>
        <p:spPr>
          <a:xfrm>
            <a:off x="4390733" y="3233465"/>
            <a:ext cx="7347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accen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2400" dirty="0">
                <a:solidFill>
                  <a:schemeClr val="accent3"/>
                </a:solidFill>
              </a:rPr>
              <a:t>08.</a:t>
            </a:r>
          </a:p>
        </p:txBody>
      </p:sp>
      <p:sp>
        <p:nvSpPr>
          <p:cNvPr id="48" name="Google Shape;675;p29">
            <a:extLst>
              <a:ext uri="{FF2B5EF4-FFF2-40B4-BE49-F238E27FC236}">
                <a16:creationId xmlns:a16="http://schemas.microsoft.com/office/drawing/2014/main" id="{47463381-3A6B-4D63-B724-308FFCA248AD}"/>
              </a:ext>
            </a:extLst>
          </p:cNvPr>
          <p:cNvSpPr txBox="1">
            <a:spLocks/>
          </p:cNvSpPr>
          <p:nvPr/>
        </p:nvSpPr>
        <p:spPr>
          <a:xfrm>
            <a:off x="4950334" y="3302075"/>
            <a:ext cx="3416232" cy="47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Our Team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7982D88-DD65-4124-B55E-D68BF22DCC55}"/>
              </a:ext>
            </a:extLst>
          </p:cNvPr>
          <p:cNvSpPr/>
          <p:nvPr/>
        </p:nvSpPr>
        <p:spPr>
          <a:xfrm>
            <a:off x="1618982" y="376399"/>
            <a:ext cx="4693444" cy="877668"/>
          </a:xfrm>
          <a:custGeom>
            <a:avLst/>
            <a:gdLst>
              <a:gd name="connsiteX0" fmla="*/ 0 w 4693444"/>
              <a:gd name="connsiteY0" fmla="*/ 146281 h 877668"/>
              <a:gd name="connsiteX1" fmla="*/ 146281 w 4693444"/>
              <a:gd name="connsiteY1" fmla="*/ 0 h 877668"/>
              <a:gd name="connsiteX2" fmla="*/ 862996 w 4693444"/>
              <a:gd name="connsiteY2" fmla="*/ 0 h 877668"/>
              <a:gd name="connsiteX3" fmla="*/ 1447685 w 4693444"/>
              <a:gd name="connsiteY3" fmla="*/ 0 h 877668"/>
              <a:gd name="connsiteX4" fmla="*/ 2032373 w 4693444"/>
              <a:gd name="connsiteY4" fmla="*/ 0 h 877668"/>
              <a:gd name="connsiteX5" fmla="*/ 2573053 w 4693444"/>
              <a:gd name="connsiteY5" fmla="*/ 0 h 877668"/>
              <a:gd name="connsiteX6" fmla="*/ 3113733 w 4693444"/>
              <a:gd name="connsiteY6" fmla="*/ 0 h 877668"/>
              <a:gd name="connsiteX7" fmla="*/ 3698421 w 4693444"/>
              <a:gd name="connsiteY7" fmla="*/ 0 h 877668"/>
              <a:gd name="connsiteX8" fmla="*/ 4547163 w 4693444"/>
              <a:gd name="connsiteY8" fmla="*/ 0 h 877668"/>
              <a:gd name="connsiteX9" fmla="*/ 4693444 w 4693444"/>
              <a:gd name="connsiteY9" fmla="*/ 146281 h 877668"/>
              <a:gd name="connsiteX10" fmla="*/ 4693444 w 4693444"/>
              <a:gd name="connsiteY10" fmla="*/ 731387 h 877668"/>
              <a:gd name="connsiteX11" fmla="*/ 4547163 w 4693444"/>
              <a:gd name="connsiteY11" fmla="*/ 877668 h 877668"/>
              <a:gd name="connsiteX12" fmla="*/ 3918466 w 4693444"/>
              <a:gd name="connsiteY12" fmla="*/ 877668 h 877668"/>
              <a:gd name="connsiteX13" fmla="*/ 3201751 w 4693444"/>
              <a:gd name="connsiteY13" fmla="*/ 877668 h 877668"/>
              <a:gd name="connsiteX14" fmla="*/ 2705080 w 4693444"/>
              <a:gd name="connsiteY14" fmla="*/ 877668 h 877668"/>
              <a:gd name="connsiteX15" fmla="*/ 2076382 w 4693444"/>
              <a:gd name="connsiteY15" fmla="*/ 877668 h 877668"/>
              <a:gd name="connsiteX16" fmla="*/ 1535702 w 4693444"/>
              <a:gd name="connsiteY16" fmla="*/ 877668 h 877668"/>
              <a:gd name="connsiteX17" fmla="*/ 818987 w 4693444"/>
              <a:gd name="connsiteY17" fmla="*/ 877668 h 877668"/>
              <a:gd name="connsiteX18" fmla="*/ 146281 w 4693444"/>
              <a:gd name="connsiteY18" fmla="*/ 877668 h 877668"/>
              <a:gd name="connsiteX19" fmla="*/ 0 w 4693444"/>
              <a:gd name="connsiteY19" fmla="*/ 731387 h 877668"/>
              <a:gd name="connsiteX20" fmla="*/ 0 w 4693444"/>
              <a:gd name="connsiteY20" fmla="*/ 146281 h 8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3444" h="877668" extrusionOk="0">
                <a:moveTo>
                  <a:pt x="0" y="146281"/>
                </a:moveTo>
                <a:cubicBezTo>
                  <a:pt x="-6845" y="48058"/>
                  <a:pt x="52251" y="1814"/>
                  <a:pt x="146281" y="0"/>
                </a:cubicBezTo>
                <a:cubicBezTo>
                  <a:pt x="496312" y="-29086"/>
                  <a:pt x="598367" y="8363"/>
                  <a:pt x="862996" y="0"/>
                </a:cubicBezTo>
                <a:cubicBezTo>
                  <a:pt x="1127626" y="-8363"/>
                  <a:pt x="1220084" y="21684"/>
                  <a:pt x="1447685" y="0"/>
                </a:cubicBezTo>
                <a:cubicBezTo>
                  <a:pt x="1675286" y="-21684"/>
                  <a:pt x="1796511" y="-5113"/>
                  <a:pt x="2032373" y="0"/>
                </a:cubicBezTo>
                <a:cubicBezTo>
                  <a:pt x="2268235" y="5113"/>
                  <a:pt x="2316873" y="-17741"/>
                  <a:pt x="2573053" y="0"/>
                </a:cubicBezTo>
                <a:cubicBezTo>
                  <a:pt x="2829233" y="17741"/>
                  <a:pt x="2946548" y="25369"/>
                  <a:pt x="3113733" y="0"/>
                </a:cubicBezTo>
                <a:cubicBezTo>
                  <a:pt x="3280918" y="-25369"/>
                  <a:pt x="3427573" y="-10184"/>
                  <a:pt x="3698421" y="0"/>
                </a:cubicBezTo>
                <a:cubicBezTo>
                  <a:pt x="3969269" y="10184"/>
                  <a:pt x="4310321" y="16882"/>
                  <a:pt x="4547163" y="0"/>
                </a:cubicBezTo>
                <a:cubicBezTo>
                  <a:pt x="4624945" y="-4649"/>
                  <a:pt x="4697151" y="60425"/>
                  <a:pt x="4693444" y="146281"/>
                </a:cubicBezTo>
                <a:cubicBezTo>
                  <a:pt x="4689355" y="283078"/>
                  <a:pt x="4673044" y="564575"/>
                  <a:pt x="4693444" y="731387"/>
                </a:cubicBezTo>
                <a:cubicBezTo>
                  <a:pt x="4694290" y="816004"/>
                  <a:pt x="4642755" y="889357"/>
                  <a:pt x="4547163" y="877668"/>
                </a:cubicBezTo>
                <a:cubicBezTo>
                  <a:pt x="4303337" y="853480"/>
                  <a:pt x="4096268" y="880226"/>
                  <a:pt x="3918466" y="877668"/>
                </a:cubicBezTo>
                <a:cubicBezTo>
                  <a:pt x="3740664" y="875110"/>
                  <a:pt x="3430007" y="844395"/>
                  <a:pt x="3201751" y="877668"/>
                </a:cubicBezTo>
                <a:cubicBezTo>
                  <a:pt x="2973496" y="910941"/>
                  <a:pt x="2885953" y="866859"/>
                  <a:pt x="2705080" y="877668"/>
                </a:cubicBezTo>
                <a:cubicBezTo>
                  <a:pt x="2524207" y="888477"/>
                  <a:pt x="2303261" y="885619"/>
                  <a:pt x="2076382" y="877668"/>
                </a:cubicBezTo>
                <a:cubicBezTo>
                  <a:pt x="1849503" y="869717"/>
                  <a:pt x="1739829" y="878539"/>
                  <a:pt x="1535702" y="877668"/>
                </a:cubicBezTo>
                <a:cubicBezTo>
                  <a:pt x="1331575" y="876797"/>
                  <a:pt x="966732" y="888783"/>
                  <a:pt x="818987" y="877668"/>
                </a:cubicBezTo>
                <a:cubicBezTo>
                  <a:pt x="671243" y="866553"/>
                  <a:pt x="290276" y="846306"/>
                  <a:pt x="146281" y="877668"/>
                </a:cubicBezTo>
                <a:cubicBezTo>
                  <a:pt x="75621" y="885120"/>
                  <a:pt x="9150" y="826089"/>
                  <a:pt x="0" y="731387"/>
                </a:cubicBezTo>
                <a:cubicBezTo>
                  <a:pt x="-5821" y="458185"/>
                  <a:pt x="-23501" y="279172"/>
                  <a:pt x="0" y="146281"/>
                </a:cubicBezTo>
                <a:close/>
              </a:path>
            </a:pathLst>
          </a:custGeom>
          <a:noFill/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6934429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32"/>
          <p:cNvGrpSpPr/>
          <p:nvPr/>
        </p:nvGrpSpPr>
        <p:grpSpPr>
          <a:xfrm>
            <a:off x="6197875" y="1047076"/>
            <a:ext cx="2077124" cy="2900423"/>
            <a:chOff x="6197875" y="1047076"/>
            <a:chExt cx="2077124" cy="2900423"/>
          </a:xfrm>
        </p:grpSpPr>
        <p:pic>
          <p:nvPicPr>
            <p:cNvPr id="703" name="Google Shape;703;p32"/>
            <p:cNvPicPr preferRelativeResize="0"/>
            <p:nvPr/>
          </p:nvPicPr>
          <p:blipFill rotWithShape="1">
            <a:blip r:embed="rId3">
              <a:alphaModFix/>
            </a:blip>
            <a:srcRect t="-16060" b="16059"/>
            <a:stretch/>
          </p:blipFill>
          <p:spPr>
            <a:xfrm>
              <a:off x="6463175" y="3027950"/>
              <a:ext cx="1636225" cy="919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4" name="Google Shape;7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97875" y="1047076"/>
              <a:ext cx="1057604" cy="116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5" name="Google Shape;705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43400" y="1122825"/>
              <a:ext cx="1331599" cy="26716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7" name="Google Shape;707;p32"/>
          <p:cNvSpPr txBox="1">
            <a:spLocks noGrp="1"/>
          </p:cNvSpPr>
          <p:nvPr>
            <p:ph type="title"/>
          </p:nvPr>
        </p:nvSpPr>
        <p:spPr>
          <a:xfrm>
            <a:off x="1044600" y="760726"/>
            <a:ext cx="45092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01.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Introduction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8" name="Google Shape;708;p32"/>
          <p:cNvSpPr txBox="1">
            <a:spLocks noGrp="1"/>
          </p:cNvSpPr>
          <p:nvPr>
            <p:ph type="subTitle" idx="1"/>
          </p:nvPr>
        </p:nvSpPr>
        <p:spPr>
          <a:xfrm>
            <a:off x="1044600" y="2760675"/>
            <a:ext cx="4913288" cy="1718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Features: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Add new diary entries with dates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View all entries or search by date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Edit existing entries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Delete unwanted entries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Secure encryption with password protection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Automatic timestamped backups</a:t>
            </a:r>
            <a:endParaRPr sz="1400" dirty="0"/>
          </a:p>
        </p:txBody>
      </p:sp>
      <p:sp>
        <p:nvSpPr>
          <p:cNvPr id="709" name="Google Shape;709;p32"/>
          <p:cNvSpPr txBox="1">
            <a:spLocks noGrp="1"/>
          </p:cNvSpPr>
          <p:nvPr>
            <p:ph type="subTitle" idx="2"/>
          </p:nvPr>
        </p:nvSpPr>
        <p:spPr>
          <a:xfrm>
            <a:off x="1044600" y="1793204"/>
            <a:ext cx="5252420" cy="778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Overview: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PDMS is a secure digital diary application. Console-based application for personal diary management system.</a:t>
            </a:r>
            <a:endParaRPr sz="1400" dirty="0"/>
          </a:p>
        </p:txBody>
      </p:sp>
      <p:grpSp>
        <p:nvGrpSpPr>
          <p:cNvPr id="711" name="Google Shape;711;p32"/>
          <p:cNvGrpSpPr/>
          <p:nvPr/>
        </p:nvGrpSpPr>
        <p:grpSpPr>
          <a:xfrm>
            <a:off x="7337555" y="3202575"/>
            <a:ext cx="543526" cy="273641"/>
            <a:chOff x="4629315" y="3134524"/>
            <a:chExt cx="565525" cy="232648"/>
          </a:xfrm>
        </p:grpSpPr>
        <p:sp>
          <p:nvSpPr>
            <p:cNvPr id="712" name="Google Shape;712;p32"/>
            <p:cNvSpPr/>
            <p:nvPr/>
          </p:nvSpPr>
          <p:spPr>
            <a:xfrm>
              <a:off x="4629315" y="3134524"/>
              <a:ext cx="565525" cy="232648"/>
            </a:xfrm>
            <a:custGeom>
              <a:avLst/>
              <a:gdLst/>
              <a:ahLst/>
              <a:cxnLst/>
              <a:rect l="l" t="t" r="r" b="b"/>
              <a:pathLst>
                <a:path w="12286" h="5054" extrusionOk="0">
                  <a:moveTo>
                    <a:pt x="3354" y="1970"/>
                  </a:moveTo>
                  <a:cubicBezTo>
                    <a:pt x="3446" y="1970"/>
                    <a:pt x="3511" y="1991"/>
                    <a:pt x="3602" y="2013"/>
                  </a:cubicBezTo>
                  <a:cubicBezTo>
                    <a:pt x="3689" y="2013"/>
                    <a:pt x="3781" y="2040"/>
                    <a:pt x="3872" y="2083"/>
                  </a:cubicBezTo>
                  <a:lnTo>
                    <a:pt x="2474" y="3050"/>
                  </a:lnTo>
                  <a:cubicBezTo>
                    <a:pt x="2366" y="2893"/>
                    <a:pt x="2317" y="2715"/>
                    <a:pt x="2366" y="2531"/>
                  </a:cubicBezTo>
                  <a:cubicBezTo>
                    <a:pt x="2474" y="2148"/>
                    <a:pt x="2906" y="1970"/>
                    <a:pt x="3354" y="1970"/>
                  </a:cubicBezTo>
                  <a:close/>
                  <a:moveTo>
                    <a:pt x="3937" y="2105"/>
                  </a:moveTo>
                  <a:cubicBezTo>
                    <a:pt x="4207" y="2196"/>
                    <a:pt x="4434" y="2353"/>
                    <a:pt x="4569" y="2553"/>
                  </a:cubicBezTo>
                  <a:cubicBezTo>
                    <a:pt x="4817" y="2893"/>
                    <a:pt x="4839" y="3363"/>
                    <a:pt x="4661" y="3795"/>
                  </a:cubicBezTo>
                  <a:cubicBezTo>
                    <a:pt x="4342" y="3746"/>
                    <a:pt x="4051" y="3703"/>
                    <a:pt x="3759" y="3660"/>
                  </a:cubicBezTo>
                  <a:cubicBezTo>
                    <a:pt x="3419" y="3611"/>
                    <a:pt x="3062" y="3546"/>
                    <a:pt x="2771" y="3363"/>
                  </a:cubicBezTo>
                  <a:cubicBezTo>
                    <a:pt x="2679" y="3298"/>
                    <a:pt x="2566" y="3206"/>
                    <a:pt x="2501" y="3093"/>
                  </a:cubicBezTo>
                  <a:lnTo>
                    <a:pt x="3937" y="2105"/>
                  </a:lnTo>
                  <a:close/>
                  <a:moveTo>
                    <a:pt x="4074" y="56"/>
                  </a:moveTo>
                  <a:cubicBezTo>
                    <a:pt x="4111" y="56"/>
                    <a:pt x="4148" y="57"/>
                    <a:pt x="4186" y="58"/>
                  </a:cubicBezTo>
                  <a:cubicBezTo>
                    <a:pt x="4364" y="58"/>
                    <a:pt x="4569" y="80"/>
                    <a:pt x="4747" y="123"/>
                  </a:cubicBezTo>
                  <a:cubicBezTo>
                    <a:pt x="4882" y="150"/>
                    <a:pt x="5039" y="171"/>
                    <a:pt x="5109" y="285"/>
                  </a:cubicBezTo>
                  <a:cubicBezTo>
                    <a:pt x="5222" y="420"/>
                    <a:pt x="5174" y="620"/>
                    <a:pt x="5152" y="733"/>
                  </a:cubicBezTo>
                  <a:cubicBezTo>
                    <a:pt x="4996" y="1273"/>
                    <a:pt x="4526" y="1635"/>
                    <a:pt x="4007" y="1970"/>
                  </a:cubicBezTo>
                  <a:lnTo>
                    <a:pt x="3937" y="2040"/>
                  </a:lnTo>
                  <a:cubicBezTo>
                    <a:pt x="3824" y="1991"/>
                    <a:pt x="3716" y="1970"/>
                    <a:pt x="3602" y="1948"/>
                  </a:cubicBezTo>
                  <a:cubicBezTo>
                    <a:pt x="3509" y="1928"/>
                    <a:pt x="3411" y="1917"/>
                    <a:pt x="3312" y="1917"/>
                  </a:cubicBezTo>
                  <a:cubicBezTo>
                    <a:pt x="2865" y="1917"/>
                    <a:pt x="2410" y="2125"/>
                    <a:pt x="2317" y="2510"/>
                  </a:cubicBezTo>
                  <a:cubicBezTo>
                    <a:pt x="2274" y="2715"/>
                    <a:pt x="2317" y="2915"/>
                    <a:pt x="2430" y="3071"/>
                  </a:cubicBezTo>
                  <a:lnTo>
                    <a:pt x="611" y="4335"/>
                  </a:lnTo>
                  <a:cubicBezTo>
                    <a:pt x="497" y="4222"/>
                    <a:pt x="384" y="4065"/>
                    <a:pt x="314" y="3881"/>
                  </a:cubicBezTo>
                  <a:cubicBezTo>
                    <a:pt x="44" y="3206"/>
                    <a:pt x="362" y="2488"/>
                    <a:pt x="562" y="2105"/>
                  </a:cubicBezTo>
                  <a:cubicBezTo>
                    <a:pt x="1241" y="857"/>
                    <a:pt x="2648" y="56"/>
                    <a:pt x="4074" y="56"/>
                  </a:cubicBezTo>
                  <a:close/>
                  <a:moveTo>
                    <a:pt x="2452" y="3120"/>
                  </a:moveTo>
                  <a:cubicBezTo>
                    <a:pt x="2544" y="3255"/>
                    <a:pt x="2636" y="3341"/>
                    <a:pt x="2744" y="3411"/>
                  </a:cubicBezTo>
                  <a:cubicBezTo>
                    <a:pt x="3041" y="3611"/>
                    <a:pt x="3419" y="3660"/>
                    <a:pt x="3737" y="3725"/>
                  </a:cubicBezTo>
                  <a:cubicBezTo>
                    <a:pt x="4029" y="3768"/>
                    <a:pt x="4342" y="3816"/>
                    <a:pt x="4634" y="3838"/>
                  </a:cubicBezTo>
                  <a:cubicBezTo>
                    <a:pt x="4591" y="3973"/>
                    <a:pt x="4499" y="4087"/>
                    <a:pt x="4412" y="4200"/>
                  </a:cubicBezTo>
                  <a:cubicBezTo>
                    <a:pt x="3986" y="4691"/>
                    <a:pt x="3311" y="4897"/>
                    <a:pt x="2814" y="4961"/>
                  </a:cubicBezTo>
                  <a:cubicBezTo>
                    <a:pt x="2664" y="4984"/>
                    <a:pt x="2507" y="4996"/>
                    <a:pt x="2349" y="4996"/>
                  </a:cubicBezTo>
                  <a:cubicBezTo>
                    <a:pt x="1723" y="4996"/>
                    <a:pt x="1068" y="4809"/>
                    <a:pt x="654" y="4378"/>
                  </a:cubicBezTo>
                  <a:lnTo>
                    <a:pt x="2452" y="3120"/>
                  </a:lnTo>
                  <a:close/>
                  <a:moveTo>
                    <a:pt x="4099" y="0"/>
                  </a:moveTo>
                  <a:cubicBezTo>
                    <a:pt x="2648" y="0"/>
                    <a:pt x="1221" y="796"/>
                    <a:pt x="519" y="2083"/>
                  </a:cubicBezTo>
                  <a:cubicBezTo>
                    <a:pt x="292" y="2466"/>
                    <a:pt x="0" y="3206"/>
                    <a:pt x="270" y="3903"/>
                  </a:cubicBezTo>
                  <a:cubicBezTo>
                    <a:pt x="341" y="4087"/>
                    <a:pt x="427" y="4243"/>
                    <a:pt x="562" y="4378"/>
                  </a:cubicBezTo>
                  <a:lnTo>
                    <a:pt x="384" y="4492"/>
                  </a:lnTo>
                  <a:lnTo>
                    <a:pt x="427" y="4535"/>
                  </a:lnTo>
                  <a:lnTo>
                    <a:pt x="611" y="4421"/>
                  </a:lnTo>
                  <a:cubicBezTo>
                    <a:pt x="1016" y="4826"/>
                    <a:pt x="1642" y="5032"/>
                    <a:pt x="2274" y="5053"/>
                  </a:cubicBezTo>
                  <a:cubicBezTo>
                    <a:pt x="2452" y="5053"/>
                    <a:pt x="2657" y="5032"/>
                    <a:pt x="2836" y="5010"/>
                  </a:cubicBezTo>
                  <a:cubicBezTo>
                    <a:pt x="3332" y="4940"/>
                    <a:pt x="4007" y="4740"/>
                    <a:pt x="4456" y="4243"/>
                  </a:cubicBezTo>
                  <a:cubicBezTo>
                    <a:pt x="4569" y="4108"/>
                    <a:pt x="4634" y="3973"/>
                    <a:pt x="4704" y="3838"/>
                  </a:cubicBezTo>
                  <a:cubicBezTo>
                    <a:pt x="4832" y="3851"/>
                    <a:pt x="4962" y="3858"/>
                    <a:pt x="5092" y="3858"/>
                  </a:cubicBezTo>
                  <a:cubicBezTo>
                    <a:pt x="5398" y="3858"/>
                    <a:pt x="5708" y="3819"/>
                    <a:pt x="6011" y="3725"/>
                  </a:cubicBezTo>
                  <a:cubicBezTo>
                    <a:pt x="6708" y="3525"/>
                    <a:pt x="7426" y="2850"/>
                    <a:pt x="7361" y="2040"/>
                  </a:cubicBezTo>
                  <a:cubicBezTo>
                    <a:pt x="7334" y="1948"/>
                    <a:pt x="7334" y="1856"/>
                    <a:pt x="7383" y="1791"/>
                  </a:cubicBezTo>
                  <a:cubicBezTo>
                    <a:pt x="7447" y="1743"/>
                    <a:pt x="7539" y="1743"/>
                    <a:pt x="7631" y="1743"/>
                  </a:cubicBezTo>
                  <a:cubicBezTo>
                    <a:pt x="9181" y="1878"/>
                    <a:pt x="10736" y="2083"/>
                    <a:pt x="12264" y="2310"/>
                  </a:cubicBezTo>
                  <a:lnTo>
                    <a:pt x="12286" y="2261"/>
                  </a:lnTo>
                  <a:cubicBezTo>
                    <a:pt x="10758" y="2013"/>
                    <a:pt x="9181" y="1835"/>
                    <a:pt x="7631" y="1700"/>
                  </a:cubicBezTo>
                  <a:cubicBezTo>
                    <a:pt x="7594" y="1693"/>
                    <a:pt x="7557" y="1688"/>
                    <a:pt x="7521" y="1688"/>
                  </a:cubicBezTo>
                  <a:cubicBezTo>
                    <a:pt x="7448" y="1688"/>
                    <a:pt x="7381" y="1708"/>
                    <a:pt x="7334" y="1770"/>
                  </a:cubicBezTo>
                  <a:cubicBezTo>
                    <a:pt x="7269" y="1835"/>
                    <a:pt x="7291" y="1948"/>
                    <a:pt x="7291" y="2040"/>
                  </a:cubicBezTo>
                  <a:lnTo>
                    <a:pt x="7291" y="2061"/>
                  </a:lnTo>
                  <a:cubicBezTo>
                    <a:pt x="7361" y="2823"/>
                    <a:pt x="6686" y="3476"/>
                    <a:pt x="6011" y="3681"/>
                  </a:cubicBezTo>
                  <a:cubicBezTo>
                    <a:pt x="5675" y="3770"/>
                    <a:pt x="5342" y="3802"/>
                    <a:pt x="5010" y="3802"/>
                  </a:cubicBezTo>
                  <a:cubicBezTo>
                    <a:pt x="4915" y="3802"/>
                    <a:pt x="4820" y="3800"/>
                    <a:pt x="4726" y="3795"/>
                  </a:cubicBezTo>
                  <a:cubicBezTo>
                    <a:pt x="4904" y="3341"/>
                    <a:pt x="4882" y="2871"/>
                    <a:pt x="4612" y="2510"/>
                  </a:cubicBezTo>
                  <a:cubicBezTo>
                    <a:pt x="4477" y="2331"/>
                    <a:pt x="4256" y="2175"/>
                    <a:pt x="4007" y="2061"/>
                  </a:cubicBezTo>
                  <a:lnTo>
                    <a:pt x="4051" y="2013"/>
                  </a:lnTo>
                  <a:cubicBezTo>
                    <a:pt x="4569" y="1656"/>
                    <a:pt x="5039" y="1295"/>
                    <a:pt x="5201" y="755"/>
                  </a:cubicBezTo>
                  <a:cubicBezTo>
                    <a:pt x="5244" y="641"/>
                    <a:pt x="5287" y="420"/>
                    <a:pt x="5152" y="236"/>
                  </a:cubicBezTo>
                  <a:cubicBezTo>
                    <a:pt x="5066" y="123"/>
                    <a:pt x="4904" y="80"/>
                    <a:pt x="4769" y="58"/>
                  </a:cubicBezTo>
                  <a:cubicBezTo>
                    <a:pt x="4547" y="19"/>
                    <a:pt x="4323" y="0"/>
                    <a:pt x="40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878891" y="3229397"/>
              <a:ext cx="201151" cy="117107"/>
            </a:xfrm>
            <a:custGeom>
              <a:avLst/>
              <a:gdLst/>
              <a:ahLst/>
              <a:cxnLst/>
              <a:rect l="l" t="t" r="r" b="b"/>
              <a:pathLst>
                <a:path w="4370" h="2544" extrusionOk="0">
                  <a:moveTo>
                    <a:pt x="475" y="0"/>
                  </a:moveTo>
                  <a:cubicBezTo>
                    <a:pt x="249" y="449"/>
                    <a:pt x="135" y="945"/>
                    <a:pt x="49" y="1550"/>
                  </a:cubicBezTo>
                  <a:cubicBezTo>
                    <a:pt x="22" y="1707"/>
                    <a:pt x="0" y="1869"/>
                    <a:pt x="49" y="2026"/>
                  </a:cubicBezTo>
                  <a:cubicBezTo>
                    <a:pt x="92" y="2161"/>
                    <a:pt x="205" y="2317"/>
                    <a:pt x="384" y="2360"/>
                  </a:cubicBezTo>
                  <a:cubicBezTo>
                    <a:pt x="395" y="2361"/>
                    <a:pt x="406" y="2362"/>
                    <a:pt x="418" y="2362"/>
                  </a:cubicBezTo>
                  <a:cubicBezTo>
                    <a:pt x="630" y="2362"/>
                    <a:pt x="815" y="2175"/>
                    <a:pt x="902" y="2047"/>
                  </a:cubicBezTo>
                  <a:cubicBezTo>
                    <a:pt x="1080" y="1777"/>
                    <a:pt x="1194" y="1485"/>
                    <a:pt x="1329" y="1194"/>
                  </a:cubicBezTo>
                  <a:cubicBezTo>
                    <a:pt x="1507" y="789"/>
                    <a:pt x="1669" y="384"/>
                    <a:pt x="1982" y="87"/>
                  </a:cubicBezTo>
                  <a:lnTo>
                    <a:pt x="1982" y="87"/>
                  </a:lnTo>
                  <a:cubicBezTo>
                    <a:pt x="1890" y="584"/>
                    <a:pt x="1847" y="1080"/>
                    <a:pt x="1804" y="1572"/>
                  </a:cubicBezTo>
                  <a:cubicBezTo>
                    <a:pt x="1804" y="1685"/>
                    <a:pt x="1826" y="1799"/>
                    <a:pt x="1890" y="1869"/>
                  </a:cubicBezTo>
                  <a:cubicBezTo>
                    <a:pt x="1912" y="1912"/>
                    <a:pt x="1961" y="1912"/>
                    <a:pt x="2004" y="1912"/>
                  </a:cubicBezTo>
                  <a:lnTo>
                    <a:pt x="2025" y="1912"/>
                  </a:lnTo>
                  <a:lnTo>
                    <a:pt x="3332" y="470"/>
                  </a:lnTo>
                  <a:cubicBezTo>
                    <a:pt x="3351" y="452"/>
                    <a:pt x="3454" y="348"/>
                    <a:pt x="3541" y="348"/>
                  </a:cubicBezTo>
                  <a:cubicBezTo>
                    <a:pt x="3555" y="348"/>
                    <a:pt x="3568" y="351"/>
                    <a:pt x="3581" y="357"/>
                  </a:cubicBezTo>
                  <a:lnTo>
                    <a:pt x="3197" y="1507"/>
                  </a:lnTo>
                  <a:cubicBezTo>
                    <a:pt x="3084" y="1820"/>
                    <a:pt x="3019" y="2161"/>
                    <a:pt x="3197" y="2382"/>
                  </a:cubicBezTo>
                  <a:cubicBezTo>
                    <a:pt x="3289" y="2474"/>
                    <a:pt x="3446" y="2544"/>
                    <a:pt x="3581" y="2544"/>
                  </a:cubicBezTo>
                  <a:cubicBezTo>
                    <a:pt x="3667" y="2544"/>
                    <a:pt x="3759" y="2544"/>
                    <a:pt x="3829" y="2495"/>
                  </a:cubicBezTo>
                  <a:cubicBezTo>
                    <a:pt x="4050" y="2431"/>
                    <a:pt x="4234" y="2247"/>
                    <a:pt x="4369" y="2090"/>
                  </a:cubicBezTo>
                  <a:lnTo>
                    <a:pt x="4320" y="2069"/>
                  </a:lnTo>
                  <a:cubicBezTo>
                    <a:pt x="4185" y="2204"/>
                    <a:pt x="4029" y="2382"/>
                    <a:pt x="3829" y="2452"/>
                  </a:cubicBezTo>
                  <a:cubicBezTo>
                    <a:pt x="3766" y="2474"/>
                    <a:pt x="3696" y="2486"/>
                    <a:pt x="3624" y="2486"/>
                  </a:cubicBezTo>
                  <a:cubicBezTo>
                    <a:pt x="3486" y="2486"/>
                    <a:pt x="3343" y="2442"/>
                    <a:pt x="3240" y="2339"/>
                  </a:cubicBezTo>
                  <a:cubicBezTo>
                    <a:pt x="3062" y="2139"/>
                    <a:pt x="3154" y="1820"/>
                    <a:pt x="3240" y="1529"/>
                  </a:cubicBezTo>
                  <a:lnTo>
                    <a:pt x="3645" y="357"/>
                  </a:lnTo>
                  <a:cubicBezTo>
                    <a:pt x="3645" y="335"/>
                    <a:pt x="3645" y="335"/>
                    <a:pt x="3624" y="314"/>
                  </a:cubicBezTo>
                  <a:cubicBezTo>
                    <a:pt x="3604" y="301"/>
                    <a:pt x="3579" y="294"/>
                    <a:pt x="3549" y="294"/>
                  </a:cubicBezTo>
                  <a:cubicBezTo>
                    <a:pt x="3478" y="294"/>
                    <a:pt x="3384" y="332"/>
                    <a:pt x="3289" y="427"/>
                  </a:cubicBezTo>
                  <a:lnTo>
                    <a:pt x="1982" y="1869"/>
                  </a:lnTo>
                  <a:cubicBezTo>
                    <a:pt x="1961" y="1869"/>
                    <a:pt x="1961" y="1842"/>
                    <a:pt x="1939" y="1842"/>
                  </a:cubicBezTo>
                  <a:cubicBezTo>
                    <a:pt x="1869" y="1777"/>
                    <a:pt x="1869" y="1664"/>
                    <a:pt x="1869" y="1599"/>
                  </a:cubicBezTo>
                  <a:cubicBezTo>
                    <a:pt x="1890" y="1059"/>
                    <a:pt x="1961" y="540"/>
                    <a:pt x="2047" y="22"/>
                  </a:cubicBezTo>
                  <a:lnTo>
                    <a:pt x="2047" y="0"/>
                  </a:lnTo>
                  <a:lnTo>
                    <a:pt x="2004" y="0"/>
                  </a:lnTo>
                  <a:cubicBezTo>
                    <a:pt x="1642" y="314"/>
                    <a:pt x="1464" y="740"/>
                    <a:pt x="1264" y="1167"/>
                  </a:cubicBezTo>
                  <a:cubicBezTo>
                    <a:pt x="1151" y="1464"/>
                    <a:pt x="1015" y="1755"/>
                    <a:pt x="859" y="2004"/>
                  </a:cubicBezTo>
                  <a:cubicBezTo>
                    <a:pt x="776" y="2126"/>
                    <a:pt x="622" y="2302"/>
                    <a:pt x="441" y="2302"/>
                  </a:cubicBezTo>
                  <a:cubicBezTo>
                    <a:pt x="422" y="2302"/>
                    <a:pt x="403" y="2300"/>
                    <a:pt x="384" y="2296"/>
                  </a:cubicBezTo>
                  <a:cubicBezTo>
                    <a:pt x="249" y="2274"/>
                    <a:pt x="135" y="2139"/>
                    <a:pt x="114" y="2004"/>
                  </a:cubicBezTo>
                  <a:cubicBezTo>
                    <a:pt x="70" y="1869"/>
                    <a:pt x="92" y="1707"/>
                    <a:pt x="114" y="1550"/>
                  </a:cubicBezTo>
                  <a:cubicBezTo>
                    <a:pt x="205" y="945"/>
                    <a:pt x="292" y="470"/>
                    <a:pt x="540" y="22"/>
                  </a:cubicBezTo>
                  <a:lnTo>
                    <a:pt x="4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201B2AE-420D-45F9-9F28-ABCBD789D377}"/>
              </a:ext>
            </a:extLst>
          </p:cNvPr>
          <p:cNvSpPr/>
          <p:nvPr/>
        </p:nvSpPr>
        <p:spPr>
          <a:xfrm>
            <a:off x="1044600" y="760726"/>
            <a:ext cx="3276169" cy="682011"/>
          </a:xfrm>
          <a:custGeom>
            <a:avLst/>
            <a:gdLst>
              <a:gd name="connsiteX0" fmla="*/ 113671 w 3276169"/>
              <a:gd name="connsiteY0" fmla="*/ 0 h 682011"/>
              <a:gd name="connsiteX1" fmla="*/ 777796 w 3276169"/>
              <a:gd name="connsiteY1" fmla="*/ 0 h 682011"/>
              <a:gd name="connsiteX2" fmla="*/ 1473545 w 3276169"/>
              <a:gd name="connsiteY2" fmla="*/ 0 h 682011"/>
              <a:gd name="connsiteX3" fmla="*/ 2042795 w 3276169"/>
              <a:gd name="connsiteY3" fmla="*/ 0 h 682011"/>
              <a:gd name="connsiteX4" fmla="*/ 3276169 w 3276169"/>
              <a:gd name="connsiteY4" fmla="*/ 0 h 682011"/>
              <a:gd name="connsiteX5" fmla="*/ 3276169 w 3276169"/>
              <a:gd name="connsiteY5" fmla="*/ 0 h 682011"/>
              <a:gd name="connsiteX6" fmla="*/ 3276169 w 3276169"/>
              <a:gd name="connsiteY6" fmla="*/ 568340 h 682011"/>
              <a:gd name="connsiteX7" fmla="*/ 3162498 w 3276169"/>
              <a:gd name="connsiteY7" fmla="*/ 682011 h 682011"/>
              <a:gd name="connsiteX8" fmla="*/ 2529998 w 3276169"/>
              <a:gd name="connsiteY8" fmla="*/ 682011 h 682011"/>
              <a:gd name="connsiteX9" fmla="*/ 1992374 w 3276169"/>
              <a:gd name="connsiteY9" fmla="*/ 682011 h 682011"/>
              <a:gd name="connsiteX10" fmla="*/ 1423124 w 3276169"/>
              <a:gd name="connsiteY10" fmla="*/ 682011 h 682011"/>
              <a:gd name="connsiteX11" fmla="*/ 790625 w 3276169"/>
              <a:gd name="connsiteY11" fmla="*/ 682011 h 682011"/>
              <a:gd name="connsiteX12" fmla="*/ 0 w 3276169"/>
              <a:gd name="connsiteY12" fmla="*/ 682011 h 682011"/>
              <a:gd name="connsiteX13" fmla="*/ 0 w 3276169"/>
              <a:gd name="connsiteY13" fmla="*/ 682011 h 682011"/>
              <a:gd name="connsiteX14" fmla="*/ 0 w 3276169"/>
              <a:gd name="connsiteY14" fmla="*/ 113671 h 682011"/>
              <a:gd name="connsiteX15" fmla="*/ 113671 w 3276169"/>
              <a:gd name="connsiteY15" fmla="*/ 0 h 6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169" h="682011" extrusionOk="0">
                <a:moveTo>
                  <a:pt x="113671" y="0"/>
                </a:moveTo>
                <a:cubicBezTo>
                  <a:pt x="365031" y="-5759"/>
                  <a:pt x="488639" y="-25837"/>
                  <a:pt x="777796" y="0"/>
                </a:cubicBezTo>
                <a:cubicBezTo>
                  <a:pt x="1066954" y="25837"/>
                  <a:pt x="1178248" y="-23736"/>
                  <a:pt x="1473545" y="0"/>
                </a:cubicBezTo>
                <a:cubicBezTo>
                  <a:pt x="1768842" y="23736"/>
                  <a:pt x="1801581" y="-1126"/>
                  <a:pt x="2042795" y="0"/>
                </a:cubicBezTo>
                <a:cubicBezTo>
                  <a:pt x="2284009" y="1126"/>
                  <a:pt x="2923867" y="34217"/>
                  <a:pt x="3276169" y="0"/>
                </a:cubicBezTo>
                <a:lnTo>
                  <a:pt x="3276169" y="0"/>
                </a:lnTo>
                <a:cubicBezTo>
                  <a:pt x="3288863" y="268382"/>
                  <a:pt x="3279283" y="401616"/>
                  <a:pt x="3276169" y="568340"/>
                </a:cubicBezTo>
                <a:cubicBezTo>
                  <a:pt x="3277729" y="631111"/>
                  <a:pt x="3223875" y="681360"/>
                  <a:pt x="3162498" y="682011"/>
                </a:cubicBezTo>
                <a:cubicBezTo>
                  <a:pt x="2929030" y="685492"/>
                  <a:pt x="2691129" y="663623"/>
                  <a:pt x="2529998" y="682011"/>
                </a:cubicBezTo>
                <a:cubicBezTo>
                  <a:pt x="2368867" y="700399"/>
                  <a:pt x="2193046" y="680758"/>
                  <a:pt x="1992374" y="682011"/>
                </a:cubicBezTo>
                <a:cubicBezTo>
                  <a:pt x="1791702" y="683264"/>
                  <a:pt x="1570949" y="654380"/>
                  <a:pt x="1423124" y="682011"/>
                </a:cubicBezTo>
                <a:cubicBezTo>
                  <a:pt x="1275299" y="709643"/>
                  <a:pt x="1014567" y="660607"/>
                  <a:pt x="790625" y="682011"/>
                </a:cubicBezTo>
                <a:cubicBezTo>
                  <a:pt x="566683" y="703415"/>
                  <a:pt x="166706" y="687153"/>
                  <a:pt x="0" y="682011"/>
                </a:cubicBezTo>
                <a:lnTo>
                  <a:pt x="0" y="682011"/>
                </a:lnTo>
                <a:cubicBezTo>
                  <a:pt x="23006" y="522690"/>
                  <a:pt x="-19142" y="238323"/>
                  <a:pt x="0" y="113671"/>
                </a:cubicBezTo>
                <a:cubicBezTo>
                  <a:pt x="-7913" y="51534"/>
                  <a:pt x="41493" y="-11130"/>
                  <a:pt x="113671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886268327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4" name="Google Shape;784;p37"/>
          <p:cNvGrpSpPr/>
          <p:nvPr/>
        </p:nvGrpSpPr>
        <p:grpSpPr>
          <a:xfrm>
            <a:off x="4423190" y="1134336"/>
            <a:ext cx="4720810" cy="4074278"/>
            <a:chOff x="3919357" y="691424"/>
            <a:chExt cx="4720810" cy="4074278"/>
          </a:xfrm>
        </p:grpSpPr>
        <p:grpSp>
          <p:nvGrpSpPr>
            <p:cNvPr id="785" name="Google Shape;785;p37"/>
            <p:cNvGrpSpPr/>
            <p:nvPr/>
          </p:nvGrpSpPr>
          <p:grpSpPr>
            <a:xfrm>
              <a:off x="5425013" y="4402692"/>
              <a:ext cx="287320" cy="241548"/>
              <a:chOff x="5750408" y="1983175"/>
              <a:chExt cx="938649" cy="789116"/>
            </a:xfrm>
          </p:grpSpPr>
          <p:sp>
            <p:nvSpPr>
              <p:cNvPr id="786" name="Google Shape;786;p3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88" name="Google Shape;788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5201" y="2158875"/>
              <a:ext cx="2682699" cy="2485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9" name="Google Shape;789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17557" y="691424"/>
              <a:ext cx="1138536" cy="15791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0" name="Google Shape;790;p37"/>
            <p:cNvGrpSpPr/>
            <p:nvPr/>
          </p:nvGrpSpPr>
          <p:grpSpPr>
            <a:xfrm>
              <a:off x="7342319" y="1898874"/>
              <a:ext cx="388532" cy="159782"/>
              <a:chOff x="6066014" y="2912731"/>
              <a:chExt cx="1104726" cy="454443"/>
            </a:xfrm>
          </p:grpSpPr>
          <p:sp>
            <p:nvSpPr>
              <p:cNvPr id="791" name="Google Shape;791;p37"/>
              <p:cNvSpPr/>
              <p:nvPr/>
            </p:nvSpPr>
            <p:spPr>
              <a:xfrm>
                <a:off x="6066014" y="2912731"/>
                <a:ext cx="1104726" cy="454443"/>
              </a:xfrm>
              <a:custGeom>
                <a:avLst/>
                <a:gdLst/>
                <a:ahLst/>
                <a:cxnLst/>
                <a:rect l="l" t="t" r="r" b="b"/>
                <a:pathLst>
                  <a:path w="12286" h="5054" extrusionOk="0">
                    <a:moveTo>
                      <a:pt x="3354" y="1970"/>
                    </a:moveTo>
                    <a:cubicBezTo>
                      <a:pt x="3446" y="1970"/>
                      <a:pt x="3511" y="1991"/>
                      <a:pt x="3602" y="2013"/>
                    </a:cubicBezTo>
                    <a:cubicBezTo>
                      <a:pt x="3689" y="2013"/>
                      <a:pt x="3781" y="2040"/>
                      <a:pt x="3872" y="2083"/>
                    </a:cubicBezTo>
                    <a:lnTo>
                      <a:pt x="2474" y="3050"/>
                    </a:lnTo>
                    <a:cubicBezTo>
                      <a:pt x="2366" y="2893"/>
                      <a:pt x="2317" y="2715"/>
                      <a:pt x="2366" y="2531"/>
                    </a:cubicBezTo>
                    <a:cubicBezTo>
                      <a:pt x="2474" y="2148"/>
                      <a:pt x="2906" y="1970"/>
                      <a:pt x="3354" y="1970"/>
                    </a:cubicBezTo>
                    <a:close/>
                    <a:moveTo>
                      <a:pt x="3937" y="2105"/>
                    </a:moveTo>
                    <a:cubicBezTo>
                      <a:pt x="4207" y="2196"/>
                      <a:pt x="4434" y="2353"/>
                      <a:pt x="4569" y="2553"/>
                    </a:cubicBezTo>
                    <a:cubicBezTo>
                      <a:pt x="4817" y="2893"/>
                      <a:pt x="4839" y="3363"/>
                      <a:pt x="4661" y="3795"/>
                    </a:cubicBezTo>
                    <a:cubicBezTo>
                      <a:pt x="4342" y="3746"/>
                      <a:pt x="4051" y="3703"/>
                      <a:pt x="3759" y="3660"/>
                    </a:cubicBezTo>
                    <a:cubicBezTo>
                      <a:pt x="3419" y="3611"/>
                      <a:pt x="3062" y="3546"/>
                      <a:pt x="2771" y="3363"/>
                    </a:cubicBezTo>
                    <a:cubicBezTo>
                      <a:pt x="2679" y="3298"/>
                      <a:pt x="2566" y="3206"/>
                      <a:pt x="2501" y="3093"/>
                    </a:cubicBezTo>
                    <a:lnTo>
                      <a:pt x="3937" y="2105"/>
                    </a:lnTo>
                    <a:close/>
                    <a:moveTo>
                      <a:pt x="4074" y="56"/>
                    </a:moveTo>
                    <a:cubicBezTo>
                      <a:pt x="4111" y="56"/>
                      <a:pt x="4148" y="57"/>
                      <a:pt x="4186" y="58"/>
                    </a:cubicBezTo>
                    <a:cubicBezTo>
                      <a:pt x="4364" y="58"/>
                      <a:pt x="4569" y="80"/>
                      <a:pt x="4747" y="123"/>
                    </a:cubicBezTo>
                    <a:cubicBezTo>
                      <a:pt x="4882" y="150"/>
                      <a:pt x="5039" y="171"/>
                      <a:pt x="5109" y="285"/>
                    </a:cubicBezTo>
                    <a:cubicBezTo>
                      <a:pt x="5222" y="420"/>
                      <a:pt x="5174" y="620"/>
                      <a:pt x="5152" y="733"/>
                    </a:cubicBezTo>
                    <a:cubicBezTo>
                      <a:pt x="4996" y="1273"/>
                      <a:pt x="4526" y="1635"/>
                      <a:pt x="4007" y="1970"/>
                    </a:cubicBezTo>
                    <a:lnTo>
                      <a:pt x="3937" y="2040"/>
                    </a:lnTo>
                    <a:cubicBezTo>
                      <a:pt x="3824" y="1991"/>
                      <a:pt x="3716" y="1970"/>
                      <a:pt x="3602" y="1948"/>
                    </a:cubicBezTo>
                    <a:cubicBezTo>
                      <a:pt x="3509" y="1928"/>
                      <a:pt x="3411" y="1917"/>
                      <a:pt x="3312" y="1917"/>
                    </a:cubicBezTo>
                    <a:cubicBezTo>
                      <a:pt x="2865" y="1917"/>
                      <a:pt x="2410" y="2125"/>
                      <a:pt x="2317" y="2510"/>
                    </a:cubicBezTo>
                    <a:cubicBezTo>
                      <a:pt x="2274" y="2715"/>
                      <a:pt x="2317" y="2915"/>
                      <a:pt x="2430" y="3071"/>
                    </a:cubicBezTo>
                    <a:lnTo>
                      <a:pt x="611" y="4335"/>
                    </a:lnTo>
                    <a:cubicBezTo>
                      <a:pt x="497" y="4222"/>
                      <a:pt x="384" y="4065"/>
                      <a:pt x="314" y="3881"/>
                    </a:cubicBezTo>
                    <a:cubicBezTo>
                      <a:pt x="44" y="3206"/>
                      <a:pt x="362" y="2488"/>
                      <a:pt x="562" y="2105"/>
                    </a:cubicBezTo>
                    <a:cubicBezTo>
                      <a:pt x="1241" y="857"/>
                      <a:pt x="2648" y="56"/>
                      <a:pt x="4074" y="56"/>
                    </a:cubicBezTo>
                    <a:close/>
                    <a:moveTo>
                      <a:pt x="2452" y="3120"/>
                    </a:moveTo>
                    <a:cubicBezTo>
                      <a:pt x="2544" y="3255"/>
                      <a:pt x="2636" y="3341"/>
                      <a:pt x="2744" y="3411"/>
                    </a:cubicBezTo>
                    <a:cubicBezTo>
                      <a:pt x="3041" y="3611"/>
                      <a:pt x="3419" y="3660"/>
                      <a:pt x="3737" y="3725"/>
                    </a:cubicBezTo>
                    <a:cubicBezTo>
                      <a:pt x="4029" y="3768"/>
                      <a:pt x="4342" y="3816"/>
                      <a:pt x="4634" y="3838"/>
                    </a:cubicBezTo>
                    <a:cubicBezTo>
                      <a:pt x="4591" y="3973"/>
                      <a:pt x="4499" y="4087"/>
                      <a:pt x="4412" y="4200"/>
                    </a:cubicBezTo>
                    <a:cubicBezTo>
                      <a:pt x="3986" y="4691"/>
                      <a:pt x="3311" y="4897"/>
                      <a:pt x="2814" y="4961"/>
                    </a:cubicBezTo>
                    <a:cubicBezTo>
                      <a:pt x="2664" y="4984"/>
                      <a:pt x="2507" y="4996"/>
                      <a:pt x="2349" y="4996"/>
                    </a:cubicBezTo>
                    <a:cubicBezTo>
                      <a:pt x="1723" y="4996"/>
                      <a:pt x="1068" y="4809"/>
                      <a:pt x="654" y="4378"/>
                    </a:cubicBezTo>
                    <a:lnTo>
                      <a:pt x="2452" y="3120"/>
                    </a:lnTo>
                    <a:close/>
                    <a:moveTo>
                      <a:pt x="4099" y="0"/>
                    </a:moveTo>
                    <a:cubicBezTo>
                      <a:pt x="2648" y="0"/>
                      <a:pt x="1221" y="796"/>
                      <a:pt x="519" y="2083"/>
                    </a:cubicBezTo>
                    <a:cubicBezTo>
                      <a:pt x="292" y="2466"/>
                      <a:pt x="0" y="3206"/>
                      <a:pt x="270" y="3903"/>
                    </a:cubicBezTo>
                    <a:cubicBezTo>
                      <a:pt x="341" y="4087"/>
                      <a:pt x="427" y="4243"/>
                      <a:pt x="562" y="4378"/>
                    </a:cubicBezTo>
                    <a:lnTo>
                      <a:pt x="384" y="4492"/>
                    </a:lnTo>
                    <a:lnTo>
                      <a:pt x="427" y="4535"/>
                    </a:lnTo>
                    <a:lnTo>
                      <a:pt x="611" y="4421"/>
                    </a:lnTo>
                    <a:cubicBezTo>
                      <a:pt x="1016" y="4826"/>
                      <a:pt x="1642" y="5032"/>
                      <a:pt x="2274" y="5053"/>
                    </a:cubicBezTo>
                    <a:cubicBezTo>
                      <a:pt x="2452" y="5053"/>
                      <a:pt x="2657" y="5032"/>
                      <a:pt x="2836" y="5010"/>
                    </a:cubicBezTo>
                    <a:cubicBezTo>
                      <a:pt x="3332" y="4940"/>
                      <a:pt x="4007" y="4740"/>
                      <a:pt x="4456" y="4243"/>
                    </a:cubicBezTo>
                    <a:cubicBezTo>
                      <a:pt x="4569" y="4108"/>
                      <a:pt x="4634" y="3973"/>
                      <a:pt x="4704" y="3838"/>
                    </a:cubicBezTo>
                    <a:cubicBezTo>
                      <a:pt x="4832" y="3851"/>
                      <a:pt x="4962" y="3858"/>
                      <a:pt x="5092" y="3858"/>
                    </a:cubicBezTo>
                    <a:cubicBezTo>
                      <a:pt x="5398" y="3858"/>
                      <a:pt x="5708" y="3819"/>
                      <a:pt x="6011" y="3725"/>
                    </a:cubicBezTo>
                    <a:cubicBezTo>
                      <a:pt x="6708" y="3525"/>
                      <a:pt x="7426" y="2850"/>
                      <a:pt x="7361" y="2040"/>
                    </a:cubicBezTo>
                    <a:cubicBezTo>
                      <a:pt x="7334" y="1948"/>
                      <a:pt x="7334" y="1856"/>
                      <a:pt x="7383" y="1791"/>
                    </a:cubicBezTo>
                    <a:cubicBezTo>
                      <a:pt x="7447" y="1743"/>
                      <a:pt x="7539" y="1743"/>
                      <a:pt x="7631" y="1743"/>
                    </a:cubicBezTo>
                    <a:cubicBezTo>
                      <a:pt x="9181" y="1878"/>
                      <a:pt x="10736" y="2083"/>
                      <a:pt x="12264" y="2310"/>
                    </a:cubicBezTo>
                    <a:lnTo>
                      <a:pt x="12286" y="2261"/>
                    </a:lnTo>
                    <a:cubicBezTo>
                      <a:pt x="10758" y="2013"/>
                      <a:pt x="9181" y="1835"/>
                      <a:pt x="7631" y="1700"/>
                    </a:cubicBezTo>
                    <a:cubicBezTo>
                      <a:pt x="7594" y="1693"/>
                      <a:pt x="7557" y="1688"/>
                      <a:pt x="7521" y="1688"/>
                    </a:cubicBezTo>
                    <a:cubicBezTo>
                      <a:pt x="7448" y="1688"/>
                      <a:pt x="7381" y="1708"/>
                      <a:pt x="7334" y="1770"/>
                    </a:cubicBezTo>
                    <a:cubicBezTo>
                      <a:pt x="7269" y="1835"/>
                      <a:pt x="7291" y="1948"/>
                      <a:pt x="7291" y="2040"/>
                    </a:cubicBezTo>
                    <a:lnTo>
                      <a:pt x="7291" y="2061"/>
                    </a:lnTo>
                    <a:cubicBezTo>
                      <a:pt x="7361" y="2823"/>
                      <a:pt x="6686" y="3476"/>
                      <a:pt x="6011" y="3681"/>
                    </a:cubicBezTo>
                    <a:cubicBezTo>
                      <a:pt x="5675" y="3770"/>
                      <a:pt x="5342" y="3802"/>
                      <a:pt x="5010" y="3802"/>
                    </a:cubicBezTo>
                    <a:cubicBezTo>
                      <a:pt x="4915" y="3802"/>
                      <a:pt x="4820" y="3800"/>
                      <a:pt x="4726" y="3795"/>
                    </a:cubicBezTo>
                    <a:cubicBezTo>
                      <a:pt x="4904" y="3341"/>
                      <a:pt x="4882" y="2871"/>
                      <a:pt x="4612" y="2510"/>
                    </a:cubicBezTo>
                    <a:cubicBezTo>
                      <a:pt x="4477" y="2331"/>
                      <a:pt x="4256" y="2175"/>
                      <a:pt x="4007" y="2061"/>
                    </a:cubicBezTo>
                    <a:lnTo>
                      <a:pt x="4051" y="2013"/>
                    </a:lnTo>
                    <a:cubicBezTo>
                      <a:pt x="4569" y="1656"/>
                      <a:pt x="5039" y="1295"/>
                      <a:pt x="5201" y="755"/>
                    </a:cubicBezTo>
                    <a:cubicBezTo>
                      <a:pt x="5244" y="641"/>
                      <a:pt x="5287" y="420"/>
                      <a:pt x="5152" y="236"/>
                    </a:cubicBezTo>
                    <a:cubicBezTo>
                      <a:pt x="5066" y="123"/>
                      <a:pt x="4904" y="80"/>
                      <a:pt x="4769" y="58"/>
                    </a:cubicBezTo>
                    <a:cubicBezTo>
                      <a:pt x="4547" y="19"/>
                      <a:pt x="4323" y="0"/>
                      <a:pt x="4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>
                <a:off x="6553540" y="3098048"/>
                <a:ext cx="392939" cy="228750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544" extrusionOk="0">
                    <a:moveTo>
                      <a:pt x="475" y="0"/>
                    </a:moveTo>
                    <a:cubicBezTo>
                      <a:pt x="249" y="449"/>
                      <a:pt x="135" y="945"/>
                      <a:pt x="49" y="1550"/>
                    </a:cubicBezTo>
                    <a:cubicBezTo>
                      <a:pt x="22" y="1707"/>
                      <a:pt x="0" y="1869"/>
                      <a:pt x="49" y="2026"/>
                    </a:cubicBezTo>
                    <a:cubicBezTo>
                      <a:pt x="92" y="2161"/>
                      <a:pt x="205" y="2317"/>
                      <a:pt x="384" y="2360"/>
                    </a:cubicBezTo>
                    <a:cubicBezTo>
                      <a:pt x="395" y="2361"/>
                      <a:pt x="406" y="2362"/>
                      <a:pt x="418" y="2362"/>
                    </a:cubicBezTo>
                    <a:cubicBezTo>
                      <a:pt x="630" y="2362"/>
                      <a:pt x="815" y="2175"/>
                      <a:pt x="902" y="2047"/>
                    </a:cubicBezTo>
                    <a:cubicBezTo>
                      <a:pt x="1080" y="1777"/>
                      <a:pt x="1194" y="1485"/>
                      <a:pt x="1329" y="1194"/>
                    </a:cubicBezTo>
                    <a:cubicBezTo>
                      <a:pt x="1507" y="789"/>
                      <a:pt x="1669" y="384"/>
                      <a:pt x="1982" y="87"/>
                    </a:cubicBezTo>
                    <a:lnTo>
                      <a:pt x="1982" y="87"/>
                    </a:lnTo>
                    <a:cubicBezTo>
                      <a:pt x="1890" y="584"/>
                      <a:pt x="1847" y="1080"/>
                      <a:pt x="1804" y="1572"/>
                    </a:cubicBezTo>
                    <a:cubicBezTo>
                      <a:pt x="1804" y="1685"/>
                      <a:pt x="1826" y="1799"/>
                      <a:pt x="1890" y="1869"/>
                    </a:cubicBezTo>
                    <a:cubicBezTo>
                      <a:pt x="1912" y="1912"/>
                      <a:pt x="1961" y="1912"/>
                      <a:pt x="2004" y="1912"/>
                    </a:cubicBezTo>
                    <a:lnTo>
                      <a:pt x="2025" y="1912"/>
                    </a:lnTo>
                    <a:lnTo>
                      <a:pt x="3332" y="470"/>
                    </a:lnTo>
                    <a:cubicBezTo>
                      <a:pt x="3351" y="452"/>
                      <a:pt x="3454" y="348"/>
                      <a:pt x="3541" y="348"/>
                    </a:cubicBezTo>
                    <a:cubicBezTo>
                      <a:pt x="3555" y="348"/>
                      <a:pt x="3568" y="351"/>
                      <a:pt x="3581" y="357"/>
                    </a:cubicBezTo>
                    <a:lnTo>
                      <a:pt x="3197" y="1507"/>
                    </a:lnTo>
                    <a:cubicBezTo>
                      <a:pt x="3084" y="1820"/>
                      <a:pt x="3019" y="2161"/>
                      <a:pt x="3197" y="2382"/>
                    </a:cubicBezTo>
                    <a:cubicBezTo>
                      <a:pt x="3289" y="2474"/>
                      <a:pt x="3446" y="2544"/>
                      <a:pt x="3581" y="2544"/>
                    </a:cubicBezTo>
                    <a:cubicBezTo>
                      <a:pt x="3667" y="2544"/>
                      <a:pt x="3759" y="2544"/>
                      <a:pt x="3829" y="2495"/>
                    </a:cubicBezTo>
                    <a:cubicBezTo>
                      <a:pt x="4050" y="2431"/>
                      <a:pt x="4234" y="2247"/>
                      <a:pt x="4369" y="2090"/>
                    </a:cubicBezTo>
                    <a:lnTo>
                      <a:pt x="4320" y="2069"/>
                    </a:lnTo>
                    <a:cubicBezTo>
                      <a:pt x="4185" y="2204"/>
                      <a:pt x="4029" y="2382"/>
                      <a:pt x="3829" y="2452"/>
                    </a:cubicBezTo>
                    <a:cubicBezTo>
                      <a:pt x="3766" y="2474"/>
                      <a:pt x="3696" y="2486"/>
                      <a:pt x="3624" y="2486"/>
                    </a:cubicBezTo>
                    <a:cubicBezTo>
                      <a:pt x="3486" y="2486"/>
                      <a:pt x="3343" y="2442"/>
                      <a:pt x="3240" y="2339"/>
                    </a:cubicBezTo>
                    <a:cubicBezTo>
                      <a:pt x="3062" y="2139"/>
                      <a:pt x="3154" y="1820"/>
                      <a:pt x="3240" y="1529"/>
                    </a:cubicBezTo>
                    <a:lnTo>
                      <a:pt x="3645" y="357"/>
                    </a:lnTo>
                    <a:cubicBezTo>
                      <a:pt x="3645" y="335"/>
                      <a:pt x="3645" y="335"/>
                      <a:pt x="3624" y="314"/>
                    </a:cubicBezTo>
                    <a:cubicBezTo>
                      <a:pt x="3604" y="301"/>
                      <a:pt x="3579" y="294"/>
                      <a:pt x="3549" y="294"/>
                    </a:cubicBezTo>
                    <a:cubicBezTo>
                      <a:pt x="3478" y="294"/>
                      <a:pt x="3384" y="332"/>
                      <a:pt x="3289" y="427"/>
                    </a:cubicBezTo>
                    <a:lnTo>
                      <a:pt x="1982" y="1869"/>
                    </a:lnTo>
                    <a:cubicBezTo>
                      <a:pt x="1961" y="1869"/>
                      <a:pt x="1961" y="1842"/>
                      <a:pt x="1939" y="1842"/>
                    </a:cubicBezTo>
                    <a:cubicBezTo>
                      <a:pt x="1869" y="1777"/>
                      <a:pt x="1869" y="1664"/>
                      <a:pt x="1869" y="1599"/>
                    </a:cubicBezTo>
                    <a:cubicBezTo>
                      <a:pt x="1890" y="1059"/>
                      <a:pt x="1961" y="540"/>
                      <a:pt x="2047" y="22"/>
                    </a:cubicBezTo>
                    <a:lnTo>
                      <a:pt x="2047" y="0"/>
                    </a:lnTo>
                    <a:lnTo>
                      <a:pt x="2004" y="0"/>
                    </a:lnTo>
                    <a:cubicBezTo>
                      <a:pt x="1642" y="314"/>
                      <a:pt x="1464" y="740"/>
                      <a:pt x="1264" y="1167"/>
                    </a:cubicBezTo>
                    <a:cubicBezTo>
                      <a:pt x="1151" y="1464"/>
                      <a:pt x="1015" y="1755"/>
                      <a:pt x="859" y="2004"/>
                    </a:cubicBezTo>
                    <a:cubicBezTo>
                      <a:pt x="776" y="2126"/>
                      <a:pt x="622" y="2302"/>
                      <a:pt x="441" y="2302"/>
                    </a:cubicBezTo>
                    <a:cubicBezTo>
                      <a:pt x="422" y="2302"/>
                      <a:pt x="403" y="2300"/>
                      <a:pt x="384" y="2296"/>
                    </a:cubicBezTo>
                    <a:cubicBezTo>
                      <a:pt x="249" y="2274"/>
                      <a:pt x="135" y="2139"/>
                      <a:pt x="114" y="2004"/>
                    </a:cubicBezTo>
                    <a:cubicBezTo>
                      <a:pt x="70" y="1869"/>
                      <a:pt x="92" y="1707"/>
                      <a:pt x="114" y="1550"/>
                    </a:cubicBezTo>
                    <a:cubicBezTo>
                      <a:pt x="205" y="945"/>
                      <a:pt x="292" y="470"/>
                      <a:pt x="540" y="22"/>
                    </a:cubicBez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93" name="Google Shape;793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99407" y="3157074"/>
              <a:ext cx="1138536" cy="1579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3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19357" y="2793988"/>
              <a:ext cx="1615866" cy="1215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5" name="Google Shape;795;p3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1632" y="3186599"/>
              <a:ext cx="1138536" cy="15791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708;p32">
            <a:extLst>
              <a:ext uri="{FF2B5EF4-FFF2-40B4-BE49-F238E27FC236}">
                <a16:creationId xmlns:a16="http://schemas.microsoft.com/office/drawing/2014/main" id="{3BCABF2B-2DF3-45BF-8B24-61D5B0DB416F}"/>
              </a:ext>
            </a:extLst>
          </p:cNvPr>
          <p:cNvSpPr txBox="1">
            <a:spLocks/>
          </p:cNvSpPr>
          <p:nvPr/>
        </p:nvSpPr>
        <p:spPr>
          <a:xfrm>
            <a:off x="1558419" y="2264246"/>
            <a:ext cx="5082063" cy="1842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Functionality: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Appends new entries to "diary.txt" file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Stores both date and entry content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User-friendly prompts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Error handling for file operations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Clear success message after saving</a:t>
            </a:r>
          </a:p>
        </p:txBody>
      </p:sp>
      <p:sp>
        <p:nvSpPr>
          <p:cNvPr id="21" name="Google Shape;707;p32">
            <a:extLst>
              <a:ext uri="{FF2B5EF4-FFF2-40B4-BE49-F238E27FC236}">
                <a16:creationId xmlns:a16="http://schemas.microsoft.com/office/drawing/2014/main" id="{C33FA134-3E1E-472A-8C8F-F503EA3A2FE7}"/>
              </a:ext>
            </a:extLst>
          </p:cNvPr>
          <p:cNvSpPr txBox="1">
            <a:spLocks/>
          </p:cNvSpPr>
          <p:nvPr/>
        </p:nvSpPr>
        <p:spPr>
          <a:xfrm>
            <a:off x="1541853" y="1036446"/>
            <a:ext cx="45092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02.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Add New Entry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0D8573A8-7B85-41B4-87E1-AB065DA9E41C}"/>
              </a:ext>
            </a:extLst>
          </p:cNvPr>
          <p:cNvSpPr/>
          <p:nvPr/>
        </p:nvSpPr>
        <p:spPr>
          <a:xfrm>
            <a:off x="1541852" y="1036446"/>
            <a:ext cx="3961387" cy="682011"/>
          </a:xfrm>
          <a:custGeom>
            <a:avLst/>
            <a:gdLst>
              <a:gd name="connsiteX0" fmla="*/ 113671 w 3961387"/>
              <a:gd name="connsiteY0" fmla="*/ 0 h 682011"/>
              <a:gd name="connsiteX1" fmla="*/ 754957 w 3961387"/>
              <a:gd name="connsiteY1" fmla="*/ 0 h 682011"/>
              <a:gd name="connsiteX2" fmla="*/ 1434720 w 3961387"/>
              <a:gd name="connsiteY2" fmla="*/ 0 h 682011"/>
              <a:gd name="connsiteX3" fmla="*/ 1960575 w 3961387"/>
              <a:gd name="connsiteY3" fmla="*/ 0 h 682011"/>
              <a:gd name="connsiteX4" fmla="*/ 2601861 w 3961387"/>
              <a:gd name="connsiteY4" fmla="*/ 0 h 682011"/>
              <a:gd name="connsiteX5" fmla="*/ 3166192 w 3961387"/>
              <a:gd name="connsiteY5" fmla="*/ 0 h 682011"/>
              <a:gd name="connsiteX6" fmla="*/ 3961387 w 3961387"/>
              <a:gd name="connsiteY6" fmla="*/ 0 h 682011"/>
              <a:gd name="connsiteX7" fmla="*/ 3961387 w 3961387"/>
              <a:gd name="connsiteY7" fmla="*/ 0 h 682011"/>
              <a:gd name="connsiteX8" fmla="*/ 3961387 w 3961387"/>
              <a:gd name="connsiteY8" fmla="*/ 568340 h 682011"/>
              <a:gd name="connsiteX9" fmla="*/ 3847716 w 3961387"/>
              <a:gd name="connsiteY9" fmla="*/ 682011 h 682011"/>
              <a:gd name="connsiteX10" fmla="*/ 3283384 w 3961387"/>
              <a:gd name="connsiteY10" fmla="*/ 682011 h 682011"/>
              <a:gd name="connsiteX11" fmla="*/ 2757530 w 3961387"/>
              <a:gd name="connsiteY11" fmla="*/ 682011 h 682011"/>
              <a:gd name="connsiteX12" fmla="*/ 2154721 w 3961387"/>
              <a:gd name="connsiteY12" fmla="*/ 682011 h 682011"/>
              <a:gd name="connsiteX13" fmla="*/ 1628866 w 3961387"/>
              <a:gd name="connsiteY13" fmla="*/ 682011 h 682011"/>
              <a:gd name="connsiteX14" fmla="*/ 987580 w 3961387"/>
              <a:gd name="connsiteY14" fmla="*/ 682011 h 682011"/>
              <a:gd name="connsiteX15" fmla="*/ 0 w 3961387"/>
              <a:gd name="connsiteY15" fmla="*/ 682011 h 682011"/>
              <a:gd name="connsiteX16" fmla="*/ 0 w 3961387"/>
              <a:gd name="connsiteY16" fmla="*/ 682011 h 682011"/>
              <a:gd name="connsiteX17" fmla="*/ 0 w 3961387"/>
              <a:gd name="connsiteY17" fmla="*/ 113671 h 682011"/>
              <a:gd name="connsiteX18" fmla="*/ 113671 w 3961387"/>
              <a:gd name="connsiteY18" fmla="*/ 0 h 6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1387" h="682011" extrusionOk="0">
                <a:moveTo>
                  <a:pt x="113671" y="0"/>
                </a:moveTo>
                <a:cubicBezTo>
                  <a:pt x="430267" y="20768"/>
                  <a:pt x="472986" y="-18485"/>
                  <a:pt x="754957" y="0"/>
                </a:cubicBezTo>
                <a:cubicBezTo>
                  <a:pt x="1036928" y="18485"/>
                  <a:pt x="1238482" y="-26581"/>
                  <a:pt x="1434720" y="0"/>
                </a:cubicBezTo>
                <a:cubicBezTo>
                  <a:pt x="1630958" y="26581"/>
                  <a:pt x="1726585" y="-17968"/>
                  <a:pt x="1960575" y="0"/>
                </a:cubicBezTo>
                <a:cubicBezTo>
                  <a:pt x="2194566" y="17968"/>
                  <a:pt x="2316638" y="-28811"/>
                  <a:pt x="2601861" y="0"/>
                </a:cubicBezTo>
                <a:cubicBezTo>
                  <a:pt x="2887084" y="28811"/>
                  <a:pt x="2904321" y="14867"/>
                  <a:pt x="3166192" y="0"/>
                </a:cubicBezTo>
                <a:cubicBezTo>
                  <a:pt x="3428063" y="-14867"/>
                  <a:pt x="3676986" y="-30718"/>
                  <a:pt x="3961387" y="0"/>
                </a:cubicBezTo>
                <a:lnTo>
                  <a:pt x="3961387" y="0"/>
                </a:lnTo>
                <a:cubicBezTo>
                  <a:pt x="3940995" y="181007"/>
                  <a:pt x="3984202" y="377998"/>
                  <a:pt x="3961387" y="568340"/>
                </a:cubicBezTo>
                <a:cubicBezTo>
                  <a:pt x="3968483" y="640333"/>
                  <a:pt x="3908500" y="668783"/>
                  <a:pt x="3847716" y="682011"/>
                </a:cubicBezTo>
                <a:cubicBezTo>
                  <a:pt x="3704795" y="670783"/>
                  <a:pt x="3417208" y="667480"/>
                  <a:pt x="3283384" y="682011"/>
                </a:cubicBezTo>
                <a:cubicBezTo>
                  <a:pt x="3149560" y="696542"/>
                  <a:pt x="2977189" y="703417"/>
                  <a:pt x="2757530" y="682011"/>
                </a:cubicBezTo>
                <a:cubicBezTo>
                  <a:pt x="2537871" y="660605"/>
                  <a:pt x="2295866" y="686443"/>
                  <a:pt x="2154721" y="682011"/>
                </a:cubicBezTo>
                <a:cubicBezTo>
                  <a:pt x="2013576" y="677579"/>
                  <a:pt x="1824180" y="655952"/>
                  <a:pt x="1628866" y="682011"/>
                </a:cubicBezTo>
                <a:cubicBezTo>
                  <a:pt x="1433553" y="708070"/>
                  <a:pt x="1166103" y="650186"/>
                  <a:pt x="987580" y="682011"/>
                </a:cubicBezTo>
                <a:cubicBezTo>
                  <a:pt x="809057" y="713836"/>
                  <a:pt x="322194" y="649942"/>
                  <a:pt x="0" y="682011"/>
                </a:cubicBezTo>
                <a:lnTo>
                  <a:pt x="0" y="682011"/>
                </a:lnTo>
                <a:cubicBezTo>
                  <a:pt x="-5662" y="411648"/>
                  <a:pt x="-21623" y="365933"/>
                  <a:pt x="0" y="113671"/>
                </a:cubicBezTo>
                <a:cubicBezTo>
                  <a:pt x="-5679" y="37869"/>
                  <a:pt x="54360" y="5428"/>
                  <a:pt x="113671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41011564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31"/>
          <p:cNvGrpSpPr/>
          <p:nvPr/>
        </p:nvGrpSpPr>
        <p:grpSpPr>
          <a:xfrm>
            <a:off x="5579270" y="2634988"/>
            <a:ext cx="3211339" cy="1594408"/>
            <a:chOff x="4627275" y="3315874"/>
            <a:chExt cx="2284526" cy="1201324"/>
          </a:xfrm>
        </p:grpSpPr>
        <p:pic>
          <p:nvPicPr>
            <p:cNvPr id="696" name="Google Shape;696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7275" y="3315874"/>
              <a:ext cx="1486310" cy="1201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7" name="Google Shape;697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9926" y="3635555"/>
              <a:ext cx="1141875" cy="641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708;p32">
            <a:extLst>
              <a:ext uri="{FF2B5EF4-FFF2-40B4-BE49-F238E27FC236}">
                <a16:creationId xmlns:a16="http://schemas.microsoft.com/office/drawing/2014/main" id="{7C604FA7-1D4C-4804-91F6-52F4123643CF}"/>
              </a:ext>
            </a:extLst>
          </p:cNvPr>
          <p:cNvSpPr txBox="1">
            <a:spLocks/>
          </p:cNvSpPr>
          <p:nvPr/>
        </p:nvSpPr>
        <p:spPr>
          <a:xfrm>
            <a:off x="1558419" y="2264246"/>
            <a:ext cx="5082063" cy="914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View All Entries: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Reads and displays entire diary file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Formatting for better readability</a:t>
            </a:r>
          </a:p>
        </p:txBody>
      </p:sp>
      <p:sp>
        <p:nvSpPr>
          <p:cNvPr id="19" name="Google Shape;707;p32">
            <a:extLst>
              <a:ext uri="{FF2B5EF4-FFF2-40B4-BE49-F238E27FC236}">
                <a16:creationId xmlns:a16="http://schemas.microsoft.com/office/drawing/2014/main" id="{7F8889D2-BCA9-4E1D-A785-4F218B4E9815}"/>
              </a:ext>
            </a:extLst>
          </p:cNvPr>
          <p:cNvSpPr txBox="1">
            <a:spLocks/>
          </p:cNvSpPr>
          <p:nvPr/>
        </p:nvSpPr>
        <p:spPr>
          <a:xfrm>
            <a:off x="1541853" y="1036446"/>
            <a:ext cx="575906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03.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View &amp; Search Entries</a:t>
            </a: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52EFED29-B661-4F29-B392-30F5CDC01D87}"/>
              </a:ext>
            </a:extLst>
          </p:cNvPr>
          <p:cNvSpPr/>
          <p:nvPr/>
        </p:nvSpPr>
        <p:spPr>
          <a:xfrm>
            <a:off x="1541852" y="1036446"/>
            <a:ext cx="5423304" cy="682011"/>
          </a:xfrm>
          <a:custGeom>
            <a:avLst/>
            <a:gdLst>
              <a:gd name="connsiteX0" fmla="*/ 113671 w 5423304"/>
              <a:gd name="connsiteY0" fmla="*/ 0 h 682011"/>
              <a:gd name="connsiteX1" fmla="*/ 724279 w 5423304"/>
              <a:gd name="connsiteY1" fmla="*/ 0 h 682011"/>
              <a:gd name="connsiteX2" fmla="*/ 1494176 w 5423304"/>
              <a:gd name="connsiteY2" fmla="*/ 0 h 682011"/>
              <a:gd name="connsiteX3" fmla="*/ 2210976 w 5423304"/>
              <a:gd name="connsiteY3" fmla="*/ 0 h 682011"/>
              <a:gd name="connsiteX4" fmla="*/ 2874680 w 5423304"/>
              <a:gd name="connsiteY4" fmla="*/ 0 h 682011"/>
              <a:gd name="connsiteX5" fmla="*/ 3485288 w 5423304"/>
              <a:gd name="connsiteY5" fmla="*/ 0 h 682011"/>
              <a:gd name="connsiteX6" fmla="*/ 4202088 w 5423304"/>
              <a:gd name="connsiteY6" fmla="*/ 0 h 682011"/>
              <a:gd name="connsiteX7" fmla="*/ 5423304 w 5423304"/>
              <a:gd name="connsiteY7" fmla="*/ 0 h 682011"/>
              <a:gd name="connsiteX8" fmla="*/ 5423304 w 5423304"/>
              <a:gd name="connsiteY8" fmla="*/ 0 h 682011"/>
              <a:gd name="connsiteX9" fmla="*/ 5423304 w 5423304"/>
              <a:gd name="connsiteY9" fmla="*/ 568340 h 682011"/>
              <a:gd name="connsiteX10" fmla="*/ 5309633 w 5423304"/>
              <a:gd name="connsiteY10" fmla="*/ 682011 h 682011"/>
              <a:gd name="connsiteX11" fmla="*/ 4805218 w 5423304"/>
              <a:gd name="connsiteY11" fmla="*/ 682011 h 682011"/>
              <a:gd name="connsiteX12" fmla="*/ 4088417 w 5423304"/>
              <a:gd name="connsiteY12" fmla="*/ 682011 h 682011"/>
              <a:gd name="connsiteX13" fmla="*/ 3318521 w 5423304"/>
              <a:gd name="connsiteY13" fmla="*/ 682011 h 682011"/>
              <a:gd name="connsiteX14" fmla="*/ 2761009 w 5423304"/>
              <a:gd name="connsiteY14" fmla="*/ 682011 h 682011"/>
              <a:gd name="connsiteX15" fmla="*/ 2203498 w 5423304"/>
              <a:gd name="connsiteY15" fmla="*/ 682011 h 682011"/>
              <a:gd name="connsiteX16" fmla="*/ 1699083 w 5423304"/>
              <a:gd name="connsiteY16" fmla="*/ 682011 h 682011"/>
              <a:gd name="connsiteX17" fmla="*/ 1194667 w 5423304"/>
              <a:gd name="connsiteY17" fmla="*/ 682011 h 682011"/>
              <a:gd name="connsiteX18" fmla="*/ 0 w 5423304"/>
              <a:gd name="connsiteY18" fmla="*/ 682011 h 682011"/>
              <a:gd name="connsiteX19" fmla="*/ 0 w 5423304"/>
              <a:gd name="connsiteY19" fmla="*/ 682011 h 682011"/>
              <a:gd name="connsiteX20" fmla="*/ 0 w 5423304"/>
              <a:gd name="connsiteY20" fmla="*/ 113671 h 682011"/>
              <a:gd name="connsiteX21" fmla="*/ 113671 w 5423304"/>
              <a:gd name="connsiteY21" fmla="*/ 0 h 6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23304" h="682011" extrusionOk="0">
                <a:moveTo>
                  <a:pt x="113671" y="0"/>
                </a:moveTo>
                <a:cubicBezTo>
                  <a:pt x="382976" y="6332"/>
                  <a:pt x="433757" y="-15132"/>
                  <a:pt x="724279" y="0"/>
                </a:cubicBezTo>
                <a:cubicBezTo>
                  <a:pt x="1014801" y="15132"/>
                  <a:pt x="1149441" y="-14773"/>
                  <a:pt x="1494176" y="0"/>
                </a:cubicBezTo>
                <a:cubicBezTo>
                  <a:pt x="1838911" y="14773"/>
                  <a:pt x="1986967" y="-20372"/>
                  <a:pt x="2210976" y="0"/>
                </a:cubicBezTo>
                <a:cubicBezTo>
                  <a:pt x="2434985" y="20372"/>
                  <a:pt x="2606218" y="-19812"/>
                  <a:pt x="2874680" y="0"/>
                </a:cubicBezTo>
                <a:cubicBezTo>
                  <a:pt x="3143142" y="19812"/>
                  <a:pt x="3342561" y="-21274"/>
                  <a:pt x="3485288" y="0"/>
                </a:cubicBezTo>
                <a:cubicBezTo>
                  <a:pt x="3628015" y="21274"/>
                  <a:pt x="3975426" y="1915"/>
                  <a:pt x="4202088" y="0"/>
                </a:cubicBezTo>
                <a:cubicBezTo>
                  <a:pt x="4428750" y="-1915"/>
                  <a:pt x="5092195" y="-26264"/>
                  <a:pt x="5423304" y="0"/>
                </a:cubicBezTo>
                <a:lnTo>
                  <a:pt x="5423304" y="0"/>
                </a:lnTo>
                <a:cubicBezTo>
                  <a:pt x="5412903" y="242971"/>
                  <a:pt x="5438950" y="356327"/>
                  <a:pt x="5423304" y="568340"/>
                </a:cubicBezTo>
                <a:cubicBezTo>
                  <a:pt x="5414195" y="637510"/>
                  <a:pt x="5378090" y="693934"/>
                  <a:pt x="5309633" y="682011"/>
                </a:cubicBezTo>
                <a:cubicBezTo>
                  <a:pt x="5123075" y="660784"/>
                  <a:pt x="4928213" y="661998"/>
                  <a:pt x="4805218" y="682011"/>
                </a:cubicBezTo>
                <a:cubicBezTo>
                  <a:pt x="4682223" y="702024"/>
                  <a:pt x="4322780" y="717744"/>
                  <a:pt x="4088417" y="682011"/>
                </a:cubicBezTo>
                <a:cubicBezTo>
                  <a:pt x="3854054" y="646278"/>
                  <a:pt x="3601915" y="700939"/>
                  <a:pt x="3318521" y="682011"/>
                </a:cubicBezTo>
                <a:cubicBezTo>
                  <a:pt x="3035127" y="663083"/>
                  <a:pt x="2967378" y="699787"/>
                  <a:pt x="2761009" y="682011"/>
                </a:cubicBezTo>
                <a:cubicBezTo>
                  <a:pt x="2554640" y="664235"/>
                  <a:pt x="2342431" y="678261"/>
                  <a:pt x="2203498" y="682011"/>
                </a:cubicBezTo>
                <a:cubicBezTo>
                  <a:pt x="2064565" y="685761"/>
                  <a:pt x="1888908" y="665878"/>
                  <a:pt x="1699083" y="682011"/>
                </a:cubicBezTo>
                <a:cubicBezTo>
                  <a:pt x="1509259" y="698144"/>
                  <a:pt x="1304883" y="674556"/>
                  <a:pt x="1194667" y="682011"/>
                </a:cubicBezTo>
                <a:cubicBezTo>
                  <a:pt x="1084451" y="689466"/>
                  <a:pt x="419624" y="680653"/>
                  <a:pt x="0" y="682011"/>
                </a:cubicBezTo>
                <a:lnTo>
                  <a:pt x="0" y="682011"/>
                </a:lnTo>
                <a:cubicBezTo>
                  <a:pt x="-28389" y="523039"/>
                  <a:pt x="12021" y="275885"/>
                  <a:pt x="0" y="113671"/>
                </a:cubicBezTo>
                <a:cubicBezTo>
                  <a:pt x="-7405" y="41384"/>
                  <a:pt x="60031" y="-7117"/>
                  <a:pt x="113671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3802917166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708;p32">
            <a:extLst>
              <a:ext uri="{FF2B5EF4-FFF2-40B4-BE49-F238E27FC236}">
                <a16:creationId xmlns:a16="http://schemas.microsoft.com/office/drawing/2014/main" id="{A69FC0DB-0549-4AFA-B119-3F4E4937ADBA}"/>
              </a:ext>
            </a:extLst>
          </p:cNvPr>
          <p:cNvSpPr txBox="1">
            <a:spLocks/>
          </p:cNvSpPr>
          <p:nvPr/>
        </p:nvSpPr>
        <p:spPr>
          <a:xfrm>
            <a:off x="1541852" y="3178802"/>
            <a:ext cx="5082063" cy="12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Search Entries: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Linear search through file contents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Clear indication when no matches found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Displays complete matching entries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34"/>
          <p:cNvGrpSpPr/>
          <p:nvPr/>
        </p:nvGrpSpPr>
        <p:grpSpPr>
          <a:xfrm>
            <a:off x="6793518" y="2222996"/>
            <a:ext cx="1276943" cy="2605127"/>
            <a:chOff x="7084282" y="1915075"/>
            <a:chExt cx="1276943" cy="2605127"/>
          </a:xfrm>
        </p:grpSpPr>
        <p:grpSp>
          <p:nvGrpSpPr>
            <p:cNvPr id="739" name="Google Shape;739;p34"/>
            <p:cNvGrpSpPr/>
            <p:nvPr/>
          </p:nvGrpSpPr>
          <p:grpSpPr>
            <a:xfrm>
              <a:off x="7084282" y="2941099"/>
              <a:ext cx="1138536" cy="1579103"/>
              <a:chOff x="7062257" y="2206474"/>
              <a:chExt cx="1138536" cy="1579103"/>
            </a:xfrm>
          </p:grpSpPr>
          <p:pic>
            <p:nvPicPr>
              <p:cNvPr id="740" name="Google Shape;740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62257" y="2206474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1" name="Google Shape;741;p34"/>
              <p:cNvGrpSpPr/>
              <p:nvPr/>
            </p:nvGrpSpPr>
            <p:grpSpPr>
              <a:xfrm>
                <a:off x="7425539" y="3496167"/>
                <a:ext cx="411952" cy="169462"/>
                <a:chOff x="6066014" y="2912731"/>
                <a:chExt cx="1104726" cy="454443"/>
              </a:xfrm>
            </p:grpSpPr>
            <p:sp>
              <p:nvSpPr>
                <p:cNvPr id="742" name="Google Shape;742;p34"/>
                <p:cNvSpPr/>
                <p:nvPr/>
              </p:nvSpPr>
              <p:spPr>
                <a:xfrm>
                  <a:off x="6066014" y="2912731"/>
                  <a:ext cx="1104726" cy="454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6" h="5054" extrusionOk="0">
                      <a:moveTo>
                        <a:pt x="3354" y="1970"/>
                      </a:moveTo>
                      <a:cubicBezTo>
                        <a:pt x="3446" y="1970"/>
                        <a:pt x="3511" y="1991"/>
                        <a:pt x="3602" y="2013"/>
                      </a:cubicBezTo>
                      <a:cubicBezTo>
                        <a:pt x="3689" y="2013"/>
                        <a:pt x="3781" y="2040"/>
                        <a:pt x="3872" y="2083"/>
                      </a:cubicBezTo>
                      <a:lnTo>
                        <a:pt x="2474" y="3050"/>
                      </a:lnTo>
                      <a:cubicBezTo>
                        <a:pt x="2366" y="2893"/>
                        <a:pt x="2317" y="2715"/>
                        <a:pt x="2366" y="2531"/>
                      </a:cubicBezTo>
                      <a:cubicBezTo>
                        <a:pt x="2474" y="2148"/>
                        <a:pt x="2906" y="1970"/>
                        <a:pt x="3354" y="1970"/>
                      </a:cubicBezTo>
                      <a:close/>
                      <a:moveTo>
                        <a:pt x="3937" y="2105"/>
                      </a:moveTo>
                      <a:cubicBezTo>
                        <a:pt x="4207" y="2196"/>
                        <a:pt x="4434" y="2353"/>
                        <a:pt x="4569" y="2553"/>
                      </a:cubicBezTo>
                      <a:cubicBezTo>
                        <a:pt x="4817" y="2893"/>
                        <a:pt x="4839" y="3363"/>
                        <a:pt x="4661" y="3795"/>
                      </a:cubicBezTo>
                      <a:cubicBezTo>
                        <a:pt x="4342" y="3746"/>
                        <a:pt x="4051" y="3703"/>
                        <a:pt x="3759" y="3660"/>
                      </a:cubicBezTo>
                      <a:cubicBezTo>
                        <a:pt x="3419" y="3611"/>
                        <a:pt x="3062" y="3546"/>
                        <a:pt x="2771" y="3363"/>
                      </a:cubicBezTo>
                      <a:cubicBezTo>
                        <a:pt x="2679" y="3298"/>
                        <a:pt x="2566" y="3206"/>
                        <a:pt x="2501" y="3093"/>
                      </a:cubicBezTo>
                      <a:lnTo>
                        <a:pt x="3937" y="2105"/>
                      </a:lnTo>
                      <a:close/>
                      <a:moveTo>
                        <a:pt x="4074" y="56"/>
                      </a:moveTo>
                      <a:cubicBezTo>
                        <a:pt x="4111" y="56"/>
                        <a:pt x="4148" y="57"/>
                        <a:pt x="4186" y="58"/>
                      </a:cubicBezTo>
                      <a:cubicBezTo>
                        <a:pt x="4364" y="58"/>
                        <a:pt x="4569" y="80"/>
                        <a:pt x="4747" y="123"/>
                      </a:cubicBezTo>
                      <a:cubicBezTo>
                        <a:pt x="4882" y="150"/>
                        <a:pt x="5039" y="171"/>
                        <a:pt x="5109" y="285"/>
                      </a:cubicBezTo>
                      <a:cubicBezTo>
                        <a:pt x="5222" y="420"/>
                        <a:pt x="5174" y="620"/>
                        <a:pt x="5152" y="733"/>
                      </a:cubicBezTo>
                      <a:cubicBezTo>
                        <a:pt x="4996" y="1273"/>
                        <a:pt x="4526" y="1635"/>
                        <a:pt x="4007" y="1970"/>
                      </a:cubicBezTo>
                      <a:lnTo>
                        <a:pt x="3937" y="2040"/>
                      </a:lnTo>
                      <a:cubicBezTo>
                        <a:pt x="3824" y="1991"/>
                        <a:pt x="3716" y="1970"/>
                        <a:pt x="3602" y="1948"/>
                      </a:cubicBezTo>
                      <a:cubicBezTo>
                        <a:pt x="3509" y="1928"/>
                        <a:pt x="3411" y="1917"/>
                        <a:pt x="3312" y="1917"/>
                      </a:cubicBezTo>
                      <a:cubicBezTo>
                        <a:pt x="2865" y="1917"/>
                        <a:pt x="2410" y="2125"/>
                        <a:pt x="2317" y="2510"/>
                      </a:cubicBezTo>
                      <a:cubicBezTo>
                        <a:pt x="2274" y="2715"/>
                        <a:pt x="2317" y="2915"/>
                        <a:pt x="2430" y="3071"/>
                      </a:cubicBezTo>
                      <a:lnTo>
                        <a:pt x="611" y="4335"/>
                      </a:lnTo>
                      <a:cubicBezTo>
                        <a:pt x="497" y="4222"/>
                        <a:pt x="384" y="4065"/>
                        <a:pt x="314" y="3881"/>
                      </a:cubicBezTo>
                      <a:cubicBezTo>
                        <a:pt x="44" y="3206"/>
                        <a:pt x="362" y="2488"/>
                        <a:pt x="562" y="2105"/>
                      </a:cubicBezTo>
                      <a:cubicBezTo>
                        <a:pt x="1241" y="857"/>
                        <a:pt x="2648" y="56"/>
                        <a:pt x="4074" y="56"/>
                      </a:cubicBezTo>
                      <a:close/>
                      <a:moveTo>
                        <a:pt x="2452" y="3120"/>
                      </a:moveTo>
                      <a:cubicBezTo>
                        <a:pt x="2544" y="3255"/>
                        <a:pt x="2636" y="3341"/>
                        <a:pt x="2744" y="3411"/>
                      </a:cubicBezTo>
                      <a:cubicBezTo>
                        <a:pt x="3041" y="3611"/>
                        <a:pt x="3419" y="3660"/>
                        <a:pt x="3737" y="3725"/>
                      </a:cubicBezTo>
                      <a:cubicBezTo>
                        <a:pt x="4029" y="3768"/>
                        <a:pt x="4342" y="3816"/>
                        <a:pt x="4634" y="3838"/>
                      </a:cubicBezTo>
                      <a:cubicBezTo>
                        <a:pt x="4591" y="3973"/>
                        <a:pt x="4499" y="4087"/>
                        <a:pt x="4412" y="4200"/>
                      </a:cubicBezTo>
                      <a:cubicBezTo>
                        <a:pt x="3986" y="4691"/>
                        <a:pt x="3311" y="4897"/>
                        <a:pt x="2814" y="4961"/>
                      </a:cubicBezTo>
                      <a:cubicBezTo>
                        <a:pt x="2664" y="4984"/>
                        <a:pt x="2507" y="4996"/>
                        <a:pt x="2349" y="4996"/>
                      </a:cubicBezTo>
                      <a:cubicBezTo>
                        <a:pt x="1723" y="4996"/>
                        <a:pt x="1068" y="4809"/>
                        <a:pt x="654" y="4378"/>
                      </a:cubicBezTo>
                      <a:lnTo>
                        <a:pt x="2452" y="3120"/>
                      </a:lnTo>
                      <a:close/>
                      <a:moveTo>
                        <a:pt x="4099" y="0"/>
                      </a:moveTo>
                      <a:cubicBezTo>
                        <a:pt x="2648" y="0"/>
                        <a:pt x="1221" y="796"/>
                        <a:pt x="519" y="2083"/>
                      </a:cubicBezTo>
                      <a:cubicBezTo>
                        <a:pt x="292" y="2466"/>
                        <a:pt x="0" y="3206"/>
                        <a:pt x="270" y="3903"/>
                      </a:cubicBezTo>
                      <a:cubicBezTo>
                        <a:pt x="341" y="4087"/>
                        <a:pt x="427" y="4243"/>
                        <a:pt x="562" y="4378"/>
                      </a:cubicBezTo>
                      <a:lnTo>
                        <a:pt x="384" y="4492"/>
                      </a:lnTo>
                      <a:lnTo>
                        <a:pt x="427" y="4535"/>
                      </a:lnTo>
                      <a:lnTo>
                        <a:pt x="611" y="4421"/>
                      </a:lnTo>
                      <a:cubicBezTo>
                        <a:pt x="1016" y="4826"/>
                        <a:pt x="1642" y="5032"/>
                        <a:pt x="2274" y="5053"/>
                      </a:cubicBezTo>
                      <a:cubicBezTo>
                        <a:pt x="2452" y="5053"/>
                        <a:pt x="2657" y="5032"/>
                        <a:pt x="2836" y="5010"/>
                      </a:cubicBezTo>
                      <a:cubicBezTo>
                        <a:pt x="3332" y="4940"/>
                        <a:pt x="4007" y="4740"/>
                        <a:pt x="4456" y="4243"/>
                      </a:cubicBezTo>
                      <a:cubicBezTo>
                        <a:pt x="4569" y="4108"/>
                        <a:pt x="4634" y="3973"/>
                        <a:pt x="4704" y="3838"/>
                      </a:cubicBezTo>
                      <a:cubicBezTo>
                        <a:pt x="4832" y="3851"/>
                        <a:pt x="4962" y="3858"/>
                        <a:pt x="5092" y="3858"/>
                      </a:cubicBezTo>
                      <a:cubicBezTo>
                        <a:pt x="5398" y="3858"/>
                        <a:pt x="5708" y="3819"/>
                        <a:pt x="6011" y="3725"/>
                      </a:cubicBezTo>
                      <a:cubicBezTo>
                        <a:pt x="6708" y="3525"/>
                        <a:pt x="7426" y="2850"/>
                        <a:pt x="7361" y="2040"/>
                      </a:cubicBezTo>
                      <a:cubicBezTo>
                        <a:pt x="7334" y="1948"/>
                        <a:pt x="7334" y="1856"/>
                        <a:pt x="7383" y="1791"/>
                      </a:cubicBezTo>
                      <a:cubicBezTo>
                        <a:pt x="7447" y="1743"/>
                        <a:pt x="7539" y="1743"/>
                        <a:pt x="7631" y="1743"/>
                      </a:cubicBezTo>
                      <a:cubicBezTo>
                        <a:pt x="9181" y="1878"/>
                        <a:pt x="10736" y="2083"/>
                        <a:pt x="12264" y="2310"/>
                      </a:cubicBezTo>
                      <a:lnTo>
                        <a:pt x="12286" y="2261"/>
                      </a:lnTo>
                      <a:cubicBezTo>
                        <a:pt x="10758" y="2013"/>
                        <a:pt x="9181" y="1835"/>
                        <a:pt x="7631" y="1700"/>
                      </a:cubicBezTo>
                      <a:cubicBezTo>
                        <a:pt x="7594" y="1693"/>
                        <a:pt x="7557" y="1688"/>
                        <a:pt x="7521" y="1688"/>
                      </a:cubicBezTo>
                      <a:cubicBezTo>
                        <a:pt x="7448" y="1688"/>
                        <a:pt x="7381" y="1708"/>
                        <a:pt x="7334" y="1770"/>
                      </a:cubicBezTo>
                      <a:cubicBezTo>
                        <a:pt x="7269" y="1835"/>
                        <a:pt x="7291" y="1948"/>
                        <a:pt x="7291" y="2040"/>
                      </a:cubicBezTo>
                      <a:lnTo>
                        <a:pt x="7291" y="2061"/>
                      </a:lnTo>
                      <a:cubicBezTo>
                        <a:pt x="7361" y="2823"/>
                        <a:pt x="6686" y="3476"/>
                        <a:pt x="6011" y="3681"/>
                      </a:cubicBezTo>
                      <a:cubicBezTo>
                        <a:pt x="5675" y="3770"/>
                        <a:pt x="5342" y="3802"/>
                        <a:pt x="5010" y="3802"/>
                      </a:cubicBezTo>
                      <a:cubicBezTo>
                        <a:pt x="4915" y="3802"/>
                        <a:pt x="4820" y="3800"/>
                        <a:pt x="4726" y="3795"/>
                      </a:cubicBezTo>
                      <a:cubicBezTo>
                        <a:pt x="4904" y="3341"/>
                        <a:pt x="4882" y="2871"/>
                        <a:pt x="4612" y="2510"/>
                      </a:cubicBezTo>
                      <a:cubicBezTo>
                        <a:pt x="4477" y="2331"/>
                        <a:pt x="4256" y="2175"/>
                        <a:pt x="4007" y="2061"/>
                      </a:cubicBezTo>
                      <a:lnTo>
                        <a:pt x="4051" y="2013"/>
                      </a:lnTo>
                      <a:cubicBezTo>
                        <a:pt x="4569" y="1656"/>
                        <a:pt x="5039" y="1295"/>
                        <a:pt x="5201" y="755"/>
                      </a:cubicBezTo>
                      <a:cubicBezTo>
                        <a:pt x="5244" y="641"/>
                        <a:pt x="5287" y="420"/>
                        <a:pt x="5152" y="236"/>
                      </a:cubicBezTo>
                      <a:cubicBezTo>
                        <a:pt x="5066" y="123"/>
                        <a:pt x="4904" y="80"/>
                        <a:pt x="4769" y="58"/>
                      </a:cubicBezTo>
                      <a:cubicBezTo>
                        <a:pt x="4547" y="19"/>
                        <a:pt x="4323" y="0"/>
                        <a:pt x="4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4"/>
                <p:cNvSpPr/>
                <p:nvPr/>
              </p:nvSpPr>
              <p:spPr>
                <a:xfrm>
                  <a:off x="6553540" y="3098048"/>
                  <a:ext cx="392939" cy="2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0" h="2544" extrusionOk="0">
                      <a:moveTo>
                        <a:pt x="475" y="0"/>
                      </a:moveTo>
                      <a:cubicBezTo>
                        <a:pt x="249" y="449"/>
                        <a:pt x="135" y="945"/>
                        <a:pt x="49" y="1550"/>
                      </a:cubicBezTo>
                      <a:cubicBezTo>
                        <a:pt x="22" y="1707"/>
                        <a:pt x="0" y="1869"/>
                        <a:pt x="49" y="2026"/>
                      </a:cubicBezTo>
                      <a:cubicBezTo>
                        <a:pt x="92" y="2161"/>
                        <a:pt x="205" y="2317"/>
                        <a:pt x="384" y="2360"/>
                      </a:cubicBezTo>
                      <a:cubicBezTo>
                        <a:pt x="395" y="2361"/>
                        <a:pt x="406" y="2362"/>
                        <a:pt x="418" y="2362"/>
                      </a:cubicBezTo>
                      <a:cubicBezTo>
                        <a:pt x="630" y="2362"/>
                        <a:pt x="815" y="2175"/>
                        <a:pt x="902" y="2047"/>
                      </a:cubicBezTo>
                      <a:cubicBezTo>
                        <a:pt x="1080" y="1777"/>
                        <a:pt x="1194" y="1485"/>
                        <a:pt x="1329" y="1194"/>
                      </a:cubicBezTo>
                      <a:cubicBezTo>
                        <a:pt x="1507" y="789"/>
                        <a:pt x="1669" y="384"/>
                        <a:pt x="1982" y="87"/>
                      </a:cubicBezTo>
                      <a:lnTo>
                        <a:pt x="1982" y="87"/>
                      </a:lnTo>
                      <a:cubicBezTo>
                        <a:pt x="1890" y="584"/>
                        <a:pt x="1847" y="1080"/>
                        <a:pt x="1804" y="1572"/>
                      </a:cubicBezTo>
                      <a:cubicBezTo>
                        <a:pt x="1804" y="1685"/>
                        <a:pt x="1826" y="1799"/>
                        <a:pt x="1890" y="1869"/>
                      </a:cubicBezTo>
                      <a:cubicBezTo>
                        <a:pt x="1912" y="1912"/>
                        <a:pt x="1961" y="1912"/>
                        <a:pt x="2004" y="1912"/>
                      </a:cubicBezTo>
                      <a:lnTo>
                        <a:pt x="2025" y="1912"/>
                      </a:lnTo>
                      <a:lnTo>
                        <a:pt x="3332" y="470"/>
                      </a:lnTo>
                      <a:cubicBezTo>
                        <a:pt x="3351" y="452"/>
                        <a:pt x="3454" y="348"/>
                        <a:pt x="3541" y="348"/>
                      </a:cubicBezTo>
                      <a:cubicBezTo>
                        <a:pt x="3555" y="348"/>
                        <a:pt x="3568" y="351"/>
                        <a:pt x="3581" y="357"/>
                      </a:cubicBezTo>
                      <a:lnTo>
                        <a:pt x="3197" y="1507"/>
                      </a:lnTo>
                      <a:cubicBezTo>
                        <a:pt x="3084" y="1820"/>
                        <a:pt x="3019" y="2161"/>
                        <a:pt x="3197" y="2382"/>
                      </a:cubicBezTo>
                      <a:cubicBezTo>
                        <a:pt x="3289" y="2474"/>
                        <a:pt x="3446" y="2544"/>
                        <a:pt x="3581" y="2544"/>
                      </a:cubicBezTo>
                      <a:cubicBezTo>
                        <a:pt x="3667" y="2544"/>
                        <a:pt x="3759" y="2544"/>
                        <a:pt x="3829" y="2495"/>
                      </a:cubicBezTo>
                      <a:cubicBezTo>
                        <a:pt x="4050" y="2431"/>
                        <a:pt x="4234" y="2247"/>
                        <a:pt x="4369" y="2090"/>
                      </a:cubicBezTo>
                      <a:lnTo>
                        <a:pt x="4320" y="2069"/>
                      </a:lnTo>
                      <a:cubicBezTo>
                        <a:pt x="4185" y="2204"/>
                        <a:pt x="4029" y="2382"/>
                        <a:pt x="3829" y="2452"/>
                      </a:cubicBezTo>
                      <a:cubicBezTo>
                        <a:pt x="3766" y="2474"/>
                        <a:pt x="3696" y="2486"/>
                        <a:pt x="3624" y="2486"/>
                      </a:cubicBezTo>
                      <a:cubicBezTo>
                        <a:pt x="3486" y="2486"/>
                        <a:pt x="3343" y="2442"/>
                        <a:pt x="3240" y="2339"/>
                      </a:cubicBezTo>
                      <a:cubicBezTo>
                        <a:pt x="3062" y="2139"/>
                        <a:pt x="3154" y="1820"/>
                        <a:pt x="3240" y="1529"/>
                      </a:cubicBezTo>
                      <a:lnTo>
                        <a:pt x="3645" y="357"/>
                      </a:lnTo>
                      <a:cubicBezTo>
                        <a:pt x="3645" y="335"/>
                        <a:pt x="3645" y="335"/>
                        <a:pt x="3624" y="314"/>
                      </a:cubicBezTo>
                      <a:cubicBezTo>
                        <a:pt x="3604" y="301"/>
                        <a:pt x="3579" y="294"/>
                        <a:pt x="3549" y="294"/>
                      </a:cubicBezTo>
                      <a:cubicBezTo>
                        <a:pt x="3478" y="294"/>
                        <a:pt x="3384" y="332"/>
                        <a:pt x="3289" y="427"/>
                      </a:cubicBezTo>
                      <a:lnTo>
                        <a:pt x="1982" y="1869"/>
                      </a:lnTo>
                      <a:cubicBezTo>
                        <a:pt x="1961" y="1869"/>
                        <a:pt x="1961" y="1842"/>
                        <a:pt x="1939" y="1842"/>
                      </a:cubicBezTo>
                      <a:cubicBezTo>
                        <a:pt x="1869" y="1777"/>
                        <a:pt x="1869" y="1664"/>
                        <a:pt x="1869" y="1599"/>
                      </a:cubicBezTo>
                      <a:cubicBezTo>
                        <a:pt x="1890" y="1059"/>
                        <a:pt x="1961" y="540"/>
                        <a:pt x="2047" y="22"/>
                      </a:cubicBezTo>
                      <a:lnTo>
                        <a:pt x="2047" y="0"/>
                      </a:lnTo>
                      <a:lnTo>
                        <a:pt x="2004" y="0"/>
                      </a:lnTo>
                      <a:cubicBezTo>
                        <a:pt x="1642" y="314"/>
                        <a:pt x="1464" y="740"/>
                        <a:pt x="1264" y="1167"/>
                      </a:cubicBezTo>
                      <a:cubicBezTo>
                        <a:pt x="1151" y="1464"/>
                        <a:pt x="1015" y="1755"/>
                        <a:pt x="859" y="2004"/>
                      </a:cubicBezTo>
                      <a:cubicBezTo>
                        <a:pt x="776" y="2126"/>
                        <a:pt x="622" y="2302"/>
                        <a:pt x="441" y="2302"/>
                      </a:cubicBezTo>
                      <a:cubicBezTo>
                        <a:pt x="422" y="2302"/>
                        <a:pt x="403" y="2300"/>
                        <a:pt x="384" y="2296"/>
                      </a:cubicBezTo>
                      <a:cubicBezTo>
                        <a:pt x="249" y="2274"/>
                        <a:pt x="135" y="2139"/>
                        <a:pt x="114" y="2004"/>
                      </a:cubicBezTo>
                      <a:cubicBezTo>
                        <a:pt x="70" y="1869"/>
                        <a:pt x="92" y="1707"/>
                        <a:pt x="114" y="1550"/>
                      </a:cubicBezTo>
                      <a:cubicBezTo>
                        <a:pt x="205" y="945"/>
                        <a:pt x="292" y="470"/>
                        <a:pt x="540" y="22"/>
                      </a:cubicBez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744" name="Google Shape;744;p34"/>
            <p:cNvPicPr preferRelativeResize="0"/>
            <p:nvPr/>
          </p:nvPicPr>
          <p:blipFill rotWithShape="1">
            <a:blip r:embed="rId4">
              <a:alphaModFix/>
            </a:blip>
            <a:srcRect l="8171" t="8839" r="3962" b="3294"/>
            <a:stretch/>
          </p:blipFill>
          <p:spPr>
            <a:xfrm>
              <a:off x="7133550" y="1915075"/>
              <a:ext cx="1227675" cy="923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708;p32">
            <a:extLst>
              <a:ext uri="{FF2B5EF4-FFF2-40B4-BE49-F238E27FC236}">
                <a16:creationId xmlns:a16="http://schemas.microsoft.com/office/drawing/2014/main" id="{7880981A-C581-4D6F-9BF1-2DC47A801F86}"/>
              </a:ext>
            </a:extLst>
          </p:cNvPr>
          <p:cNvSpPr txBox="1">
            <a:spLocks/>
          </p:cNvSpPr>
          <p:nvPr/>
        </p:nvSpPr>
        <p:spPr>
          <a:xfrm>
            <a:off x="1558419" y="2264246"/>
            <a:ext cx="3756531" cy="1842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Functionality: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Finds entry by date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Allows modifying entry text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Uses temporary file for safe updates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File handling with error checking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User confirmation before changes</a:t>
            </a:r>
          </a:p>
        </p:txBody>
      </p:sp>
      <p:sp>
        <p:nvSpPr>
          <p:cNvPr id="37" name="Google Shape;707;p32">
            <a:extLst>
              <a:ext uri="{FF2B5EF4-FFF2-40B4-BE49-F238E27FC236}">
                <a16:creationId xmlns:a16="http://schemas.microsoft.com/office/drawing/2014/main" id="{2FCCFA1D-8200-4B42-93BA-26069AB8AFF5}"/>
              </a:ext>
            </a:extLst>
          </p:cNvPr>
          <p:cNvSpPr txBox="1">
            <a:spLocks/>
          </p:cNvSpPr>
          <p:nvPr/>
        </p:nvSpPr>
        <p:spPr>
          <a:xfrm>
            <a:off x="1541853" y="1036446"/>
            <a:ext cx="45092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04.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Edit &amp; Delete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E1E6F483-5153-4185-9D1D-D1E9A2085BC8}"/>
              </a:ext>
            </a:extLst>
          </p:cNvPr>
          <p:cNvSpPr/>
          <p:nvPr/>
        </p:nvSpPr>
        <p:spPr>
          <a:xfrm>
            <a:off x="1541853" y="1036446"/>
            <a:ext cx="3615936" cy="682011"/>
          </a:xfrm>
          <a:custGeom>
            <a:avLst/>
            <a:gdLst>
              <a:gd name="connsiteX0" fmla="*/ 113671 w 3615936"/>
              <a:gd name="connsiteY0" fmla="*/ 0 h 682011"/>
              <a:gd name="connsiteX1" fmla="*/ 697382 w 3615936"/>
              <a:gd name="connsiteY1" fmla="*/ 0 h 682011"/>
              <a:gd name="connsiteX2" fmla="*/ 1316115 w 3615936"/>
              <a:gd name="connsiteY2" fmla="*/ 0 h 682011"/>
              <a:gd name="connsiteX3" fmla="*/ 1794758 w 3615936"/>
              <a:gd name="connsiteY3" fmla="*/ 0 h 682011"/>
              <a:gd name="connsiteX4" fmla="*/ 2378469 w 3615936"/>
              <a:gd name="connsiteY4" fmla="*/ 0 h 682011"/>
              <a:gd name="connsiteX5" fmla="*/ 2892135 w 3615936"/>
              <a:gd name="connsiteY5" fmla="*/ 0 h 682011"/>
              <a:gd name="connsiteX6" fmla="*/ 3615936 w 3615936"/>
              <a:gd name="connsiteY6" fmla="*/ 0 h 682011"/>
              <a:gd name="connsiteX7" fmla="*/ 3615936 w 3615936"/>
              <a:gd name="connsiteY7" fmla="*/ 0 h 682011"/>
              <a:gd name="connsiteX8" fmla="*/ 3615936 w 3615936"/>
              <a:gd name="connsiteY8" fmla="*/ 568340 h 682011"/>
              <a:gd name="connsiteX9" fmla="*/ 3502265 w 3615936"/>
              <a:gd name="connsiteY9" fmla="*/ 682011 h 682011"/>
              <a:gd name="connsiteX10" fmla="*/ 2988599 w 3615936"/>
              <a:gd name="connsiteY10" fmla="*/ 682011 h 682011"/>
              <a:gd name="connsiteX11" fmla="*/ 2509957 w 3615936"/>
              <a:gd name="connsiteY11" fmla="*/ 682011 h 682011"/>
              <a:gd name="connsiteX12" fmla="*/ 1961268 w 3615936"/>
              <a:gd name="connsiteY12" fmla="*/ 682011 h 682011"/>
              <a:gd name="connsiteX13" fmla="*/ 1482626 w 3615936"/>
              <a:gd name="connsiteY13" fmla="*/ 682011 h 682011"/>
              <a:gd name="connsiteX14" fmla="*/ 898915 w 3615936"/>
              <a:gd name="connsiteY14" fmla="*/ 682011 h 682011"/>
              <a:gd name="connsiteX15" fmla="*/ 0 w 3615936"/>
              <a:gd name="connsiteY15" fmla="*/ 682011 h 682011"/>
              <a:gd name="connsiteX16" fmla="*/ 0 w 3615936"/>
              <a:gd name="connsiteY16" fmla="*/ 682011 h 682011"/>
              <a:gd name="connsiteX17" fmla="*/ 0 w 3615936"/>
              <a:gd name="connsiteY17" fmla="*/ 113671 h 682011"/>
              <a:gd name="connsiteX18" fmla="*/ 113671 w 3615936"/>
              <a:gd name="connsiteY18" fmla="*/ 0 h 6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5936" h="682011" extrusionOk="0">
                <a:moveTo>
                  <a:pt x="113671" y="0"/>
                </a:moveTo>
                <a:cubicBezTo>
                  <a:pt x="313181" y="22337"/>
                  <a:pt x="491712" y="-15528"/>
                  <a:pt x="697382" y="0"/>
                </a:cubicBezTo>
                <a:cubicBezTo>
                  <a:pt x="903052" y="15528"/>
                  <a:pt x="1023578" y="10177"/>
                  <a:pt x="1316115" y="0"/>
                </a:cubicBezTo>
                <a:cubicBezTo>
                  <a:pt x="1608652" y="-10177"/>
                  <a:pt x="1592006" y="6448"/>
                  <a:pt x="1794758" y="0"/>
                </a:cubicBezTo>
                <a:cubicBezTo>
                  <a:pt x="1997510" y="-6448"/>
                  <a:pt x="2128360" y="-1059"/>
                  <a:pt x="2378469" y="0"/>
                </a:cubicBezTo>
                <a:cubicBezTo>
                  <a:pt x="2628578" y="1059"/>
                  <a:pt x="2674922" y="-4843"/>
                  <a:pt x="2892135" y="0"/>
                </a:cubicBezTo>
                <a:cubicBezTo>
                  <a:pt x="3109348" y="4843"/>
                  <a:pt x="3459947" y="2696"/>
                  <a:pt x="3615936" y="0"/>
                </a:cubicBezTo>
                <a:lnTo>
                  <a:pt x="3615936" y="0"/>
                </a:lnTo>
                <a:cubicBezTo>
                  <a:pt x="3595544" y="181007"/>
                  <a:pt x="3638751" y="377998"/>
                  <a:pt x="3615936" y="568340"/>
                </a:cubicBezTo>
                <a:cubicBezTo>
                  <a:pt x="3623032" y="640333"/>
                  <a:pt x="3563049" y="668783"/>
                  <a:pt x="3502265" y="682011"/>
                </a:cubicBezTo>
                <a:cubicBezTo>
                  <a:pt x="3282282" y="674246"/>
                  <a:pt x="3099805" y="667334"/>
                  <a:pt x="2988599" y="682011"/>
                </a:cubicBezTo>
                <a:cubicBezTo>
                  <a:pt x="2877393" y="696688"/>
                  <a:pt x="2708464" y="658980"/>
                  <a:pt x="2509957" y="682011"/>
                </a:cubicBezTo>
                <a:cubicBezTo>
                  <a:pt x="2311450" y="705042"/>
                  <a:pt x="2225122" y="655914"/>
                  <a:pt x="1961268" y="682011"/>
                </a:cubicBezTo>
                <a:cubicBezTo>
                  <a:pt x="1697414" y="708108"/>
                  <a:pt x="1589368" y="693431"/>
                  <a:pt x="1482626" y="682011"/>
                </a:cubicBezTo>
                <a:cubicBezTo>
                  <a:pt x="1375884" y="670591"/>
                  <a:pt x="1111719" y="666133"/>
                  <a:pt x="898915" y="682011"/>
                </a:cubicBezTo>
                <a:cubicBezTo>
                  <a:pt x="686111" y="697889"/>
                  <a:pt x="327790" y="641935"/>
                  <a:pt x="0" y="682011"/>
                </a:cubicBezTo>
                <a:lnTo>
                  <a:pt x="0" y="682011"/>
                </a:lnTo>
                <a:cubicBezTo>
                  <a:pt x="-5662" y="411648"/>
                  <a:pt x="-21623" y="365933"/>
                  <a:pt x="0" y="113671"/>
                </a:cubicBezTo>
                <a:cubicBezTo>
                  <a:pt x="-5679" y="37869"/>
                  <a:pt x="54360" y="5428"/>
                  <a:pt x="113671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41011564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oogle Shape;773;p36">
            <a:extLst>
              <a:ext uri="{FF2B5EF4-FFF2-40B4-BE49-F238E27FC236}">
                <a16:creationId xmlns:a16="http://schemas.microsoft.com/office/drawing/2014/main" id="{A1267935-4B0C-4AAA-B8BA-E5640DEB32A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4982" y="877492"/>
            <a:ext cx="1138536" cy="157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07;p32">
            <a:extLst>
              <a:ext uri="{FF2B5EF4-FFF2-40B4-BE49-F238E27FC236}">
                <a16:creationId xmlns:a16="http://schemas.microsoft.com/office/drawing/2014/main" id="{BA3CDB76-9F37-4D75-BAA7-E7F7DEE07EB1}"/>
              </a:ext>
            </a:extLst>
          </p:cNvPr>
          <p:cNvSpPr txBox="1">
            <a:spLocks/>
          </p:cNvSpPr>
          <p:nvPr/>
        </p:nvSpPr>
        <p:spPr>
          <a:xfrm>
            <a:off x="1065994" y="898673"/>
            <a:ext cx="5751224" cy="64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05.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Encrypt and Decrypt Diary File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111F484-7C8E-424E-92D9-5CE6A2BD68B9}"/>
              </a:ext>
            </a:extLst>
          </p:cNvPr>
          <p:cNvSpPr/>
          <p:nvPr/>
        </p:nvSpPr>
        <p:spPr>
          <a:xfrm>
            <a:off x="1065993" y="832631"/>
            <a:ext cx="5566339" cy="692351"/>
          </a:xfrm>
          <a:custGeom>
            <a:avLst/>
            <a:gdLst>
              <a:gd name="connsiteX0" fmla="*/ 115394 w 5566339"/>
              <a:gd name="connsiteY0" fmla="*/ 0 h 692351"/>
              <a:gd name="connsiteX1" fmla="*/ 796762 w 5566339"/>
              <a:gd name="connsiteY1" fmla="*/ 0 h 692351"/>
              <a:gd name="connsiteX2" fmla="*/ 1532640 w 5566339"/>
              <a:gd name="connsiteY2" fmla="*/ 0 h 692351"/>
              <a:gd name="connsiteX3" fmla="*/ 2050479 w 5566339"/>
              <a:gd name="connsiteY3" fmla="*/ 0 h 692351"/>
              <a:gd name="connsiteX4" fmla="*/ 2731848 w 5566339"/>
              <a:gd name="connsiteY4" fmla="*/ 0 h 692351"/>
              <a:gd name="connsiteX5" fmla="*/ 3304197 w 5566339"/>
              <a:gd name="connsiteY5" fmla="*/ 0 h 692351"/>
              <a:gd name="connsiteX6" fmla="*/ 4094584 w 5566339"/>
              <a:gd name="connsiteY6" fmla="*/ 0 h 692351"/>
              <a:gd name="connsiteX7" fmla="*/ 4884971 w 5566339"/>
              <a:gd name="connsiteY7" fmla="*/ 0 h 692351"/>
              <a:gd name="connsiteX8" fmla="*/ 5566339 w 5566339"/>
              <a:gd name="connsiteY8" fmla="*/ 0 h 692351"/>
              <a:gd name="connsiteX9" fmla="*/ 5566339 w 5566339"/>
              <a:gd name="connsiteY9" fmla="*/ 0 h 692351"/>
              <a:gd name="connsiteX10" fmla="*/ 5566339 w 5566339"/>
              <a:gd name="connsiteY10" fmla="*/ 576957 h 692351"/>
              <a:gd name="connsiteX11" fmla="*/ 5450945 w 5566339"/>
              <a:gd name="connsiteY11" fmla="*/ 692351 h 692351"/>
              <a:gd name="connsiteX12" fmla="*/ 4660558 w 5566339"/>
              <a:gd name="connsiteY12" fmla="*/ 692351 h 692351"/>
              <a:gd name="connsiteX13" fmla="*/ 4142718 w 5566339"/>
              <a:gd name="connsiteY13" fmla="*/ 692351 h 692351"/>
              <a:gd name="connsiteX14" fmla="*/ 3461350 w 5566339"/>
              <a:gd name="connsiteY14" fmla="*/ 692351 h 692351"/>
              <a:gd name="connsiteX15" fmla="*/ 2725473 w 5566339"/>
              <a:gd name="connsiteY15" fmla="*/ 692351 h 692351"/>
              <a:gd name="connsiteX16" fmla="*/ 1989595 w 5566339"/>
              <a:gd name="connsiteY16" fmla="*/ 692351 h 692351"/>
              <a:gd name="connsiteX17" fmla="*/ 1308227 w 5566339"/>
              <a:gd name="connsiteY17" fmla="*/ 692351 h 692351"/>
              <a:gd name="connsiteX18" fmla="*/ 790387 w 5566339"/>
              <a:gd name="connsiteY18" fmla="*/ 692351 h 692351"/>
              <a:gd name="connsiteX19" fmla="*/ 0 w 5566339"/>
              <a:gd name="connsiteY19" fmla="*/ 692351 h 692351"/>
              <a:gd name="connsiteX20" fmla="*/ 0 w 5566339"/>
              <a:gd name="connsiteY20" fmla="*/ 692351 h 692351"/>
              <a:gd name="connsiteX21" fmla="*/ 0 w 5566339"/>
              <a:gd name="connsiteY21" fmla="*/ 115394 h 692351"/>
              <a:gd name="connsiteX22" fmla="*/ 115394 w 5566339"/>
              <a:gd name="connsiteY22" fmla="*/ 0 h 69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66339" h="692351" extrusionOk="0">
                <a:moveTo>
                  <a:pt x="115394" y="0"/>
                </a:moveTo>
                <a:cubicBezTo>
                  <a:pt x="407104" y="28498"/>
                  <a:pt x="610352" y="22577"/>
                  <a:pt x="796762" y="0"/>
                </a:cubicBezTo>
                <a:cubicBezTo>
                  <a:pt x="983172" y="-22577"/>
                  <a:pt x="1192637" y="-6596"/>
                  <a:pt x="1532640" y="0"/>
                </a:cubicBezTo>
                <a:cubicBezTo>
                  <a:pt x="1872643" y="6596"/>
                  <a:pt x="1860026" y="-13203"/>
                  <a:pt x="2050479" y="0"/>
                </a:cubicBezTo>
                <a:cubicBezTo>
                  <a:pt x="2240932" y="13203"/>
                  <a:pt x="2399374" y="6961"/>
                  <a:pt x="2731848" y="0"/>
                </a:cubicBezTo>
                <a:cubicBezTo>
                  <a:pt x="3064322" y="-6961"/>
                  <a:pt x="3050645" y="22878"/>
                  <a:pt x="3304197" y="0"/>
                </a:cubicBezTo>
                <a:cubicBezTo>
                  <a:pt x="3557749" y="-22878"/>
                  <a:pt x="3844022" y="-30955"/>
                  <a:pt x="4094584" y="0"/>
                </a:cubicBezTo>
                <a:cubicBezTo>
                  <a:pt x="4345146" y="30955"/>
                  <a:pt x="4708646" y="17441"/>
                  <a:pt x="4884971" y="0"/>
                </a:cubicBezTo>
                <a:cubicBezTo>
                  <a:pt x="5061296" y="-17441"/>
                  <a:pt x="5328724" y="17597"/>
                  <a:pt x="5566339" y="0"/>
                </a:cubicBezTo>
                <a:lnTo>
                  <a:pt x="5566339" y="0"/>
                </a:lnTo>
                <a:cubicBezTo>
                  <a:pt x="5547764" y="285918"/>
                  <a:pt x="5558261" y="353682"/>
                  <a:pt x="5566339" y="576957"/>
                </a:cubicBezTo>
                <a:cubicBezTo>
                  <a:pt x="5572319" y="631113"/>
                  <a:pt x="5522189" y="683342"/>
                  <a:pt x="5450945" y="692351"/>
                </a:cubicBezTo>
                <a:cubicBezTo>
                  <a:pt x="5270602" y="694823"/>
                  <a:pt x="4927273" y="674311"/>
                  <a:pt x="4660558" y="692351"/>
                </a:cubicBezTo>
                <a:cubicBezTo>
                  <a:pt x="4393843" y="710391"/>
                  <a:pt x="4334343" y="679030"/>
                  <a:pt x="4142718" y="692351"/>
                </a:cubicBezTo>
                <a:cubicBezTo>
                  <a:pt x="3951093" y="705672"/>
                  <a:pt x="3600103" y="659350"/>
                  <a:pt x="3461350" y="692351"/>
                </a:cubicBezTo>
                <a:cubicBezTo>
                  <a:pt x="3322597" y="725352"/>
                  <a:pt x="2905526" y="676106"/>
                  <a:pt x="2725473" y="692351"/>
                </a:cubicBezTo>
                <a:cubicBezTo>
                  <a:pt x="2545420" y="708596"/>
                  <a:pt x="2225061" y="688349"/>
                  <a:pt x="1989595" y="692351"/>
                </a:cubicBezTo>
                <a:cubicBezTo>
                  <a:pt x="1754129" y="696353"/>
                  <a:pt x="1485241" y="683944"/>
                  <a:pt x="1308227" y="692351"/>
                </a:cubicBezTo>
                <a:cubicBezTo>
                  <a:pt x="1131213" y="700758"/>
                  <a:pt x="926693" y="700968"/>
                  <a:pt x="790387" y="692351"/>
                </a:cubicBezTo>
                <a:cubicBezTo>
                  <a:pt x="654081" y="683734"/>
                  <a:pt x="302504" y="681334"/>
                  <a:pt x="0" y="692351"/>
                </a:cubicBezTo>
                <a:lnTo>
                  <a:pt x="0" y="692351"/>
                </a:lnTo>
                <a:cubicBezTo>
                  <a:pt x="8180" y="412705"/>
                  <a:pt x="18568" y="235178"/>
                  <a:pt x="0" y="115394"/>
                </a:cubicBezTo>
                <a:cubicBezTo>
                  <a:pt x="-5742" y="43740"/>
                  <a:pt x="65177" y="-6395"/>
                  <a:pt x="115394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41011564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Google Shape;708;p32">
            <a:extLst>
              <a:ext uri="{FF2B5EF4-FFF2-40B4-BE49-F238E27FC236}">
                <a16:creationId xmlns:a16="http://schemas.microsoft.com/office/drawing/2014/main" id="{ED282CE1-7F80-47B1-9A69-219740A3B5E1}"/>
              </a:ext>
            </a:extLst>
          </p:cNvPr>
          <p:cNvSpPr txBox="1">
            <a:spLocks/>
          </p:cNvSpPr>
          <p:nvPr/>
        </p:nvSpPr>
        <p:spPr>
          <a:xfrm>
            <a:off x="1500409" y="2024648"/>
            <a:ext cx="3500278" cy="10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Security Features: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XOR-based encryption with password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Password length verification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Header validation</a:t>
            </a:r>
          </a:p>
        </p:txBody>
      </p:sp>
      <p:sp>
        <p:nvSpPr>
          <p:cNvPr id="58" name="Google Shape;708;p32">
            <a:extLst>
              <a:ext uri="{FF2B5EF4-FFF2-40B4-BE49-F238E27FC236}">
                <a16:creationId xmlns:a16="http://schemas.microsoft.com/office/drawing/2014/main" id="{218B387F-555D-476F-BAD4-5CBAC6859CDC}"/>
              </a:ext>
            </a:extLst>
          </p:cNvPr>
          <p:cNvSpPr txBox="1">
            <a:spLocks/>
          </p:cNvSpPr>
          <p:nvPr/>
        </p:nvSpPr>
        <p:spPr>
          <a:xfrm>
            <a:off x="1500409" y="3145768"/>
            <a:ext cx="3581394" cy="12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Decryption Safety Checks: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Password length matching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Content structure verification</a:t>
            </a:r>
          </a:p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Temporary memory decryption</a:t>
            </a:r>
          </a:p>
        </p:txBody>
      </p:sp>
      <p:grpSp>
        <p:nvGrpSpPr>
          <p:cNvPr id="59" name="Google Shape;998;p46">
            <a:extLst>
              <a:ext uri="{FF2B5EF4-FFF2-40B4-BE49-F238E27FC236}">
                <a16:creationId xmlns:a16="http://schemas.microsoft.com/office/drawing/2014/main" id="{D67C5FF9-9117-46F5-8CD6-DBDCF9A25894}"/>
              </a:ext>
            </a:extLst>
          </p:cNvPr>
          <p:cNvGrpSpPr/>
          <p:nvPr/>
        </p:nvGrpSpPr>
        <p:grpSpPr>
          <a:xfrm>
            <a:off x="5631009" y="1919859"/>
            <a:ext cx="3037905" cy="2931557"/>
            <a:chOff x="4571825" y="841375"/>
            <a:chExt cx="3983645" cy="3739775"/>
          </a:xfrm>
        </p:grpSpPr>
        <p:pic>
          <p:nvPicPr>
            <p:cNvPr id="60" name="Google Shape;999;p46">
              <a:extLst>
                <a:ext uri="{FF2B5EF4-FFF2-40B4-BE49-F238E27FC236}">
                  <a16:creationId xmlns:a16="http://schemas.microsoft.com/office/drawing/2014/main" id="{646C9127-D041-4751-ABF5-5BFEB2CE942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1825" y="841375"/>
              <a:ext cx="3645648" cy="313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1000;p46">
              <a:extLst>
                <a:ext uri="{FF2B5EF4-FFF2-40B4-BE49-F238E27FC236}">
                  <a16:creationId xmlns:a16="http://schemas.microsoft.com/office/drawing/2014/main" id="{DFDE53D5-2178-4B42-8F74-D7D703707AE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0586" y="3036041"/>
              <a:ext cx="2204009" cy="1545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1001;p46">
              <a:extLst>
                <a:ext uri="{FF2B5EF4-FFF2-40B4-BE49-F238E27FC236}">
                  <a16:creationId xmlns:a16="http://schemas.microsoft.com/office/drawing/2014/main" id="{CD933585-8E91-4084-9579-BF2A6715FD75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19535" y="2171372"/>
              <a:ext cx="1335935" cy="10797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847;p40">
            <a:extLst>
              <a:ext uri="{FF2B5EF4-FFF2-40B4-BE49-F238E27FC236}">
                <a16:creationId xmlns:a16="http://schemas.microsoft.com/office/drawing/2014/main" id="{52C2528E-D773-47E8-8720-CE6224EEC625}"/>
              </a:ext>
            </a:extLst>
          </p:cNvPr>
          <p:cNvGrpSpPr/>
          <p:nvPr/>
        </p:nvGrpSpPr>
        <p:grpSpPr>
          <a:xfrm>
            <a:off x="5920070" y="3248952"/>
            <a:ext cx="336965" cy="286833"/>
            <a:chOff x="5645200" y="879425"/>
            <a:chExt cx="478575" cy="407375"/>
          </a:xfrm>
        </p:grpSpPr>
        <p:sp>
          <p:nvSpPr>
            <p:cNvPr id="38" name="Google Shape;848;p40">
              <a:extLst>
                <a:ext uri="{FF2B5EF4-FFF2-40B4-BE49-F238E27FC236}">
                  <a16:creationId xmlns:a16="http://schemas.microsoft.com/office/drawing/2014/main" id="{B0C874C6-F572-46EB-8694-DEE0A470B12C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849;p40">
              <a:extLst>
                <a:ext uri="{FF2B5EF4-FFF2-40B4-BE49-F238E27FC236}">
                  <a16:creationId xmlns:a16="http://schemas.microsoft.com/office/drawing/2014/main" id="{6EA0DD5E-EB77-4561-8793-01561AF3D3DB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850;p40">
              <a:extLst>
                <a:ext uri="{FF2B5EF4-FFF2-40B4-BE49-F238E27FC236}">
                  <a16:creationId xmlns:a16="http://schemas.microsoft.com/office/drawing/2014/main" id="{75F5C893-06DC-492B-B459-93237836E253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851;p40">
              <a:extLst>
                <a:ext uri="{FF2B5EF4-FFF2-40B4-BE49-F238E27FC236}">
                  <a16:creationId xmlns:a16="http://schemas.microsoft.com/office/drawing/2014/main" id="{202A6E3E-A83A-45A7-86BD-46C1D787C2CC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852;p40">
              <a:extLst>
                <a:ext uri="{FF2B5EF4-FFF2-40B4-BE49-F238E27FC236}">
                  <a16:creationId xmlns:a16="http://schemas.microsoft.com/office/drawing/2014/main" id="{A3DDD8CF-999E-45E6-A7FA-4BEAC56A390A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853;p40">
              <a:extLst>
                <a:ext uri="{FF2B5EF4-FFF2-40B4-BE49-F238E27FC236}">
                  <a16:creationId xmlns:a16="http://schemas.microsoft.com/office/drawing/2014/main" id="{2283AE91-0230-4529-9CBC-08D991B0BEE3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4" name="Google Shape;707;p32">
            <a:extLst>
              <a:ext uri="{FF2B5EF4-FFF2-40B4-BE49-F238E27FC236}">
                <a16:creationId xmlns:a16="http://schemas.microsoft.com/office/drawing/2014/main" id="{9D5094D5-3B2A-4D99-AF7A-9D7779B3EFF6}"/>
              </a:ext>
            </a:extLst>
          </p:cNvPr>
          <p:cNvSpPr txBox="1">
            <a:spLocks/>
          </p:cNvSpPr>
          <p:nvPr/>
        </p:nvSpPr>
        <p:spPr>
          <a:xfrm>
            <a:off x="1395645" y="1242496"/>
            <a:ext cx="3500278" cy="64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06.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Backup System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764FA49F-E6E3-41D4-95A9-F7B14FE6FA86}"/>
              </a:ext>
            </a:extLst>
          </p:cNvPr>
          <p:cNvSpPr/>
          <p:nvPr/>
        </p:nvSpPr>
        <p:spPr>
          <a:xfrm>
            <a:off x="1395644" y="1176454"/>
            <a:ext cx="3506007" cy="692351"/>
          </a:xfrm>
          <a:custGeom>
            <a:avLst/>
            <a:gdLst>
              <a:gd name="connsiteX0" fmla="*/ 115394 w 3506007"/>
              <a:gd name="connsiteY0" fmla="*/ 0 h 692351"/>
              <a:gd name="connsiteX1" fmla="*/ 793517 w 3506007"/>
              <a:gd name="connsiteY1" fmla="*/ 0 h 692351"/>
              <a:gd name="connsiteX2" fmla="*/ 1505545 w 3506007"/>
              <a:gd name="connsiteY2" fmla="*/ 0 h 692351"/>
              <a:gd name="connsiteX3" fmla="*/ 2081950 w 3506007"/>
              <a:gd name="connsiteY3" fmla="*/ 0 h 692351"/>
              <a:gd name="connsiteX4" fmla="*/ 2760072 w 3506007"/>
              <a:gd name="connsiteY4" fmla="*/ 0 h 692351"/>
              <a:gd name="connsiteX5" fmla="*/ 3506007 w 3506007"/>
              <a:gd name="connsiteY5" fmla="*/ 0 h 692351"/>
              <a:gd name="connsiteX6" fmla="*/ 3506007 w 3506007"/>
              <a:gd name="connsiteY6" fmla="*/ 0 h 692351"/>
              <a:gd name="connsiteX7" fmla="*/ 3506007 w 3506007"/>
              <a:gd name="connsiteY7" fmla="*/ 576957 h 692351"/>
              <a:gd name="connsiteX8" fmla="*/ 3390613 w 3506007"/>
              <a:gd name="connsiteY8" fmla="*/ 692351 h 692351"/>
              <a:gd name="connsiteX9" fmla="*/ 2644678 w 3506007"/>
              <a:gd name="connsiteY9" fmla="*/ 692351 h 692351"/>
              <a:gd name="connsiteX10" fmla="*/ 2034368 w 3506007"/>
              <a:gd name="connsiteY10" fmla="*/ 692351 h 692351"/>
              <a:gd name="connsiteX11" fmla="*/ 1457964 w 3506007"/>
              <a:gd name="connsiteY11" fmla="*/ 692351 h 692351"/>
              <a:gd name="connsiteX12" fmla="*/ 813747 w 3506007"/>
              <a:gd name="connsiteY12" fmla="*/ 692351 h 692351"/>
              <a:gd name="connsiteX13" fmla="*/ 0 w 3506007"/>
              <a:gd name="connsiteY13" fmla="*/ 692351 h 692351"/>
              <a:gd name="connsiteX14" fmla="*/ 0 w 3506007"/>
              <a:gd name="connsiteY14" fmla="*/ 692351 h 692351"/>
              <a:gd name="connsiteX15" fmla="*/ 0 w 3506007"/>
              <a:gd name="connsiteY15" fmla="*/ 115394 h 692351"/>
              <a:gd name="connsiteX16" fmla="*/ 115394 w 3506007"/>
              <a:gd name="connsiteY16" fmla="*/ 0 h 69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06007" h="692351" extrusionOk="0">
                <a:moveTo>
                  <a:pt x="115394" y="0"/>
                </a:moveTo>
                <a:cubicBezTo>
                  <a:pt x="344564" y="-9397"/>
                  <a:pt x="455194" y="33033"/>
                  <a:pt x="793517" y="0"/>
                </a:cubicBezTo>
                <a:cubicBezTo>
                  <a:pt x="1131840" y="-33033"/>
                  <a:pt x="1315839" y="-32184"/>
                  <a:pt x="1505545" y="0"/>
                </a:cubicBezTo>
                <a:cubicBezTo>
                  <a:pt x="1695251" y="32184"/>
                  <a:pt x="1894190" y="12287"/>
                  <a:pt x="2081950" y="0"/>
                </a:cubicBezTo>
                <a:cubicBezTo>
                  <a:pt x="2269711" y="-12287"/>
                  <a:pt x="2487986" y="24335"/>
                  <a:pt x="2760072" y="0"/>
                </a:cubicBezTo>
                <a:cubicBezTo>
                  <a:pt x="3032158" y="-24335"/>
                  <a:pt x="3272876" y="7965"/>
                  <a:pt x="3506007" y="0"/>
                </a:cubicBezTo>
                <a:lnTo>
                  <a:pt x="3506007" y="0"/>
                </a:lnTo>
                <a:cubicBezTo>
                  <a:pt x="3518880" y="172430"/>
                  <a:pt x="3492035" y="404884"/>
                  <a:pt x="3506007" y="576957"/>
                </a:cubicBezTo>
                <a:cubicBezTo>
                  <a:pt x="3505598" y="626754"/>
                  <a:pt x="3445225" y="689182"/>
                  <a:pt x="3390613" y="692351"/>
                </a:cubicBezTo>
                <a:cubicBezTo>
                  <a:pt x="3053104" y="687204"/>
                  <a:pt x="2867799" y="724398"/>
                  <a:pt x="2644678" y="692351"/>
                </a:cubicBezTo>
                <a:cubicBezTo>
                  <a:pt x="2421558" y="660304"/>
                  <a:pt x="2189938" y="681349"/>
                  <a:pt x="2034368" y="692351"/>
                </a:cubicBezTo>
                <a:cubicBezTo>
                  <a:pt x="1878798" y="703354"/>
                  <a:pt x="1746029" y="677783"/>
                  <a:pt x="1457964" y="692351"/>
                </a:cubicBezTo>
                <a:cubicBezTo>
                  <a:pt x="1169899" y="706919"/>
                  <a:pt x="998272" y="688147"/>
                  <a:pt x="813747" y="692351"/>
                </a:cubicBezTo>
                <a:cubicBezTo>
                  <a:pt x="629222" y="696555"/>
                  <a:pt x="269559" y="697675"/>
                  <a:pt x="0" y="692351"/>
                </a:cubicBezTo>
                <a:lnTo>
                  <a:pt x="0" y="692351"/>
                </a:lnTo>
                <a:cubicBezTo>
                  <a:pt x="-4565" y="498414"/>
                  <a:pt x="23297" y="258598"/>
                  <a:pt x="0" y="115394"/>
                </a:cubicBezTo>
                <a:cubicBezTo>
                  <a:pt x="6312" y="50567"/>
                  <a:pt x="44458" y="-5637"/>
                  <a:pt x="115394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41011564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708;p32">
            <a:extLst>
              <a:ext uri="{FF2B5EF4-FFF2-40B4-BE49-F238E27FC236}">
                <a16:creationId xmlns:a16="http://schemas.microsoft.com/office/drawing/2014/main" id="{975E60D2-7F44-4236-BCBA-BA590CF5DA44}"/>
              </a:ext>
            </a:extLst>
          </p:cNvPr>
          <p:cNvSpPr txBox="1">
            <a:spLocks/>
          </p:cNvSpPr>
          <p:nvPr/>
        </p:nvSpPr>
        <p:spPr>
          <a:xfrm>
            <a:off x="1684881" y="2277489"/>
            <a:ext cx="3500278" cy="10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Backup Functionality: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Creates timestamped copies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Automatic filename generation</a:t>
            </a:r>
          </a:p>
        </p:txBody>
      </p:sp>
      <p:sp>
        <p:nvSpPr>
          <p:cNvPr id="47" name="Google Shape;708;p32">
            <a:extLst>
              <a:ext uri="{FF2B5EF4-FFF2-40B4-BE49-F238E27FC236}">
                <a16:creationId xmlns:a16="http://schemas.microsoft.com/office/drawing/2014/main" id="{28CDA9E8-650B-4541-A137-E847CE7D2F97}"/>
              </a:ext>
            </a:extLst>
          </p:cNvPr>
          <p:cNvSpPr txBox="1">
            <a:spLocks/>
          </p:cNvSpPr>
          <p:nvPr/>
        </p:nvSpPr>
        <p:spPr>
          <a:xfrm>
            <a:off x="1698624" y="3214366"/>
            <a:ext cx="3500278" cy="10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Data protection against accidental loss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Historical record of entries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Simple file copy operation</a:t>
            </a:r>
          </a:p>
        </p:txBody>
      </p:sp>
      <p:sp>
        <p:nvSpPr>
          <p:cNvPr id="59" name="Google Shape;833;p40">
            <a:extLst>
              <a:ext uri="{FF2B5EF4-FFF2-40B4-BE49-F238E27FC236}">
                <a16:creationId xmlns:a16="http://schemas.microsoft.com/office/drawing/2014/main" id="{D82DD9E2-2384-4DB2-B02A-D1AEAFC88EBC}"/>
              </a:ext>
            </a:extLst>
          </p:cNvPr>
          <p:cNvSpPr/>
          <p:nvPr/>
        </p:nvSpPr>
        <p:spPr>
          <a:xfrm>
            <a:off x="5654497" y="2589528"/>
            <a:ext cx="471300" cy="47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4;p40">
            <a:extLst>
              <a:ext uri="{FF2B5EF4-FFF2-40B4-BE49-F238E27FC236}">
                <a16:creationId xmlns:a16="http://schemas.microsoft.com/office/drawing/2014/main" id="{55F707AE-F18C-4885-A35F-930FFFB03DA6}"/>
              </a:ext>
            </a:extLst>
          </p:cNvPr>
          <p:cNvSpPr/>
          <p:nvPr/>
        </p:nvSpPr>
        <p:spPr>
          <a:xfrm>
            <a:off x="5654497" y="3731053"/>
            <a:ext cx="471300" cy="47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36;p40">
            <a:extLst>
              <a:ext uri="{FF2B5EF4-FFF2-40B4-BE49-F238E27FC236}">
                <a16:creationId xmlns:a16="http://schemas.microsoft.com/office/drawing/2014/main" id="{D0ACEC1A-2049-436A-88E1-45BDDC68BEC8}"/>
              </a:ext>
            </a:extLst>
          </p:cNvPr>
          <p:cNvSpPr/>
          <p:nvPr/>
        </p:nvSpPr>
        <p:spPr>
          <a:xfrm>
            <a:off x="8150672" y="2589528"/>
            <a:ext cx="471300" cy="47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37;p40">
            <a:extLst>
              <a:ext uri="{FF2B5EF4-FFF2-40B4-BE49-F238E27FC236}">
                <a16:creationId xmlns:a16="http://schemas.microsoft.com/office/drawing/2014/main" id="{6212F081-9051-42DF-8799-B10FAD6A1050}"/>
              </a:ext>
            </a:extLst>
          </p:cNvPr>
          <p:cNvSpPr/>
          <p:nvPr/>
        </p:nvSpPr>
        <p:spPr>
          <a:xfrm>
            <a:off x="8150672" y="3731053"/>
            <a:ext cx="471300" cy="47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847;p40">
            <a:extLst>
              <a:ext uri="{FF2B5EF4-FFF2-40B4-BE49-F238E27FC236}">
                <a16:creationId xmlns:a16="http://schemas.microsoft.com/office/drawing/2014/main" id="{1A0FF904-7838-415A-B514-1529E49D7E97}"/>
              </a:ext>
            </a:extLst>
          </p:cNvPr>
          <p:cNvGrpSpPr/>
          <p:nvPr/>
        </p:nvGrpSpPr>
        <p:grpSpPr>
          <a:xfrm>
            <a:off x="5721672" y="2681779"/>
            <a:ext cx="336965" cy="286833"/>
            <a:chOff x="5645200" y="879425"/>
            <a:chExt cx="478575" cy="407375"/>
          </a:xfrm>
        </p:grpSpPr>
        <p:sp>
          <p:nvSpPr>
            <p:cNvPr id="64" name="Google Shape;848;p40">
              <a:extLst>
                <a:ext uri="{FF2B5EF4-FFF2-40B4-BE49-F238E27FC236}">
                  <a16:creationId xmlns:a16="http://schemas.microsoft.com/office/drawing/2014/main" id="{103FBD33-C3E3-4E88-A442-4CB4B93C2DAF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849;p40">
              <a:extLst>
                <a:ext uri="{FF2B5EF4-FFF2-40B4-BE49-F238E27FC236}">
                  <a16:creationId xmlns:a16="http://schemas.microsoft.com/office/drawing/2014/main" id="{8E4B2F9F-D6BE-4201-89B8-8CB62BE8E483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850;p40">
              <a:extLst>
                <a:ext uri="{FF2B5EF4-FFF2-40B4-BE49-F238E27FC236}">
                  <a16:creationId xmlns:a16="http://schemas.microsoft.com/office/drawing/2014/main" id="{6745EB5B-6BE9-40D7-A2D8-72DA43268F10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851;p40">
              <a:extLst>
                <a:ext uri="{FF2B5EF4-FFF2-40B4-BE49-F238E27FC236}">
                  <a16:creationId xmlns:a16="http://schemas.microsoft.com/office/drawing/2014/main" id="{0EA7CB5D-D740-4C1F-9D8C-D4B6E64DE8AB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852;p40">
              <a:extLst>
                <a:ext uri="{FF2B5EF4-FFF2-40B4-BE49-F238E27FC236}">
                  <a16:creationId xmlns:a16="http://schemas.microsoft.com/office/drawing/2014/main" id="{86CAC206-3AFC-46E2-8671-5DD6A4A3E10D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853;p40">
              <a:extLst>
                <a:ext uri="{FF2B5EF4-FFF2-40B4-BE49-F238E27FC236}">
                  <a16:creationId xmlns:a16="http://schemas.microsoft.com/office/drawing/2014/main" id="{4A7720A4-91C4-4B82-A60A-15E544D7EBFD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" name="Google Shape;854;p40">
            <a:extLst>
              <a:ext uri="{FF2B5EF4-FFF2-40B4-BE49-F238E27FC236}">
                <a16:creationId xmlns:a16="http://schemas.microsoft.com/office/drawing/2014/main" id="{BC253C9C-A7FC-4673-9A54-0D176FB32C46}"/>
              </a:ext>
            </a:extLst>
          </p:cNvPr>
          <p:cNvGrpSpPr/>
          <p:nvPr/>
        </p:nvGrpSpPr>
        <p:grpSpPr>
          <a:xfrm>
            <a:off x="5721686" y="3797058"/>
            <a:ext cx="339253" cy="339253"/>
            <a:chOff x="1492675" y="4992125"/>
            <a:chExt cx="481825" cy="481825"/>
          </a:xfrm>
        </p:grpSpPr>
        <p:sp>
          <p:nvSpPr>
            <p:cNvPr id="71" name="Google Shape;855;p40">
              <a:extLst>
                <a:ext uri="{FF2B5EF4-FFF2-40B4-BE49-F238E27FC236}">
                  <a16:creationId xmlns:a16="http://schemas.microsoft.com/office/drawing/2014/main" id="{B1FC008D-FBF4-463D-AE0E-08B5EC5FBD0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856;p40">
              <a:extLst>
                <a:ext uri="{FF2B5EF4-FFF2-40B4-BE49-F238E27FC236}">
                  <a16:creationId xmlns:a16="http://schemas.microsoft.com/office/drawing/2014/main" id="{C8C43158-820A-4050-8786-B976C18F86D1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" name="Google Shape;863;p40">
            <a:extLst>
              <a:ext uri="{FF2B5EF4-FFF2-40B4-BE49-F238E27FC236}">
                <a16:creationId xmlns:a16="http://schemas.microsoft.com/office/drawing/2014/main" id="{578AEF7E-1A2E-444C-B031-87DA23362F8E}"/>
              </a:ext>
            </a:extLst>
          </p:cNvPr>
          <p:cNvGrpSpPr/>
          <p:nvPr/>
        </p:nvGrpSpPr>
        <p:grpSpPr>
          <a:xfrm>
            <a:off x="8306809" y="2655555"/>
            <a:ext cx="159039" cy="339253"/>
            <a:chOff x="4584850" y="4399275"/>
            <a:chExt cx="225875" cy="481825"/>
          </a:xfrm>
        </p:grpSpPr>
        <p:sp>
          <p:nvSpPr>
            <p:cNvPr id="74" name="Google Shape;864;p40">
              <a:extLst>
                <a:ext uri="{FF2B5EF4-FFF2-40B4-BE49-F238E27FC236}">
                  <a16:creationId xmlns:a16="http://schemas.microsoft.com/office/drawing/2014/main" id="{46E7C7BE-7206-4F26-BA15-C7A367C6CA30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865;p40">
              <a:extLst>
                <a:ext uri="{FF2B5EF4-FFF2-40B4-BE49-F238E27FC236}">
                  <a16:creationId xmlns:a16="http://schemas.microsoft.com/office/drawing/2014/main" id="{5494B353-B00F-4547-B82C-9BBE816C2A90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" name="Google Shape;866;p40">
            <a:extLst>
              <a:ext uri="{FF2B5EF4-FFF2-40B4-BE49-F238E27FC236}">
                <a16:creationId xmlns:a16="http://schemas.microsoft.com/office/drawing/2014/main" id="{3CC8D9BA-BE98-483A-A731-449CB19C8592}"/>
              </a:ext>
            </a:extLst>
          </p:cNvPr>
          <p:cNvGrpSpPr/>
          <p:nvPr/>
        </p:nvGrpSpPr>
        <p:grpSpPr>
          <a:xfrm>
            <a:off x="8215485" y="3797098"/>
            <a:ext cx="340573" cy="339271"/>
            <a:chOff x="2085450" y="842250"/>
            <a:chExt cx="483700" cy="481850"/>
          </a:xfrm>
        </p:grpSpPr>
        <p:sp>
          <p:nvSpPr>
            <p:cNvPr id="77" name="Google Shape;867;p40">
              <a:extLst>
                <a:ext uri="{FF2B5EF4-FFF2-40B4-BE49-F238E27FC236}">
                  <a16:creationId xmlns:a16="http://schemas.microsoft.com/office/drawing/2014/main" id="{59B3BBD5-1521-4A9B-A54E-FCE9019E49F7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868;p40">
              <a:extLst>
                <a:ext uri="{FF2B5EF4-FFF2-40B4-BE49-F238E27FC236}">
                  <a16:creationId xmlns:a16="http://schemas.microsoft.com/office/drawing/2014/main" id="{4E1A8644-3D5E-41D6-B47E-EAB2C6C43796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869;p40">
              <a:extLst>
                <a:ext uri="{FF2B5EF4-FFF2-40B4-BE49-F238E27FC236}">
                  <a16:creationId xmlns:a16="http://schemas.microsoft.com/office/drawing/2014/main" id="{42A6F3A8-6578-4757-8806-D02B6B6899F5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0" name="Google Shape;870;p40">
            <a:extLst>
              <a:ext uri="{FF2B5EF4-FFF2-40B4-BE49-F238E27FC236}">
                <a16:creationId xmlns:a16="http://schemas.microsoft.com/office/drawing/2014/main" id="{94C3ED2D-0AFA-41BC-A072-92CED3CC265D}"/>
              </a:ext>
            </a:extLst>
          </p:cNvPr>
          <p:cNvSpPr/>
          <p:nvPr/>
        </p:nvSpPr>
        <p:spPr>
          <a:xfrm>
            <a:off x="6434450" y="1475314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71;p40">
            <a:extLst>
              <a:ext uri="{FF2B5EF4-FFF2-40B4-BE49-F238E27FC236}">
                <a16:creationId xmlns:a16="http://schemas.microsoft.com/office/drawing/2014/main" id="{2B861B8B-D656-43E2-9D54-892DFFDBA2E1}"/>
              </a:ext>
            </a:extLst>
          </p:cNvPr>
          <p:cNvGrpSpPr/>
          <p:nvPr/>
        </p:nvGrpSpPr>
        <p:grpSpPr>
          <a:xfrm>
            <a:off x="6362336" y="1320948"/>
            <a:ext cx="1551654" cy="3149588"/>
            <a:chOff x="5186401" y="494525"/>
            <a:chExt cx="1834973" cy="3724678"/>
          </a:xfrm>
        </p:grpSpPr>
        <p:sp>
          <p:nvSpPr>
            <p:cNvPr id="82" name="Google Shape;872;p40">
              <a:extLst>
                <a:ext uri="{FF2B5EF4-FFF2-40B4-BE49-F238E27FC236}">
                  <a16:creationId xmlns:a16="http://schemas.microsoft.com/office/drawing/2014/main" id="{6A74FEF3-15B4-4C2F-9EF6-2B4644ED0AFB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73;p40">
              <a:extLst>
                <a:ext uri="{FF2B5EF4-FFF2-40B4-BE49-F238E27FC236}">
                  <a16:creationId xmlns:a16="http://schemas.microsoft.com/office/drawing/2014/main" id="{762BF879-6EF5-4DD8-8F0D-2A34E0A5E840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" name="Google Shape;874;p40">
            <a:extLst>
              <a:ext uri="{FF2B5EF4-FFF2-40B4-BE49-F238E27FC236}">
                <a16:creationId xmlns:a16="http://schemas.microsoft.com/office/drawing/2014/main" id="{B1A6DC8B-C038-47A1-9FE1-6157FF5C42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310" r="36854"/>
          <a:stretch/>
        </p:blipFill>
        <p:spPr>
          <a:xfrm>
            <a:off x="6433934" y="1405046"/>
            <a:ext cx="1408627" cy="26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707;p32">
            <a:extLst>
              <a:ext uri="{FF2B5EF4-FFF2-40B4-BE49-F238E27FC236}">
                <a16:creationId xmlns:a16="http://schemas.microsoft.com/office/drawing/2014/main" id="{2FCCFA1D-8200-4B42-93BA-26069AB8AFF5}"/>
              </a:ext>
            </a:extLst>
          </p:cNvPr>
          <p:cNvSpPr txBox="1">
            <a:spLocks/>
          </p:cNvSpPr>
          <p:nvPr/>
        </p:nvSpPr>
        <p:spPr>
          <a:xfrm>
            <a:off x="1970478" y="658601"/>
            <a:ext cx="54018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4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 Vietnam Pro"/>
              <a:buNone/>
              <a:defRPr sz="36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US" sz="3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07.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Git-Hub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Walkthrough</a:t>
            </a: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E1E6F483-5153-4185-9D1D-D1E9A2085BC8}"/>
              </a:ext>
            </a:extLst>
          </p:cNvPr>
          <p:cNvSpPr/>
          <p:nvPr/>
        </p:nvSpPr>
        <p:spPr>
          <a:xfrm>
            <a:off x="1970478" y="658601"/>
            <a:ext cx="5266141" cy="682011"/>
          </a:xfrm>
          <a:custGeom>
            <a:avLst/>
            <a:gdLst>
              <a:gd name="connsiteX0" fmla="*/ 113671 w 5266141"/>
              <a:gd name="connsiteY0" fmla="*/ 0 h 682011"/>
              <a:gd name="connsiteX1" fmla="*/ 757730 w 5266141"/>
              <a:gd name="connsiteY1" fmla="*/ 0 h 682011"/>
              <a:gd name="connsiteX2" fmla="*/ 1453313 w 5266141"/>
              <a:gd name="connsiteY2" fmla="*/ 0 h 682011"/>
              <a:gd name="connsiteX3" fmla="*/ 1942798 w 5266141"/>
              <a:gd name="connsiteY3" fmla="*/ 0 h 682011"/>
              <a:gd name="connsiteX4" fmla="*/ 2586857 w 5266141"/>
              <a:gd name="connsiteY4" fmla="*/ 0 h 682011"/>
              <a:gd name="connsiteX5" fmla="*/ 3127866 w 5266141"/>
              <a:gd name="connsiteY5" fmla="*/ 0 h 682011"/>
              <a:gd name="connsiteX6" fmla="*/ 3874974 w 5266141"/>
              <a:gd name="connsiteY6" fmla="*/ 0 h 682011"/>
              <a:gd name="connsiteX7" fmla="*/ 4622082 w 5266141"/>
              <a:gd name="connsiteY7" fmla="*/ 0 h 682011"/>
              <a:gd name="connsiteX8" fmla="*/ 5266141 w 5266141"/>
              <a:gd name="connsiteY8" fmla="*/ 0 h 682011"/>
              <a:gd name="connsiteX9" fmla="*/ 5266141 w 5266141"/>
              <a:gd name="connsiteY9" fmla="*/ 0 h 682011"/>
              <a:gd name="connsiteX10" fmla="*/ 5266141 w 5266141"/>
              <a:gd name="connsiteY10" fmla="*/ 568340 h 682011"/>
              <a:gd name="connsiteX11" fmla="*/ 5152470 w 5266141"/>
              <a:gd name="connsiteY11" fmla="*/ 682011 h 682011"/>
              <a:gd name="connsiteX12" fmla="*/ 4405362 w 5266141"/>
              <a:gd name="connsiteY12" fmla="*/ 682011 h 682011"/>
              <a:gd name="connsiteX13" fmla="*/ 3915877 w 5266141"/>
              <a:gd name="connsiteY13" fmla="*/ 682011 h 682011"/>
              <a:gd name="connsiteX14" fmla="*/ 3271818 w 5266141"/>
              <a:gd name="connsiteY14" fmla="*/ 682011 h 682011"/>
              <a:gd name="connsiteX15" fmla="*/ 2576235 w 5266141"/>
              <a:gd name="connsiteY15" fmla="*/ 682011 h 682011"/>
              <a:gd name="connsiteX16" fmla="*/ 1880652 w 5266141"/>
              <a:gd name="connsiteY16" fmla="*/ 682011 h 682011"/>
              <a:gd name="connsiteX17" fmla="*/ 1236593 w 5266141"/>
              <a:gd name="connsiteY17" fmla="*/ 682011 h 682011"/>
              <a:gd name="connsiteX18" fmla="*/ 747108 w 5266141"/>
              <a:gd name="connsiteY18" fmla="*/ 682011 h 682011"/>
              <a:gd name="connsiteX19" fmla="*/ 0 w 5266141"/>
              <a:gd name="connsiteY19" fmla="*/ 682011 h 682011"/>
              <a:gd name="connsiteX20" fmla="*/ 0 w 5266141"/>
              <a:gd name="connsiteY20" fmla="*/ 682011 h 682011"/>
              <a:gd name="connsiteX21" fmla="*/ 0 w 5266141"/>
              <a:gd name="connsiteY21" fmla="*/ 113671 h 682011"/>
              <a:gd name="connsiteX22" fmla="*/ 113671 w 5266141"/>
              <a:gd name="connsiteY22" fmla="*/ 0 h 68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66141" h="682011" extrusionOk="0">
                <a:moveTo>
                  <a:pt x="113671" y="0"/>
                </a:moveTo>
                <a:cubicBezTo>
                  <a:pt x="371660" y="-9683"/>
                  <a:pt x="484436" y="17560"/>
                  <a:pt x="757730" y="0"/>
                </a:cubicBezTo>
                <a:cubicBezTo>
                  <a:pt x="1031024" y="-17560"/>
                  <a:pt x="1262865" y="-12028"/>
                  <a:pt x="1453313" y="0"/>
                </a:cubicBezTo>
                <a:cubicBezTo>
                  <a:pt x="1643761" y="12028"/>
                  <a:pt x="1788761" y="3527"/>
                  <a:pt x="1942798" y="0"/>
                </a:cubicBezTo>
                <a:cubicBezTo>
                  <a:pt x="2096836" y="-3527"/>
                  <a:pt x="2336140" y="-19818"/>
                  <a:pt x="2586857" y="0"/>
                </a:cubicBezTo>
                <a:cubicBezTo>
                  <a:pt x="2837574" y="19818"/>
                  <a:pt x="2983163" y="-1975"/>
                  <a:pt x="3127866" y="0"/>
                </a:cubicBezTo>
                <a:cubicBezTo>
                  <a:pt x="3272569" y="1975"/>
                  <a:pt x="3563693" y="-14543"/>
                  <a:pt x="3874974" y="0"/>
                </a:cubicBezTo>
                <a:cubicBezTo>
                  <a:pt x="4186255" y="14543"/>
                  <a:pt x="4381620" y="11288"/>
                  <a:pt x="4622082" y="0"/>
                </a:cubicBezTo>
                <a:cubicBezTo>
                  <a:pt x="4862544" y="-11288"/>
                  <a:pt x="5130811" y="-15850"/>
                  <a:pt x="5266141" y="0"/>
                </a:cubicBezTo>
                <a:lnTo>
                  <a:pt x="5266141" y="0"/>
                </a:lnTo>
                <a:cubicBezTo>
                  <a:pt x="5281943" y="278792"/>
                  <a:pt x="5256109" y="379619"/>
                  <a:pt x="5266141" y="568340"/>
                </a:cubicBezTo>
                <a:cubicBezTo>
                  <a:pt x="5272464" y="620995"/>
                  <a:pt x="5224426" y="671008"/>
                  <a:pt x="5152470" y="682011"/>
                </a:cubicBezTo>
                <a:cubicBezTo>
                  <a:pt x="4966133" y="657596"/>
                  <a:pt x="4763308" y="664397"/>
                  <a:pt x="4405362" y="682011"/>
                </a:cubicBezTo>
                <a:cubicBezTo>
                  <a:pt x="4047416" y="699625"/>
                  <a:pt x="4058085" y="658571"/>
                  <a:pt x="3915877" y="682011"/>
                </a:cubicBezTo>
                <a:cubicBezTo>
                  <a:pt x="3773669" y="705451"/>
                  <a:pt x="3518457" y="658794"/>
                  <a:pt x="3271818" y="682011"/>
                </a:cubicBezTo>
                <a:cubicBezTo>
                  <a:pt x="3025179" y="705228"/>
                  <a:pt x="2911410" y="660657"/>
                  <a:pt x="2576235" y="682011"/>
                </a:cubicBezTo>
                <a:cubicBezTo>
                  <a:pt x="2241060" y="703365"/>
                  <a:pt x="2184206" y="669980"/>
                  <a:pt x="1880652" y="682011"/>
                </a:cubicBezTo>
                <a:cubicBezTo>
                  <a:pt x="1577098" y="694042"/>
                  <a:pt x="1475113" y="674496"/>
                  <a:pt x="1236593" y="682011"/>
                </a:cubicBezTo>
                <a:cubicBezTo>
                  <a:pt x="998073" y="689526"/>
                  <a:pt x="962714" y="671858"/>
                  <a:pt x="747108" y="682011"/>
                </a:cubicBezTo>
                <a:cubicBezTo>
                  <a:pt x="531502" y="692164"/>
                  <a:pt x="314993" y="711986"/>
                  <a:pt x="0" y="682011"/>
                </a:cubicBezTo>
                <a:lnTo>
                  <a:pt x="0" y="682011"/>
                </a:lnTo>
                <a:cubicBezTo>
                  <a:pt x="-4342" y="556388"/>
                  <a:pt x="-22171" y="346224"/>
                  <a:pt x="0" y="113671"/>
                </a:cubicBezTo>
                <a:cubicBezTo>
                  <a:pt x="-6287" y="42216"/>
                  <a:pt x="64807" y="-6585"/>
                  <a:pt x="113671" y="0"/>
                </a:cubicBezTo>
                <a:close/>
              </a:path>
            </a:pathLst>
          </a:custGeom>
          <a:noFill/>
          <a:ln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2341011564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708;p32">
            <a:extLst>
              <a:ext uri="{FF2B5EF4-FFF2-40B4-BE49-F238E27FC236}">
                <a16:creationId xmlns:a16="http://schemas.microsoft.com/office/drawing/2014/main" id="{DE648280-4A43-4C82-9708-1E88F0CB73FA}"/>
              </a:ext>
            </a:extLst>
          </p:cNvPr>
          <p:cNvSpPr txBox="1">
            <a:spLocks/>
          </p:cNvSpPr>
          <p:nvPr/>
        </p:nvSpPr>
        <p:spPr>
          <a:xfrm>
            <a:off x="384719" y="1903114"/>
            <a:ext cx="3500278" cy="10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User Interface:</a:t>
            </a: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Different colors functions</a:t>
            </a:r>
          </a:p>
          <a:p>
            <a:pPr marL="171450" indent="-1714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Clear visual hierarchy</a:t>
            </a:r>
          </a:p>
        </p:txBody>
      </p:sp>
      <p:sp>
        <p:nvSpPr>
          <p:cNvPr id="14" name="Google Shape;708;p32">
            <a:extLst>
              <a:ext uri="{FF2B5EF4-FFF2-40B4-BE49-F238E27FC236}">
                <a16:creationId xmlns:a16="http://schemas.microsoft.com/office/drawing/2014/main" id="{3A977B13-366F-4322-86CC-1272163CDBC0}"/>
              </a:ext>
            </a:extLst>
          </p:cNvPr>
          <p:cNvSpPr txBox="1">
            <a:spLocks/>
          </p:cNvSpPr>
          <p:nvPr/>
        </p:nvSpPr>
        <p:spPr>
          <a:xfrm>
            <a:off x="398462" y="2839990"/>
            <a:ext cx="3500278" cy="217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</a:rPr>
              <a:t>Menu Options: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New Entry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View All Entries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Search Entry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Edit Entry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Delete Entry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Encrypt Diary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Decrypt Diary 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75643-6133-4415-BBAC-81036AF1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84" y="1792639"/>
            <a:ext cx="1888890" cy="14843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019AC3-80EA-488D-919E-40F38166A30B}"/>
              </a:ext>
            </a:extLst>
          </p:cNvPr>
          <p:cNvSpPr/>
          <p:nvPr/>
        </p:nvSpPr>
        <p:spPr>
          <a:xfrm>
            <a:off x="3550995" y="1800386"/>
            <a:ext cx="1888890" cy="148435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688334-A959-40B5-95FF-C3AEB10E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52" y="2231772"/>
            <a:ext cx="2001119" cy="13373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85DE6F-149C-47E2-9FD6-FE3A047DB56B}"/>
              </a:ext>
            </a:extLst>
          </p:cNvPr>
          <p:cNvSpPr/>
          <p:nvPr/>
        </p:nvSpPr>
        <p:spPr>
          <a:xfrm>
            <a:off x="4100216" y="2208949"/>
            <a:ext cx="2057401" cy="14077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B68378-7041-4200-A6A0-3C5A70B38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507" y="2625259"/>
            <a:ext cx="1998506" cy="140773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4E7F243-3805-4D34-8375-86C190B72F06}"/>
              </a:ext>
            </a:extLst>
          </p:cNvPr>
          <p:cNvSpPr/>
          <p:nvPr/>
        </p:nvSpPr>
        <p:spPr>
          <a:xfrm>
            <a:off x="4528788" y="2633006"/>
            <a:ext cx="2020540" cy="14077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B9AAFF-4B4B-4497-AA6B-77BC951A0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690" y="3069124"/>
            <a:ext cx="2316200" cy="132084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EF9BDC-60D7-4FD9-AE42-31CA73CD54AC}"/>
              </a:ext>
            </a:extLst>
          </p:cNvPr>
          <p:cNvSpPr/>
          <p:nvPr/>
        </p:nvSpPr>
        <p:spPr>
          <a:xfrm>
            <a:off x="5011860" y="3069125"/>
            <a:ext cx="2316200" cy="132084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0D0E499-4497-4CAD-B65E-219643297D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5242"/>
          <a:stretch/>
        </p:blipFill>
        <p:spPr>
          <a:xfrm>
            <a:off x="5414957" y="3528073"/>
            <a:ext cx="2239368" cy="117739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B3AE62A-8280-492A-B73D-F836D35CB969}"/>
              </a:ext>
            </a:extLst>
          </p:cNvPr>
          <p:cNvSpPr/>
          <p:nvPr/>
        </p:nvSpPr>
        <p:spPr>
          <a:xfrm>
            <a:off x="5414957" y="3528073"/>
            <a:ext cx="2239368" cy="1177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9982A4A-0C17-4AFD-8696-2AA56EFFB21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9499"/>
          <a:stretch/>
        </p:blipFill>
        <p:spPr>
          <a:xfrm>
            <a:off x="6028901" y="3808733"/>
            <a:ext cx="2028521" cy="12354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38A0D2A-5042-4680-9301-0CB0D65F8616}"/>
              </a:ext>
            </a:extLst>
          </p:cNvPr>
          <p:cNvSpPr/>
          <p:nvPr/>
        </p:nvSpPr>
        <p:spPr>
          <a:xfrm>
            <a:off x="6028901" y="3808733"/>
            <a:ext cx="2057401" cy="1177394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616"/>
      </p:ext>
    </p:extLst>
  </p:cSld>
  <p:clrMapOvr>
    <a:masterClrMapping/>
  </p:clrMapOvr>
</p:sld>
</file>

<file path=ppt/theme/theme1.xml><?xml version="1.0" encoding="utf-8"?>
<a:theme xmlns:a="http://schemas.openxmlformats.org/drawingml/2006/main" name="Contract Management Software Pitch Deck by Slidesgo">
  <a:themeElements>
    <a:clrScheme name="Simple Light">
      <a:dk1>
        <a:srgbClr val="FFFFFF"/>
      </a:dk1>
      <a:lt1>
        <a:srgbClr val="030D42"/>
      </a:lt1>
      <a:dk2>
        <a:srgbClr val="033E80"/>
      </a:dk2>
      <a:lt2>
        <a:srgbClr val="0B6096"/>
      </a:lt2>
      <a:accent1>
        <a:srgbClr val="55B2F5"/>
      </a:accent1>
      <a:accent2>
        <a:srgbClr val="19DEFA"/>
      </a:accent2>
      <a:accent3>
        <a:srgbClr val="FBC917"/>
      </a:accent3>
      <a:accent4>
        <a:srgbClr val="FF750A"/>
      </a:accent4>
      <a:accent5>
        <a:srgbClr val="F137BB"/>
      </a:accent5>
      <a:accent6>
        <a:srgbClr val="00FE9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334</Words>
  <Application>Microsoft Office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</vt:lpstr>
      <vt:lpstr>Wingdings</vt:lpstr>
      <vt:lpstr>Be Vietnam Pro</vt:lpstr>
      <vt:lpstr>Nunito Light</vt:lpstr>
      <vt:lpstr>Arial</vt:lpstr>
      <vt:lpstr>Contract Management Software Pitch Deck by Slidesgo</vt:lpstr>
      <vt:lpstr>“Personal Diary Management System”</vt:lpstr>
      <vt:lpstr>Table of contents</vt:lpstr>
      <vt:lpstr>01.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“Thanks..!”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“Personal Diary Management System”</dc:title>
  <dc:creator>Bashar...!</dc:creator>
  <cp:lastModifiedBy>ab nirob</cp:lastModifiedBy>
  <cp:revision>37</cp:revision>
  <dcterms:modified xsi:type="dcterms:W3CDTF">2025-07-04T17:04:42Z</dcterms:modified>
</cp:coreProperties>
</file>