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59" r:id="rId4"/>
    <p:sldId id="297" r:id="rId5"/>
    <p:sldId id="269" r:id="rId6"/>
    <p:sldId id="267" r:id="rId7"/>
    <p:sldId id="276" r:id="rId8"/>
    <p:sldId id="298" r:id="rId9"/>
    <p:sldId id="299" r:id="rId10"/>
  </p:sldIdLst>
  <p:sldSz cx="9144000" cy="5143500" type="screen16x9"/>
  <p:notesSz cx="6858000" cy="9144000"/>
  <p:embeddedFontLst>
    <p:embeddedFont>
      <p:font typeface="Be Vietnam Pro" panose="020B0604020202020204" charset="0"/>
      <p:regular r:id="rId12"/>
      <p:bold r:id="rId13"/>
      <p:italic r:id="rId14"/>
      <p:boldItalic r:id="rId15"/>
    </p:embeddedFont>
    <p:embeddedFont>
      <p:font typeface="Darker Grotesque" panose="020B0604020202020204" charset="0"/>
      <p:regular r:id="rId16"/>
      <p:bold r:id="rId17"/>
    </p:embeddedFont>
    <p:embeddedFont>
      <p:font typeface="Darker Grotesque Medium" panose="020B0604020202020204" charset="0"/>
      <p:regular r:id="rId18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0037A4"/>
    <a:srgbClr val="1A806D"/>
    <a:srgbClr val="25B99D"/>
    <a:srgbClr val="DEA900"/>
    <a:srgbClr val="0043C8"/>
    <a:srgbClr val="0036A2"/>
    <a:srgbClr val="003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9EA54-0DC1-4406-8093-1284268FFDD5}">
  <a:tblStyle styleId="{3649EA54-0DC1-4406-8093-1284268FFD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3CCC14-F007-48EB-AFD1-4F5743C13DF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4f3df8accd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4f3df8accd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50225a5c45_0_39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50225a5c45_0_39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35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50225a5c45_0_39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50225a5c45_0_39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50225a5c45_0_39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250225a5c45_0_39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25067223279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25067223279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25067223279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25067223279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70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3ce2af5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13ce2af5b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71125" y="1417663"/>
            <a:ext cx="4150500" cy="18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71125" y="3341838"/>
            <a:ext cx="41505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76425" y="135875"/>
            <a:ext cx="8538875" cy="4740075"/>
            <a:chOff x="276425" y="135875"/>
            <a:chExt cx="8538875" cy="47400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96000" y="135875"/>
              <a:ext cx="619300" cy="330925"/>
              <a:chOff x="5031250" y="135875"/>
              <a:chExt cx="619300" cy="3309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276425" y="4185388"/>
              <a:ext cx="284403" cy="690563"/>
              <a:chOff x="276425" y="4185388"/>
              <a:chExt cx="284403" cy="690563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21" name="Google Shape;21;p2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>
            <a:spLocks noGrp="1"/>
          </p:cNvSpPr>
          <p:nvPr>
            <p:ph type="ctrTitle"/>
          </p:nvPr>
        </p:nvSpPr>
        <p:spPr>
          <a:xfrm>
            <a:off x="4910550" y="849513"/>
            <a:ext cx="3070200" cy="8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1"/>
          </p:nvPr>
        </p:nvSpPr>
        <p:spPr>
          <a:xfrm>
            <a:off x="4910550" y="1632463"/>
            <a:ext cx="30702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0"/>
          <p:cNvSpPr txBox="1"/>
          <p:nvPr/>
        </p:nvSpPr>
        <p:spPr>
          <a:xfrm>
            <a:off x="4910649" y="3334349"/>
            <a:ext cx="252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grpSp>
        <p:nvGrpSpPr>
          <p:cNvPr id="301" name="Google Shape;301;p20"/>
          <p:cNvGrpSpPr/>
          <p:nvPr/>
        </p:nvGrpSpPr>
        <p:grpSpPr>
          <a:xfrm>
            <a:off x="201664" y="252339"/>
            <a:ext cx="8700074" cy="4804662"/>
            <a:chOff x="201664" y="252339"/>
            <a:chExt cx="8700074" cy="4804662"/>
          </a:xfrm>
        </p:grpSpPr>
        <p:grpSp>
          <p:nvGrpSpPr>
            <p:cNvPr id="302" name="Google Shape;302;p20"/>
            <p:cNvGrpSpPr/>
            <p:nvPr/>
          </p:nvGrpSpPr>
          <p:grpSpPr>
            <a:xfrm rot="-6063156">
              <a:off x="8370359" y="422495"/>
              <a:ext cx="619267" cy="330908"/>
              <a:chOff x="5031250" y="135875"/>
              <a:chExt cx="619300" cy="330925"/>
            </a:xfrm>
          </p:grpSpPr>
          <p:sp>
            <p:nvSpPr>
              <p:cNvPr id="303" name="Google Shape;303;p20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20"/>
            <p:cNvGrpSpPr/>
            <p:nvPr/>
          </p:nvGrpSpPr>
          <p:grpSpPr>
            <a:xfrm rot="-2700000">
              <a:off x="404163" y="4367023"/>
              <a:ext cx="284400" cy="690556"/>
              <a:chOff x="276425" y="4185388"/>
              <a:chExt cx="284403" cy="690563"/>
            </a:xfrm>
          </p:grpSpPr>
          <p:sp>
            <p:nvSpPr>
              <p:cNvPr id="307" name="Google Shape;307;p20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0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0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" name="Google Shape;310;p20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311" name="Google Shape;311;p20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20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1"/>
          <p:cNvGrpSpPr/>
          <p:nvPr/>
        </p:nvGrpSpPr>
        <p:grpSpPr>
          <a:xfrm rot="-6063156">
            <a:off x="8370359" y="422495"/>
            <a:ext cx="619267" cy="330908"/>
            <a:chOff x="5031250" y="135875"/>
            <a:chExt cx="619300" cy="330925"/>
          </a:xfrm>
        </p:grpSpPr>
        <p:sp>
          <p:nvSpPr>
            <p:cNvPr id="315" name="Google Shape;315;p21"/>
            <p:cNvSpPr/>
            <p:nvPr/>
          </p:nvSpPr>
          <p:spPr>
            <a:xfrm>
              <a:off x="5031250" y="13587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5195653" y="34680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530550" y="346800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1"/>
          <p:cNvGrpSpPr/>
          <p:nvPr/>
        </p:nvGrpSpPr>
        <p:grpSpPr>
          <a:xfrm rot="-2700000">
            <a:off x="404163" y="4367023"/>
            <a:ext cx="284400" cy="690556"/>
            <a:chOff x="276425" y="4185388"/>
            <a:chExt cx="284403" cy="690563"/>
          </a:xfrm>
        </p:grpSpPr>
        <p:sp>
          <p:nvSpPr>
            <p:cNvPr id="319" name="Google Shape;319;p21"/>
            <p:cNvSpPr/>
            <p:nvPr/>
          </p:nvSpPr>
          <p:spPr>
            <a:xfrm>
              <a:off x="276425" y="454502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40828" y="475595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40828" y="4185388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21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323" name="Google Shape;323;p21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21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5" name="Google Shape;325;p21"/>
          <p:cNvGrpSpPr/>
          <p:nvPr/>
        </p:nvGrpSpPr>
        <p:grpSpPr>
          <a:xfrm>
            <a:off x="7399488" y="128932"/>
            <a:ext cx="794694" cy="794618"/>
            <a:chOff x="276382" y="1174752"/>
            <a:chExt cx="895027" cy="894940"/>
          </a:xfrm>
        </p:grpSpPr>
        <p:grpSp>
          <p:nvGrpSpPr>
            <p:cNvPr id="326" name="Google Shape;326;p21"/>
            <p:cNvGrpSpPr/>
            <p:nvPr/>
          </p:nvGrpSpPr>
          <p:grpSpPr>
            <a:xfrm>
              <a:off x="276382" y="1174752"/>
              <a:ext cx="895027" cy="894940"/>
              <a:chOff x="2861096" y="3889198"/>
              <a:chExt cx="397772" cy="397716"/>
            </a:xfrm>
          </p:grpSpPr>
          <p:sp>
            <p:nvSpPr>
              <p:cNvPr id="327" name="Google Shape;327;p21"/>
              <p:cNvSpPr/>
              <p:nvPr/>
            </p:nvSpPr>
            <p:spPr>
              <a:xfrm>
                <a:off x="2861096" y="3889198"/>
                <a:ext cx="397772" cy="397716"/>
              </a:xfrm>
              <a:custGeom>
                <a:avLst/>
                <a:gdLst/>
                <a:ahLst/>
                <a:cxnLst/>
                <a:rect l="l" t="t" r="r" b="b"/>
                <a:pathLst>
                  <a:path w="7080" h="7079" extrusionOk="0">
                    <a:moveTo>
                      <a:pt x="3545" y="0"/>
                    </a:moveTo>
                    <a:cubicBezTo>
                      <a:pt x="1588" y="0"/>
                      <a:pt x="1" y="1588"/>
                      <a:pt x="1" y="3535"/>
                    </a:cubicBezTo>
                    <a:cubicBezTo>
                      <a:pt x="1" y="5491"/>
                      <a:pt x="1588" y="7079"/>
                      <a:pt x="3545" y="7079"/>
                    </a:cubicBezTo>
                    <a:cubicBezTo>
                      <a:pt x="5501" y="7079"/>
                      <a:pt x="7079" y="5491"/>
                      <a:pt x="7079" y="3535"/>
                    </a:cubicBezTo>
                    <a:cubicBezTo>
                      <a:pt x="7079" y="1588"/>
                      <a:pt x="5501" y="0"/>
                      <a:pt x="35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2907821" y="3931467"/>
                <a:ext cx="304332" cy="313132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4282" extrusionOk="0">
                    <a:moveTo>
                      <a:pt x="2146" y="1"/>
                    </a:moveTo>
                    <a:cubicBezTo>
                      <a:pt x="964" y="1"/>
                      <a:pt x="0" y="955"/>
                      <a:pt x="0" y="2137"/>
                    </a:cubicBezTo>
                    <a:cubicBezTo>
                      <a:pt x="0" y="3327"/>
                      <a:pt x="964" y="4282"/>
                      <a:pt x="2146" y="4282"/>
                    </a:cubicBezTo>
                    <a:cubicBezTo>
                      <a:pt x="3327" y="4282"/>
                      <a:pt x="4281" y="3327"/>
                      <a:pt x="4281" y="2137"/>
                    </a:cubicBezTo>
                    <a:cubicBezTo>
                      <a:pt x="4281" y="955"/>
                      <a:pt x="3327" y="1"/>
                      <a:pt x="21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21"/>
            <p:cNvSpPr/>
            <p:nvPr/>
          </p:nvSpPr>
          <p:spPr>
            <a:xfrm>
              <a:off x="698100" y="1366625"/>
              <a:ext cx="195250" cy="467375"/>
            </a:xfrm>
            <a:custGeom>
              <a:avLst/>
              <a:gdLst/>
              <a:ahLst/>
              <a:cxnLst/>
              <a:rect l="l" t="t" r="r" b="b"/>
              <a:pathLst>
                <a:path w="7810" h="18695" extrusionOk="0">
                  <a:moveTo>
                    <a:pt x="5916" y="0"/>
                  </a:moveTo>
                  <a:lnTo>
                    <a:pt x="0" y="9939"/>
                  </a:lnTo>
                  <a:lnTo>
                    <a:pt x="7810" y="1869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30" name="Google Shape;330;p21"/>
          <p:cNvGrpSpPr/>
          <p:nvPr/>
        </p:nvGrpSpPr>
        <p:grpSpPr>
          <a:xfrm>
            <a:off x="129253" y="3079528"/>
            <a:ext cx="834200" cy="794609"/>
            <a:chOff x="5694450" y="929325"/>
            <a:chExt cx="607000" cy="578150"/>
          </a:xfrm>
        </p:grpSpPr>
        <p:sp>
          <p:nvSpPr>
            <p:cNvPr id="331" name="Google Shape;331;p21"/>
            <p:cNvSpPr/>
            <p:nvPr/>
          </p:nvSpPr>
          <p:spPr>
            <a:xfrm>
              <a:off x="5694450" y="929325"/>
              <a:ext cx="607000" cy="354825"/>
            </a:xfrm>
            <a:custGeom>
              <a:avLst/>
              <a:gdLst/>
              <a:ahLst/>
              <a:cxnLst/>
              <a:rect l="l" t="t" r="r" b="b"/>
              <a:pathLst>
                <a:path w="24280" h="14193" extrusionOk="0">
                  <a:moveTo>
                    <a:pt x="11171" y="0"/>
                  </a:moveTo>
                  <a:cubicBezTo>
                    <a:pt x="8128" y="0"/>
                    <a:pt x="5661" y="2457"/>
                    <a:pt x="5642" y="5491"/>
                  </a:cubicBezTo>
                  <a:cubicBezTo>
                    <a:pt x="5255" y="5387"/>
                    <a:pt x="4858" y="5321"/>
                    <a:pt x="4442" y="5321"/>
                  </a:cubicBezTo>
                  <a:cubicBezTo>
                    <a:pt x="1985" y="5321"/>
                    <a:pt x="0" y="7305"/>
                    <a:pt x="0" y="9763"/>
                  </a:cubicBezTo>
                  <a:cubicBezTo>
                    <a:pt x="0" y="12210"/>
                    <a:pt x="1853" y="14053"/>
                    <a:pt x="4178" y="14185"/>
                  </a:cubicBezTo>
                  <a:cubicBezTo>
                    <a:pt x="4220" y="14190"/>
                    <a:pt x="8376" y="14193"/>
                    <a:pt x="12532" y="14193"/>
                  </a:cubicBezTo>
                  <a:cubicBezTo>
                    <a:pt x="16688" y="14193"/>
                    <a:pt x="20844" y="14190"/>
                    <a:pt x="20886" y="14185"/>
                  </a:cubicBezTo>
                  <a:lnTo>
                    <a:pt x="20990" y="14185"/>
                  </a:lnTo>
                  <a:lnTo>
                    <a:pt x="20990" y="14176"/>
                  </a:lnTo>
                  <a:cubicBezTo>
                    <a:pt x="22833" y="13996"/>
                    <a:pt x="24279" y="12437"/>
                    <a:pt x="24279" y="10547"/>
                  </a:cubicBezTo>
                  <a:cubicBezTo>
                    <a:pt x="24279" y="8865"/>
                    <a:pt x="23145" y="7457"/>
                    <a:pt x="21614" y="7031"/>
                  </a:cubicBezTo>
                  <a:cubicBezTo>
                    <a:pt x="21614" y="6994"/>
                    <a:pt x="21614" y="6965"/>
                    <a:pt x="21614" y="6937"/>
                  </a:cubicBezTo>
                  <a:cubicBezTo>
                    <a:pt x="21614" y="4924"/>
                    <a:pt x="19979" y="3289"/>
                    <a:pt x="17957" y="3289"/>
                  </a:cubicBezTo>
                  <a:cubicBezTo>
                    <a:pt x="17390" y="3289"/>
                    <a:pt x="16860" y="3421"/>
                    <a:pt x="16378" y="3648"/>
                  </a:cubicBezTo>
                  <a:cubicBezTo>
                    <a:pt x="15613" y="1522"/>
                    <a:pt x="13572" y="0"/>
                    <a:pt x="1117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862675" y="1216625"/>
              <a:ext cx="199675" cy="290850"/>
            </a:xfrm>
            <a:custGeom>
              <a:avLst/>
              <a:gdLst/>
              <a:ahLst/>
              <a:cxnLst/>
              <a:rect l="l" t="t" r="r" b="b"/>
              <a:pathLst>
                <a:path w="7987" h="11634" extrusionOk="0">
                  <a:moveTo>
                    <a:pt x="2552" y="0"/>
                  </a:moveTo>
                  <a:lnTo>
                    <a:pt x="2552" y="6398"/>
                  </a:lnTo>
                  <a:lnTo>
                    <a:pt x="0" y="6398"/>
                  </a:lnTo>
                  <a:lnTo>
                    <a:pt x="1994" y="9016"/>
                  </a:lnTo>
                  <a:lnTo>
                    <a:pt x="3998" y="11634"/>
                  </a:lnTo>
                  <a:lnTo>
                    <a:pt x="5992" y="9016"/>
                  </a:lnTo>
                  <a:lnTo>
                    <a:pt x="7986" y="6398"/>
                  </a:lnTo>
                  <a:lnTo>
                    <a:pt x="5434" y="6398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933325" y="1085250"/>
              <a:ext cx="199900" cy="290875"/>
            </a:xfrm>
            <a:custGeom>
              <a:avLst/>
              <a:gdLst/>
              <a:ahLst/>
              <a:cxnLst/>
              <a:rect l="l" t="t" r="r" b="b"/>
              <a:pathLst>
                <a:path w="7996" h="11635" extrusionOk="0">
                  <a:moveTo>
                    <a:pt x="3998" y="0"/>
                  </a:moveTo>
                  <a:lnTo>
                    <a:pt x="2004" y="2618"/>
                  </a:lnTo>
                  <a:lnTo>
                    <a:pt x="0" y="5236"/>
                  </a:lnTo>
                  <a:lnTo>
                    <a:pt x="2561" y="5236"/>
                  </a:lnTo>
                  <a:lnTo>
                    <a:pt x="2561" y="11634"/>
                  </a:lnTo>
                  <a:lnTo>
                    <a:pt x="5434" y="11634"/>
                  </a:lnTo>
                  <a:lnTo>
                    <a:pt x="5434" y="5236"/>
                  </a:lnTo>
                  <a:lnTo>
                    <a:pt x="7995" y="5236"/>
                  </a:lnTo>
                  <a:lnTo>
                    <a:pt x="5992" y="2618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2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336" name="Google Shape;336;p22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2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8" name="Google Shape;338;p22"/>
          <p:cNvGrpSpPr/>
          <p:nvPr/>
        </p:nvGrpSpPr>
        <p:grpSpPr>
          <a:xfrm rot="-7078930">
            <a:off x="14371" y="492790"/>
            <a:ext cx="619304" cy="330927"/>
            <a:chOff x="5031250" y="135875"/>
            <a:chExt cx="619300" cy="330925"/>
          </a:xfrm>
        </p:grpSpPr>
        <p:sp>
          <p:nvSpPr>
            <p:cNvPr id="339" name="Google Shape;339;p22"/>
            <p:cNvSpPr/>
            <p:nvPr/>
          </p:nvSpPr>
          <p:spPr>
            <a:xfrm>
              <a:off x="5031250" y="13587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195653" y="34680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5530550" y="346800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22"/>
          <p:cNvGrpSpPr/>
          <p:nvPr/>
        </p:nvGrpSpPr>
        <p:grpSpPr>
          <a:xfrm rot="9796004">
            <a:off x="8647557" y="2986565"/>
            <a:ext cx="284387" cy="690523"/>
            <a:chOff x="276425" y="4185388"/>
            <a:chExt cx="284403" cy="690563"/>
          </a:xfrm>
        </p:grpSpPr>
        <p:sp>
          <p:nvSpPr>
            <p:cNvPr id="343" name="Google Shape;343;p22"/>
            <p:cNvSpPr/>
            <p:nvPr/>
          </p:nvSpPr>
          <p:spPr>
            <a:xfrm>
              <a:off x="276425" y="454502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440828" y="475595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440828" y="4185388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22"/>
          <p:cNvGrpSpPr/>
          <p:nvPr/>
        </p:nvGrpSpPr>
        <p:grpSpPr>
          <a:xfrm>
            <a:off x="1070645" y="248146"/>
            <a:ext cx="869658" cy="820223"/>
            <a:chOff x="283800" y="1696800"/>
            <a:chExt cx="1158000" cy="1092175"/>
          </a:xfrm>
        </p:grpSpPr>
        <p:sp>
          <p:nvSpPr>
            <p:cNvPr id="347" name="Google Shape;347;p22"/>
            <p:cNvSpPr/>
            <p:nvPr/>
          </p:nvSpPr>
          <p:spPr>
            <a:xfrm>
              <a:off x="283800" y="1799275"/>
              <a:ext cx="1158000" cy="989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424775" y="1696800"/>
              <a:ext cx="46200" cy="158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254627" y="1696800"/>
              <a:ext cx="46200" cy="158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1101901" y="193751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1255353" y="193751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4638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488090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641543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94995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948448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1101901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1255353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34638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488090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641543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94995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8448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1101901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1255353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334638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488090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41543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4995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948448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101901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1255353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34638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488090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641543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94995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 rot="-8100000">
              <a:off x="1143617" y="195565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 rot="-8100000">
              <a:off x="1297067" y="195565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 rot="-8100000">
              <a:off x="11436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 rot="-8100000">
              <a:off x="12970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 rot="-8100000">
              <a:off x="8367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 rot="-8100000">
              <a:off x="9901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 rot="-8100000">
              <a:off x="5298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 rot="-8100000">
              <a:off x="6832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 rot="-8100000">
              <a:off x="3763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22"/>
          <p:cNvGrpSpPr/>
          <p:nvPr/>
        </p:nvGrpSpPr>
        <p:grpSpPr>
          <a:xfrm>
            <a:off x="7753797" y="4204390"/>
            <a:ext cx="519461" cy="799222"/>
            <a:chOff x="3334313" y="1341356"/>
            <a:chExt cx="798434" cy="1228438"/>
          </a:xfrm>
        </p:grpSpPr>
        <p:sp>
          <p:nvSpPr>
            <p:cNvPr id="387" name="Google Shape;387;p22"/>
            <p:cNvSpPr/>
            <p:nvPr/>
          </p:nvSpPr>
          <p:spPr>
            <a:xfrm>
              <a:off x="3334313" y="1341356"/>
              <a:ext cx="798434" cy="999971"/>
            </a:xfrm>
            <a:custGeom>
              <a:avLst/>
              <a:gdLst/>
              <a:ahLst/>
              <a:cxnLst/>
              <a:rect l="l" t="t" r="r" b="b"/>
              <a:pathLst>
                <a:path w="16152" h="20228" extrusionOk="0">
                  <a:moveTo>
                    <a:pt x="8144" y="1"/>
                  </a:moveTo>
                  <a:cubicBezTo>
                    <a:pt x="8069" y="1"/>
                    <a:pt x="7995" y="2"/>
                    <a:pt x="7920" y="4"/>
                  </a:cubicBezTo>
                  <a:cubicBezTo>
                    <a:pt x="3791" y="117"/>
                    <a:pt x="379" y="3444"/>
                    <a:pt x="152" y="7564"/>
                  </a:cubicBezTo>
                  <a:cubicBezTo>
                    <a:pt x="1" y="10305"/>
                    <a:pt x="1239" y="12762"/>
                    <a:pt x="3214" y="14312"/>
                  </a:cubicBezTo>
                  <a:cubicBezTo>
                    <a:pt x="3791" y="14765"/>
                    <a:pt x="4291" y="15323"/>
                    <a:pt x="4641" y="15966"/>
                  </a:cubicBezTo>
                  <a:cubicBezTo>
                    <a:pt x="4991" y="16589"/>
                    <a:pt x="5274" y="17393"/>
                    <a:pt x="5340" y="18357"/>
                  </a:cubicBezTo>
                  <a:lnTo>
                    <a:pt x="5340" y="20228"/>
                  </a:lnTo>
                  <a:lnTo>
                    <a:pt x="10945" y="20228"/>
                  </a:lnTo>
                  <a:lnTo>
                    <a:pt x="10954" y="18347"/>
                  </a:lnTo>
                  <a:cubicBezTo>
                    <a:pt x="11020" y="17383"/>
                    <a:pt x="11304" y="16599"/>
                    <a:pt x="11644" y="15966"/>
                  </a:cubicBezTo>
                  <a:cubicBezTo>
                    <a:pt x="12003" y="15314"/>
                    <a:pt x="12513" y="14756"/>
                    <a:pt x="13099" y="14293"/>
                  </a:cubicBezTo>
                  <a:cubicBezTo>
                    <a:pt x="14961" y="12828"/>
                    <a:pt x="16152" y="10560"/>
                    <a:pt x="16152" y="8008"/>
                  </a:cubicBezTo>
                  <a:cubicBezTo>
                    <a:pt x="16152" y="3584"/>
                    <a:pt x="12568" y="1"/>
                    <a:pt x="814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3625368" y="2491686"/>
              <a:ext cx="222891" cy="78107"/>
            </a:xfrm>
            <a:custGeom>
              <a:avLst/>
              <a:gdLst/>
              <a:ahLst/>
              <a:cxnLst/>
              <a:rect l="l" t="t" r="r" b="b"/>
              <a:pathLst>
                <a:path w="4509" h="1580" extrusionOk="0">
                  <a:moveTo>
                    <a:pt x="1" y="1"/>
                  </a:moveTo>
                  <a:lnTo>
                    <a:pt x="1" y="1579"/>
                  </a:lnTo>
                  <a:lnTo>
                    <a:pt x="4509" y="1579"/>
                  </a:lnTo>
                  <a:lnTo>
                    <a:pt x="450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3560415" y="2332410"/>
              <a:ext cx="353245" cy="177126"/>
            </a:xfrm>
            <a:custGeom>
              <a:avLst/>
              <a:gdLst/>
              <a:ahLst/>
              <a:cxnLst/>
              <a:rect l="l" t="t" r="r" b="b"/>
              <a:pathLst>
                <a:path w="7146" h="3583" extrusionOk="0">
                  <a:moveTo>
                    <a:pt x="1" y="0"/>
                  </a:moveTo>
                  <a:lnTo>
                    <a:pt x="1" y="3582"/>
                  </a:lnTo>
                  <a:lnTo>
                    <a:pt x="7146" y="3582"/>
                  </a:lnTo>
                  <a:lnTo>
                    <a:pt x="714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3546425" y="2360884"/>
              <a:ext cx="381273" cy="27634"/>
            </a:xfrm>
            <a:custGeom>
              <a:avLst/>
              <a:gdLst/>
              <a:ahLst/>
              <a:cxnLst/>
              <a:rect l="l" t="t" r="r" b="b"/>
              <a:pathLst>
                <a:path w="7713" h="559" extrusionOk="0">
                  <a:moveTo>
                    <a:pt x="0" y="1"/>
                  </a:moveTo>
                  <a:lnTo>
                    <a:pt x="0" y="558"/>
                  </a:lnTo>
                  <a:lnTo>
                    <a:pt x="7712" y="558"/>
                  </a:lnTo>
                  <a:lnTo>
                    <a:pt x="7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3546425" y="2407154"/>
              <a:ext cx="381273" cy="27585"/>
            </a:xfrm>
            <a:custGeom>
              <a:avLst/>
              <a:gdLst/>
              <a:ahLst/>
              <a:cxnLst/>
              <a:rect l="l" t="t" r="r" b="b"/>
              <a:pathLst>
                <a:path w="7713" h="558" extrusionOk="0">
                  <a:moveTo>
                    <a:pt x="0" y="0"/>
                  </a:moveTo>
                  <a:lnTo>
                    <a:pt x="0" y="558"/>
                  </a:lnTo>
                  <a:lnTo>
                    <a:pt x="7712" y="55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3546425" y="2453424"/>
              <a:ext cx="381273" cy="27585"/>
            </a:xfrm>
            <a:custGeom>
              <a:avLst/>
              <a:gdLst/>
              <a:ahLst/>
              <a:cxnLst/>
              <a:rect l="l" t="t" r="r" b="b"/>
              <a:pathLst>
                <a:path w="7713" h="558" extrusionOk="0">
                  <a:moveTo>
                    <a:pt x="0" y="0"/>
                  </a:moveTo>
                  <a:lnTo>
                    <a:pt x="0" y="558"/>
                  </a:lnTo>
                  <a:lnTo>
                    <a:pt x="7712" y="558"/>
                  </a:lnTo>
                  <a:lnTo>
                    <a:pt x="7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3502530" y="1574141"/>
              <a:ext cx="488195" cy="377090"/>
            </a:xfrm>
            <a:custGeom>
              <a:avLst/>
              <a:gdLst/>
              <a:ahLst/>
              <a:cxnLst/>
              <a:rect l="l" t="t" r="r" b="b"/>
              <a:pathLst>
                <a:path w="9876" h="7628" fill="none" extrusionOk="0">
                  <a:moveTo>
                    <a:pt x="0" y="5435"/>
                  </a:moveTo>
                  <a:lnTo>
                    <a:pt x="1777" y="29"/>
                  </a:lnTo>
                  <a:lnTo>
                    <a:pt x="2826" y="7628"/>
                  </a:lnTo>
                  <a:lnTo>
                    <a:pt x="4801" y="1"/>
                  </a:lnTo>
                  <a:lnTo>
                    <a:pt x="6578" y="6333"/>
                  </a:lnTo>
                  <a:lnTo>
                    <a:pt x="8288" y="332"/>
                  </a:lnTo>
                  <a:lnTo>
                    <a:pt x="9876" y="522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32616" y="307167"/>
            <a:ext cx="8926885" cy="4706689"/>
            <a:chOff x="32616" y="307167"/>
            <a:chExt cx="8926885" cy="4706689"/>
          </a:xfrm>
        </p:grpSpPr>
        <p:grpSp>
          <p:nvGrpSpPr>
            <p:cNvPr id="42" name="Google Shape;42;p4"/>
            <p:cNvGrpSpPr/>
            <p:nvPr/>
          </p:nvGrpSpPr>
          <p:grpSpPr>
            <a:xfrm rot="-7078930">
              <a:off x="14371" y="492790"/>
              <a:ext cx="619304" cy="330927"/>
              <a:chOff x="5031250" y="135875"/>
              <a:chExt cx="619300" cy="330925"/>
            </a:xfrm>
          </p:grpSpPr>
          <p:sp>
            <p:nvSpPr>
              <p:cNvPr id="43" name="Google Shape;43;p4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4"/>
            <p:cNvGrpSpPr/>
            <p:nvPr/>
          </p:nvGrpSpPr>
          <p:grpSpPr>
            <a:xfrm rot="-7457161">
              <a:off x="8451932" y="4356605"/>
              <a:ext cx="284391" cy="690533"/>
              <a:chOff x="276425" y="4185388"/>
              <a:chExt cx="284403" cy="690563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" name="Google Shape;50;p4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51" name="Google Shape;51;p4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4326875" y="539500"/>
            <a:ext cx="4094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4326925" y="1591900"/>
            <a:ext cx="4094700" cy="22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722363" y="539500"/>
            <a:ext cx="2705400" cy="4062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6" name="Google Shape;86;p7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87" name="Google Shape;87;p7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7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" name="Google Shape;89;p7"/>
          <p:cNvGrpSpPr/>
          <p:nvPr/>
        </p:nvGrpSpPr>
        <p:grpSpPr>
          <a:xfrm>
            <a:off x="276425" y="135875"/>
            <a:ext cx="8538875" cy="4740075"/>
            <a:chOff x="276425" y="135875"/>
            <a:chExt cx="8538875" cy="4740075"/>
          </a:xfrm>
        </p:grpSpPr>
        <p:grpSp>
          <p:nvGrpSpPr>
            <p:cNvPr id="90" name="Google Shape;90;p7"/>
            <p:cNvGrpSpPr/>
            <p:nvPr/>
          </p:nvGrpSpPr>
          <p:grpSpPr>
            <a:xfrm>
              <a:off x="8196000" y="135875"/>
              <a:ext cx="619300" cy="330925"/>
              <a:chOff x="5031250" y="135875"/>
              <a:chExt cx="619300" cy="330925"/>
            </a:xfrm>
          </p:grpSpPr>
          <p:sp>
            <p:nvSpPr>
              <p:cNvPr id="91" name="Google Shape;91;p7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7"/>
            <p:cNvGrpSpPr/>
            <p:nvPr/>
          </p:nvGrpSpPr>
          <p:grpSpPr>
            <a:xfrm>
              <a:off x="276425" y="4185388"/>
              <a:ext cx="284403" cy="690563"/>
              <a:chOff x="276425" y="4185388"/>
              <a:chExt cx="284403" cy="690563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878750" y="1289700"/>
            <a:ext cx="5386500" cy="25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101" name="Google Shape;101;p8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8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" name="Google Shape;103;p8"/>
          <p:cNvGrpSpPr/>
          <p:nvPr/>
        </p:nvGrpSpPr>
        <p:grpSpPr>
          <a:xfrm>
            <a:off x="294371" y="141713"/>
            <a:ext cx="8240379" cy="4829479"/>
            <a:chOff x="294371" y="141713"/>
            <a:chExt cx="8240379" cy="4829479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7915450" y="141713"/>
              <a:ext cx="619300" cy="330925"/>
              <a:chOff x="5031250" y="135875"/>
              <a:chExt cx="619300" cy="330925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8"/>
            <p:cNvGrpSpPr/>
            <p:nvPr/>
          </p:nvGrpSpPr>
          <p:grpSpPr>
            <a:xfrm rot="-1970868">
              <a:off x="458916" y="4258716"/>
              <a:ext cx="284398" cy="690551"/>
              <a:chOff x="276425" y="4185388"/>
              <a:chExt cx="284403" cy="690563"/>
            </a:xfrm>
          </p:grpSpPr>
          <p:sp>
            <p:nvSpPr>
              <p:cNvPr id="109" name="Google Shape;109;p8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549400" y="12788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2549400" y="28487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5" name="Google Shape;115;p9"/>
          <p:cNvGrpSpPr/>
          <p:nvPr/>
        </p:nvGrpSpPr>
        <p:grpSpPr>
          <a:xfrm>
            <a:off x="211278" y="220206"/>
            <a:ext cx="8661690" cy="4820732"/>
            <a:chOff x="211278" y="220206"/>
            <a:chExt cx="8661690" cy="4820732"/>
          </a:xfrm>
        </p:grpSpPr>
        <p:grpSp>
          <p:nvGrpSpPr>
            <p:cNvPr id="116" name="Google Shape;116;p9"/>
            <p:cNvGrpSpPr/>
            <p:nvPr/>
          </p:nvGrpSpPr>
          <p:grpSpPr>
            <a:xfrm rot="-4513216">
              <a:off x="8324345" y="4533868"/>
              <a:ext cx="619291" cy="330920"/>
              <a:chOff x="5031250" y="135875"/>
              <a:chExt cx="619300" cy="330925"/>
            </a:xfrm>
          </p:grpSpPr>
          <p:sp>
            <p:nvSpPr>
              <p:cNvPr id="117" name="Google Shape;117;p9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9"/>
            <p:cNvGrpSpPr/>
            <p:nvPr/>
          </p:nvGrpSpPr>
          <p:grpSpPr>
            <a:xfrm rot="811576">
              <a:off x="288095" y="243890"/>
              <a:ext cx="284414" cy="690589"/>
              <a:chOff x="276425" y="4185388"/>
              <a:chExt cx="284403" cy="690563"/>
            </a:xfrm>
          </p:grpSpPr>
          <p:sp>
            <p:nvSpPr>
              <p:cNvPr id="121" name="Google Shape;121;p9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125" name="Google Shape;125;p9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9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9" name="Google Shape;129;p10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2" name="Google Shape;132;p10"/>
          <p:cNvGrpSpPr/>
          <p:nvPr/>
        </p:nvGrpSpPr>
        <p:grpSpPr>
          <a:xfrm>
            <a:off x="328075" y="147253"/>
            <a:ext cx="8635431" cy="4787659"/>
            <a:chOff x="328075" y="147253"/>
            <a:chExt cx="8635431" cy="4787659"/>
          </a:xfrm>
        </p:grpSpPr>
        <p:grpSp>
          <p:nvGrpSpPr>
            <p:cNvPr id="133" name="Google Shape;133;p10"/>
            <p:cNvGrpSpPr/>
            <p:nvPr/>
          </p:nvGrpSpPr>
          <p:grpSpPr>
            <a:xfrm>
              <a:off x="328075" y="4603988"/>
              <a:ext cx="619300" cy="330925"/>
              <a:chOff x="5031250" y="135875"/>
              <a:chExt cx="619300" cy="330925"/>
            </a:xfrm>
          </p:grpSpPr>
          <p:sp>
            <p:nvSpPr>
              <p:cNvPr id="134" name="Google Shape;134;p10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0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10"/>
            <p:cNvGrpSpPr/>
            <p:nvPr/>
          </p:nvGrpSpPr>
          <p:grpSpPr>
            <a:xfrm rot="-3619827">
              <a:off x="8450899" y="96443"/>
              <a:ext cx="284405" cy="690567"/>
              <a:chOff x="276425" y="4185388"/>
              <a:chExt cx="284403" cy="690563"/>
            </a:xfrm>
          </p:grpSpPr>
          <p:sp>
            <p:nvSpPr>
              <p:cNvPr id="138" name="Google Shape;138;p10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0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0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2" hasCustomPrompt="1"/>
          </p:nvPr>
        </p:nvSpPr>
        <p:spPr>
          <a:xfrm>
            <a:off x="852950" y="1262822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1586026" y="1262822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3" hasCustomPrompt="1"/>
          </p:nvPr>
        </p:nvSpPr>
        <p:spPr>
          <a:xfrm>
            <a:off x="852950" y="1839532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4"/>
          </p:nvPr>
        </p:nvSpPr>
        <p:spPr>
          <a:xfrm>
            <a:off x="1586026" y="1839532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5" hasCustomPrompt="1"/>
          </p:nvPr>
        </p:nvSpPr>
        <p:spPr>
          <a:xfrm>
            <a:off x="852950" y="2416242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6"/>
          </p:nvPr>
        </p:nvSpPr>
        <p:spPr>
          <a:xfrm>
            <a:off x="1586026" y="2416242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7" hasCustomPrompt="1"/>
          </p:nvPr>
        </p:nvSpPr>
        <p:spPr>
          <a:xfrm>
            <a:off x="852950" y="2992951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8"/>
          </p:nvPr>
        </p:nvSpPr>
        <p:spPr>
          <a:xfrm>
            <a:off x="1586075" y="2992951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9" hasCustomPrompt="1"/>
          </p:nvPr>
        </p:nvSpPr>
        <p:spPr>
          <a:xfrm>
            <a:off x="852950" y="3569661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3"/>
          </p:nvPr>
        </p:nvSpPr>
        <p:spPr>
          <a:xfrm>
            <a:off x="1586075" y="3569661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4" hasCustomPrompt="1"/>
          </p:nvPr>
        </p:nvSpPr>
        <p:spPr>
          <a:xfrm>
            <a:off x="852950" y="4146371"/>
            <a:ext cx="594900" cy="457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5"/>
          </p:nvPr>
        </p:nvSpPr>
        <p:spPr>
          <a:xfrm>
            <a:off x="1586075" y="4146371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176575" y="275688"/>
            <a:ext cx="8843198" cy="4676474"/>
            <a:chOff x="176575" y="275688"/>
            <a:chExt cx="8843198" cy="4676474"/>
          </a:xfrm>
        </p:grpSpPr>
        <p:grpSp>
          <p:nvGrpSpPr>
            <p:cNvPr id="172" name="Google Shape;172;p13"/>
            <p:cNvGrpSpPr/>
            <p:nvPr/>
          </p:nvGrpSpPr>
          <p:grpSpPr>
            <a:xfrm rot="-7532021">
              <a:off x="8395491" y="4438534"/>
              <a:ext cx="619320" cy="330936"/>
              <a:chOff x="5031250" y="135875"/>
              <a:chExt cx="619300" cy="330925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3"/>
            <p:cNvGrpSpPr/>
            <p:nvPr/>
          </p:nvGrpSpPr>
          <p:grpSpPr>
            <a:xfrm>
              <a:off x="176575" y="275688"/>
              <a:ext cx="284403" cy="690563"/>
              <a:chOff x="276425" y="4185388"/>
              <a:chExt cx="284403" cy="690563"/>
            </a:xfrm>
          </p:grpSpPr>
          <p:sp>
            <p:nvSpPr>
              <p:cNvPr id="177" name="Google Shape;177;p13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" name="Google Shape;180;p13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181" name="Google Shape;181;p13"/>
            <p:cNvCxnSpPr/>
            <p:nvPr/>
          </p:nvCxnSpPr>
          <p:spPr>
            <a:xfrm rot="10800000">
              <a:off x="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3"/>
            <p:cNvCxnSpPr/>
            <p:nvPr/>
          </p:nvCxnSpPr>
          <p:spPr>
            <a:xfrm rot="10800000">
              <a:off x="457050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14"/>
          <p:cNvGrpSpPr/>
          <p:nvPr/>
        </p:nvGrpSpPr>
        <p:grpSpPr>
          <a:xfrm>
            <a:off x="201664" y="252339"/>
            <a:ext cx="8700074" cy="4804662"/>
            <a:chOff x="201664" y="252339"/>
            <a:chExt cx="8700074" cy="4804662"/>
          </a:xfrm>
        </p:grpSpPr>
        <p:grpSp>
          <p:nvGrpSpPr>
            <p:cNvPr id="186" name="Google Shape;186;p14"/>
            <p:cNvGrpSpPr/>
            <p:nvPr/>
          </p:nvGrpSpPr>
          <p:grpSpPr>
            <a:xfrm rot="-6063156">
              <a:off x="8370359" y="422495"/>
              <a:ext cx="619267" cy="330908"/>
              <a:chOff x="5031250" y="135875"/>
              <a:chExt cx="619300" cy="330925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5031250" y="13587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5195653" y="34680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5530550" y="346800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4"/>
            <p:cNvGrpSpPr/>
            <p:nvPr/>
          </p:nvGrpSpPr>
          <p:grpSpPr>
            <a:xfrm rot="-2700000">
              <a:off x="404163" y="4367023"/>
              <a:ext cx="284400" cy="690556"/>
              <a:chOff x="276425" y="4185388"/>
              <a:chExt cx="284403" cy="690563"/>
            </a:xfrm>
          </p:grpSpPr>
          <p:sp>
            <p:nvSpPr>
              <p:cNvPr id="191" name="Google Shape;191;p14"/>
              <p:cNvSpPr/>
              <p:nvPr/>
            </p:nvSpPr>
            <p:spPr>
              <a:xfrm>
                <a:off x="276425" y="4545025"/>
                <a:ext cx="120000" cy="120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440828" y="4755950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440828" y="4185388"/>
                <a:ext cx="120000" cy="120000"/>
              </a:xfrm>
              <a:prstGeom prst="mathPlus">
                <a:avLst>
                  <a:gd name="adj1" fmla="val 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" name="Google Shape;194;p14"/>
          <p:cNvGrpSpPr/>
          <p:nvPr/>
        </p:nvGrpSpPr>
        <p:grpSpPr>
          <a:xfrm>
            <a:off x="0" y="307163"/>
            <a:ext cx="9141000" cy="4529150"/>
            <a:chOff x="0" y="307163"/>
            <a:chExt cx="9141000" cy="4529150"/>
          </a:xfrm>
        </p:grpSpPr>
        <p:cxnSp>
          <p:nvCxnSpPr>
            <p:cNvPr id="195" name="Google Shape;195;p14"/>
            <p:cNvCxnSpPr/>
            <p:nvPr/>
          </p:nvCxnSpPr>
          <p:spPr>
            <a:xfrm>
              <a:off x="0" y="30716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14"/>
            <p:cNvCxnSpPr/>
            <p:nvPr/>
          </p:nvCxnSpPr>
          <p:spPr>
            <a:xfrm>
              <a:off x="4570500" y="4836313"/>
              <a:ext cx="4570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●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○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■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●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○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■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●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○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arker Grotesque Medium"/>
              <a:buChar char="■"/>
              <a:defRPr sz="12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bul.nirob@northsouth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>
            <a:spLocks noGrp="1"/>
          </p:cNvSpPr>
          <p:nvPr>
            <p:ph type="ctrTitle"/>
          </p:nvPr>
        </p:nvSpPr>
        <p:spPr>
          <a:xfrm>
            <a:off x="4025854" y="772251"/>
            <a:ext cx="4544175" cy="204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C00000"/>
                </a:solidFill>
              </a:rPr>
              <a:t>“ </a:t>
            </a:r>
            <a:r>
              <a:rPr lang="en-US" sz="44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Diary Management System </a:t>
            </a:r>
            <a:r>
              <a:rPr lang="en-US" sz="4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sz="4400" b="0" dirty="0"/>
          </a:p>
        </p:txBody>
      </p:sp>
      <p:cxnSp>
        <p:nvCxnSpPr>
          <p:cNvPr id="407" name="Google Shape;407;p26"/>
          <p:cNvCxnSpPr/>
          <p:nvPr/>
        </p:nvCxnSpPr>
        <p:spPr>
          <a:xfrm>
            <a:off x="0" y="307163"/>
            <a:ext cx="457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26"/>
          <p:cNvGrpSpPr/>
          <p:nvPr/>
        </p:nvGrpSpPr>
        <p:grpSpPr>
          <a:xfrm>
            <a:off x="8196000" y="135875"/>
            <a:ext cx="619300" cy="330925"/>
            <a:chOff x="5031250" y="135875"/>
            <a:chExt cx="619300" cy="330925"/>
          </a:xfrm>
        </p:grpSpPr>
        <p:sp>
          <p:nvSpPr>
            <p:cNvPr id="409" name="Google Shape;409;p26"/>
            <p:cNvSpPr/>
            <p:nvPr/>
          </p:nvSpPr>
          <p:spPr>
            <a:xfrm>
              <a:off x="5031250" y="13587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195653" y="34680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5530550" y="346800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6"/>
          <p:cNvGrpSpPr/>
          <p:nvPr/>
        </p:nvGrpSpPr>
        <p:grpSpPr>
          <a:xfrm>
            <a:off x="276425" y="4185388"/>
            <a:ext cx="284403" cy="690563"/>
            <a:chOff x="276425" y="4185388"/>
            <a:chExt cx="284403" cy="690563"/>
          </a:xfrm>
        </p:grpSpPr>
        <p:sp>
          <p:nvSpPr>
            <p:cNvPr id="413" name="Google Shape;413;p26"/>
            <p:cNvSpPr/>
            <p:nvPr/>
          </p:nvSpPr>
          <p:spPr>
            <a:xfrm>
              <a:off x="276425" y="4545025"/>
              <a:ext cx="120000" cy="120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40828" y="4755950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40828" y="4185388"/>
              <a:ext cx="120000" cy="120000"/>
            </a:xfrm>
            <a:prstGeom prst="mathPlus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6" name="Google Shape;416;p26"/>
          <p:cNvCxnSpPr/>
          <p:nvPr/>
        </p:nvCxnSpPr>
        <p:spPr>
          <a:xfrm>
            <a:off x="4570500" y="4836313"/>
            <a:ext cx="457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7" name="Google Shape;417;p26"/>
          <p:cNvGrpSpPr/>
          <p:nvPr/>
        </p:nvGrpSpPr>
        <p:grpSpPr>
          <a:xfrm>
            <a:off x="729331" y="1814511"/>
            <a:ext cx="3536277" cy="2730514"/>
            <a:chOff x="276382" y="1146476"/>
            <a:chExt cx="3729464" cy="2879682"/>
          </a:xfrm>
        </p:grpSpPr>
        <p:sp>
          <p:nvSpPr>
            <p:cNvPr id="418" name="Google Shape;418;p26"/>
            <p:cNvSpPr/>
            <p:nvPr/>
          </p:nvSpPr>
          <p:spPr>
            <a:xfrm>
              <a:off x="1677049" y="1415140"/>
              <a:ext cx="1745661" cy="70"/>
            </a:xfrm>
            <a:custGeom>
              <a:avLst/>
              <a:gdLst/>
              <a:ahLst/>
              <a:cxnLst/>
              <a:rect l="l" t="t" r="r" b="b"/>
              <a:pathLst>
                <a:path w="25112" h="1" extrusionOk="0">
                  <a:moveTo>
                    <a:pt x="1" y="1"/>
                  </a:moveTo>
                  <a:lnTo>
                    <a:pt x="2511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 rot="10800000" flipH="1">
              <a:off x="1118149" y="1408500"/>
              <a:ext cx="2304654" cy="53950"/>
            </a:xfrm>
            <a:custGeom>
              <a:avLst/>
              <a:gdLst/>
              <a:ahLst/>
              <a:cxnLst/>
              <a:rect l="l" t="t" r="r" b="b"/>
              <a:pathLst>
                <a:path w="25112" h="1" fill="none" extrusionOk="0">
                  <a:moveTo>
                    <a:pt x="1" y="1"/>
                  </a:moveTo>
                  <a:lnTo>
                    <a:pt x="2511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2867248" y="2069520"/>
              <a:ext cx="760147" cy="1520348"/>
            </a:xfrm>
            <a:custGeom>
              <a:avLst/>
              <a:gdLst/>
              <a:ahLst/>
              <a:cxnLst/>
              <a:rect l="l" t="t" r="r" b="b"/>
              <a:pathLst>
                <a:path w="10935" h="21870" fill="none" extrusionOk="0">
                  <a:moveTo>
                    <a:pt x="0" y="21869"/>
                  </a:moveTo>
                  <a:lnTo>
                    <a:pt x="10935" y="21869"/>
                  </a:lnTo>
                  <a:lnTo>
                    <a:pt x="1093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84960" y="1975316"/>
              <a:ext cx="1228198" cy="1070327"/>
            </a:xfrm>
            <a:custGeom>
              <a:avLst/>
              <a:gdLst/>
              <a:ahLst/>
              <a:cxnLst/>
              <a:rect l="l" t="t" r="r" b="b"/>
              <a:pathLst>
                <a:path w="13091" h="11408" fill="none" extrusionOk="0">
                  <a:moveTo>
                    <a:pt x="1" y="0"/>
                  </a:moveTo>
                  <a:lnTo>
                    <a:pt x="1" y="11407"/>
                  </a:lnTo>
                  <a:lnTo>
                    <a:pt x="13090" y="1140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89115" y="2982532"/>
              <a:ext cx="122277" cy="122212"/>
            </a:xfrm>
            <a:custGeom>
              <a:avLst/>
              <a:gdLst/>
              <a:ahLst/>
              <a:cxnLst/>
              <a:rect l="l" t="t" r="r" b="b"/>
              <a:pathLst>
                <a:path w="1759" h="1758" extrusionOk="0">
                  <a:moveTo>
                    <a:pt x="879" y="0"/>
                  </a:moveTo>
                  <a:cubicBezTo>
                    <a:pt x="397" y="0"/>
                    <a:pt x="0" y="397"/>
                    <a:pt x="0" y="879"/>
                  </a:cubicBezTo>
                  <a:cubicBezTo>
                    <a:pt x="0" y="1370"/>
                    <a:pt x="397" y="1758"/>
                    <a:pt x="879" y="1758"/>
                  </a:cubicBezTo>
                  <a:cubicBezTo>
                    <a:pt x="1361" y="1758"/>
                    <a:pt x="1758" y="1370"/>
                    <a:pt x="1758" y="879"/>
                  </a:cubicBezTo>
                  <a:cubicBezTo>
                    <a:pt x="1758" y="397"/>
                    <a:pt x="1361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2620450" y="1352086"/>
              <a:ext cx="121651" cy="122281"/>
            </a:xfrm>
            <a:custGeom>
              <a:avLst/>
              <a:gdLst/>
              <a:ahLst/>
              <a:cxnLst/>
              <a:rect l="l" t="t" r="r" b="b"/>
              <a:pathLst>
                <a:path w="1750" h="1759" extrusionOk="0">
                  <a:moveTo>
                    <a:pt x="870" y="1"/>
                  </a:moveTo>
                  <a:cubicBezTo>
                    <a:pt x="388" y="1"/>
                    <a:pt x="1" y="398"/>
                    <a:pt x="1" y="880"/>
                  </a:cubicBezTo>
                  <a:cubicBezTo>
                    <a:pt x="1" y="1371"/>
                    <a:pt x="388" y="1758"/>
                    <a:pt x="870" y="1758"/>
                  </a:cubicBezTo>
                  <a:cubicBezTo>
                    <a:pt x="1362" y="1758"/>
                    <a:pt x="1749" y="1371"/>
                    <a:pt x="1749" y="880"/>
                  </a:cubicBezTo>
                  <a:cubicBezTo>
                    <a:pt x="1749" y="398"/>
                    <a:pt x="1362" y="1"/>
                    <a:pt x="87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3564285" y="2868429"/>
              <a:ext cx="122277" cy="122281"/>
            </a:xfrm>
            <a:custGeom>
              <a:avLst/>
              <a:gdLst/>
              <a:ahLst/>
              <a:cxnLst/>
              <a:rect l="l" t="t" r="r" b="b"/>
              <a:pathLst>
                <a:path w="1759" h="1759" extrusionOk="0">
                  <a:moveTo>
                    <a:pt x="879" y="1"/>
                  </a:moveTo>
                  <a:cubicBezTo>
                    <a:pt x="397" y="1"/>
                    <a:pt x="0" y="398"/>
                    <a:pt x="0" y="880"/>
                  </a:cubicBezTo>
                  <a:cubicBezTo>
                    <a:pt x="0" y="1371"/>
                    <a:pt x="397" y="1758"/>
                    <a:pt x="879" y="1758"/>
                  </a:cubicBezTo>
                  <a:cubicBezTo>
                    <a:pt x="1361" y="1758"/>
                    <a:pt x="1758" y="1371"/>
                    <a:pt x="1758" y="880"/>
                  </a:cubicBezTo>
                  <a:cubicBezTo>
                    <a:pt x="1758" y="398"/>
                    <a:pt x="1361" y="1"/>
                    <a:pt x="87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5" name="Google Shape;425;p26"/>
            <p:cNvGrpSpPr/>
            <p:nvPr/>
          </p:nvGrpSpPr>
          <p:grpSpPr>
            <a:xfrm>
              <a:off x="905779" y="2238401"/>
              <a:ext cx="2374402" cy="1787757"/>
              <a:chOff x="1209760" y="2377273"/>
              <a:chExt cx="2083174" cy="1568483"/>
            </a:xfrm>
          </p:grpSpPr>
          <p:sp>
            <p:nvSpPr>
              <p:cNvPr id="426" name="Google Shape;426;p26"/>
              <p:cNvSpPr/>
              <p:nvPr/>
            </p:nvSpPr>
            <p:spPr>
              <a:xfrm>
                <a:off x="2028856" y="3557172"/>
                <a:ext cx="445593" cy="347108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5691" extrusionOk="0">
                    <a:moveTo>
                      <a:pt x="0" y="1"/>
                    </a:moveTo>
                    <a:lnTo>
                      <a:pt x="0" y="5690"/>
                    </a:lnTo>
                    <a:lnTo>
                      <a:pt x="7305" y="5690"/>
                    </a:lnTo>
                    <a:lnTo>
                      <a:pt x="7305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6"/>
              <p:cNvSpPr/>
              <p:nvPr/>
            </p:nvSpPr>
            <p:spPr>
              <a:xfrm>
                <a:off x="1489887" y="3898426"/>
                <a:ext cx="1543108" cy="47330"/>
              </a:xfrm>
              <a:custGeom>
                <a:avLst/>
                <a:gdLst/>
                <a:ahLst/>
                <a:cxnLst/>
                <a:rect l="l" t="t" r="r" b="b"/>
                <a:pathLst>
                  <a:path w="25301" h="776" extrusionOk="0">
                    <a:moveTo>
                      <a:pt x="1" y="1"/>
                    </a:moveTo>
                    <a:lnTo>
                      <a:pt x="1" y="776"/>
                    </a:lnTo>
                    <a:lnTo>
                      <a:pt x="25300" y="776"/>
                    </a:lnTo>
                    <a:lnTo>
                      <a:pt x="25300" y="1"/>
                    </a:lnTo>
                    <a:close/>
                  </a:path>
                </a:pathLst>
              </a:custGeom>
              <a:solidFill>
                <a:srgbClr val="936EBE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6"/>
              <p:cNvSpPr/>
              <p:nvPr/>
            </p:nvSpPr>
            <p:spPr>
              <a:xfrm>
                <a:off x="1209760" y="2377273"/>
                <a:ext cx="2083174" cy="1254921"/>
              </a:xfrm>
              <a:custGeom>
                <a:avLst/>
                <a:gdLst/>
                <a:ahLst/>
                <a:cxnLst/>
                <a:rect l="l" t="t" r="r" b="b"/>
                <a:pathLst>
                  <a:path w="34156" h="20575" extrusionOk="0">
                    <a:moveTo>
                      <a:pt x="1135" y="1"/>
                    </a:moveTo>
                    <a:cubicBezTo>
                      <a:pt x="511" y="1"/>
                      <a:pt x="1" y="511"/>
                      <a:pt x="1" y="1135"/>
                    </a:cubicBezTo>
                    <a:lnTo>
                      <a:pt x="1" y="19440"/>
                    </a:lnTo>
                    <a:cubicBezTo>
                      <a:pt x="1" y="20064"/>
                      <a:pt x="511" y="20574"/>
                      <a:pt x="1135" y="20574"/>
                    </a:cubicBezTo>
                    <a:lnTo>
                      <a:pt x="33021" y="20574"/>
                    </a:lnTo>
                    <a:cubicBezTo>
                      <a:pt x="33654" y="20574"/>
                      <a:pt x="34155" y="20064"/>
                      <a:pt x="34155" y="19440"/>
                    </a:cubicBezTo>
                    <a:lnTo>
                      <a:pt x="34155" y="1135"/>
                    </a:lnTo>
                    <a:cubicBezTo>
                      <a:pt x="34155" y="511"/>
                      <a:pt x="33654" y="1"/>
                      <a:pt x="33021" y="1"/>
                    </a:cubicBezTo>
                    <a:close/>
                  </a:path>
                </a:pathLst>
              </a:custGeom>
              <a:solidFill>
                <a:srgbClr val="936EB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6"/>
              <p:cNvSpPr/>
              <p:nvPr/>
            </p:nvSpPr>
            <p:spPr>
              <a:xfrm>
                <a:off x="1316431" y="2487974"/>
                <a:ext cx="1870441" cy="939041"/>
              </a:xfrm>
              <a:custGeom>
                <a:avLst/>
                <a:gdLst/>
                <a:ahLst/>
                <a:cxnLst/>
                <a:rect l="l" t="t" r="r" b="b"/>
                <a:pathLst>
                  <a:path w="30668" h="15396" extrusionOk="0">
                    <a:moveTo>
                      <a:pt x="0" y="0"/>
                    </a:moveTo>
                    <a:lnTo>
                      <a:pt x="0" y="15395"/>
                    </a:lnTo>
                    <a:lnTo>
                      <a:pt x="30667" y="15395"/>
                    </a:lnTo>
                    <a:lnTo>
                      <a:pt x="30667" y="0"/>
                    </a:lnTo>
                    <a:close/>
                  </a:path>
                </a:pathLst>
              </a:custGeom>
              <a:solidFill>
                <a:srgbClr val="E489B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2190235" y="3479956"/>
                <a:ext cx="122834" cy="12229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2005" extrusionOk="0">
                    <a:moveTo>
                      <a:pt x="1002" y="1"/>
                    </a:moveTo>
                    <a:cubicBezTo>
                      <a:pt x="454" y="1"/>
                      <a:pt x="0" y="454"/>
                      <a:pt x="0" y="1002"/>
                    </a:cubicBezTo>
                    <a:cubicBezTo>
                      <a:pt x="0" y="1560"/>
                      <a:pt x="454" y="2004"/>
                      <a:pt x="1002" y="2004"/>
                    </a:cubicBezTo>
                    <a:cubicBezTo>
                      <a:pt x="1560" y="2004"/>
                      <a:pt x="2013" y="1560"/>
                      <a:pt x="2013" y="1002"/>
                    </a:cubicBezTo>
                    <a:cubicBezTo>
                      <a:pt x="2013" y="454"/>
                      <a:pt x="1560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6"/>
            <p:cNvGrpSpPr/>
            <p:nvPr/>
          </p:nvGrpSpPr>
          <p:grpSpPr>
            <a:xfrm>
              <a:off x="3211245" y="1146476"/>
              <a:ext cx="794601" cy="1222664"/>
              <a:chOff x="3334313" y="1341356"/>
              <a:chExt cx="798434" cy="1228438"/>
            </a:xfrm>
          </p:grpSpPr>
          <p:sp>
            <p:nvSpPr>
              <p:cNvPr id="432" name="Google Shape;432;p26"/>
              <p:cNvSpPr/>
              <p:nvPr/>
            </p:nvSpPr>
            <p:spPr>
              <a:xfrm>
                <a:off x="3334313" y="1341356"/>
                <a:ext cx="798434" cy="999971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20228" extrusionOk="0">
                    <a:moveTo>
                      <a:pt x="8144" y="1"/>
                    </a:moveTo>
                    <a:cubicBezTo>
                      <a:pt x="8069" y="1"/>
                      <a:pt x="7995" y="2"/>
                      <a:pt x="7920" y="4"/>
                    </a:cubicBezTo>
                    <a:cubicBezTo>
                      <a:pt x="3791" y="117"/>
                      <a:pt x="379" y="3444"/>
                      <a:pt x="152" y="7564"/>
                    </a:cubicBezTo>
                    <a:cubicBezTo>
                      <a:pt x="1" y="10305"/>
                      <a:pt x="1239" y="12762"/>
                      <a:pt x="3214" y="14312"/>
                    </a:cubicBezTo>
                    <a:cubicBezTo>
                      <a:pt x="3791" y="14765"/>
                      <a:pt x="4291" y="15323"/>
                      <a:pt x="4641" y="15966"/>
                    </a:cubicBezTo>
                    <a:cubicBezTo>
                      <a:pt x="4991" y="16589"/>
                      <a:pt x="5274" y="17393"/>
                      <a:pt x="5340" y="18357"/>
                    </a:cubicBezTo>
                    <a:lnTo>
                      <a:pt x="5340" y="20228"/>
                    </a:lnTo>
                    <a:lnTo>
                      <a:pt x="10945" y="20228"/>
                    </a:lnTo>
                    <a:lnTo>
                      <a:pt x="10954" y="18347"/>
                    </a:lnTo>
                    <a:cubicBezTo>
                      <a:pt x="11020" y="17383"/>
                      <a:pt x="11304" y="16599"/>
                      <a:pt x="11644" y="15966"/>
                    </a:cubicBezTo>
                    <a:cubicBezTo>
                      <a:pt x="12003" y="15314"/>
                      <a:pt x="12513" y="14756"/>
                      <a:pt x="13099" y="14293"/>
                    </a:cubicBezTo>
                    <a:cubicBezTo>
                      <a:pt x="14961" y="12828"/>
                      <a:pt x="16152" y="10560"/>
                      <a:pt x="16152" y="8008"/>
                    </a:cubicBezTo>
                    <a:cubicBezTo>
                      <a:pt x="16152" y="3584"/>
                      <a:pt x="12568" y="1"/>
                      <a:pt x="81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3625368" y="2491686"/>
                <a:ext cx="222891" cy="78107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580" extrusionOk="0">
                    <a:moveTo>
                      <a:pt x="1" y="1"/>
                    </a:moveTo>
                    <a:lnTo>
                      <a:pt x="1" y="1579"/>
                    </a:lnTo>
                    <a:lnTo>
                      <a:pt x="4509" y="1579"/>
                    </a:lnTo>
                    <a:lnTo>
                      <a:pt x="4509" y="1"/>
                    </a:lnTo>
                    <a:close/>
                  </a:path>
                </a:pathLst>
              </a:custGeom>
              <a:solidFill>
                <a:srgbClr val="5FB0DA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3560415" y="2332410"/>
                <a:ext cx="353245" cy="177126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3583" extrusionOk="0">
                    <a:moveTo>
                      <a:pt x="1" y="0"/>
                    </a:moveTo>
                    <a:lnTo>
                      <a:pt x="1" y="3582"/>
                    </a:lnTo>
                    <a:lnTo>
                      <a:pt x="7146" y="3582"/>
                    </a:lnTo>
                    <a:lnTo>
                      <a:pt x="7146" y="0"/>
                    </a:lnTo>
                    <a:close/>
                  </a:path>
                </a:pathLst>
              </a:custGeom>
              <a:solidFill>
                <a:srgbClr val="E489B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3546425" y="2360884"/>
                <a:ext cx="38127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9" extrusionOk="0">
                    <a:moveTo>
                      <a:pt x="0" y="1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3546425" y="2407154"/>
                <a:ext cx="381273" cy="27585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8" extrusionOk="0">
                    <a:moveTo>
                      <a:pt x="0" y="0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3546425" y="2453424"/>
                <a:ext cx="381273" cy="27585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8" extrusionOk="0">
                    <a:moveTo>
                      <a:pt x="0" y="0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3502530" y="1574141"/>
                <a:ext cx="488195" cy="377090"/>
              </a:xfrm>
              <a:custGeom>
                <a:avLst/>
                <a:gdLst/>
                <a:ahLst/>
                <a:cxnLst/>
                <a:rect l="l" t="t" r="r" b="b"/>
                <a:pathLst>
                  <a:path w="9876" h="7628" fill="none" extrusionOk="0">
                    <a:moveTo>
                      <a:pt x="0" y="5435"/>
                    </a:moveTo>
                    <a:lnTo>
                      <a:pt x="1777" y="29"/>
                    </a:lnTo>
                    <a:lnTo>
                      <a:pt x="2826" y="7628"/>
                    </a:lnTo>
                    <a:lnTo>
                      <a:pt x="4801" y="1"/>
                    </a:lnTo>
                    <a:lnTo>
                      <a:pt x="6578" y="6333"/>
                    </a:lnTo>
                    <a:lnTo>
                      <a:pt x="8288" y="332"/>
                    </a:lnTo>
                    <a:lnTo>
                      <a:pt x="9876" y="522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6"/>
            <p:cNvGrpSpPr/>
            <p:nvPr/>
          </p:nvGrpSpPr>
          <p:grpSpPr>
            <a:xfrm>
              <a:off x="276382" y="1174752"/>
              <a:ext cx="895027" cy="894940"/>
              <a:chOff x="276382" y="1174752"/>
              <a:chExt cx="895027" cy="894940"/>
            </a:xfrm>
          </p:grpSpPr>
          <p:grpSp>
            <p:nvGrpSpPr>
              <p:cNvPr id="440" name="Google Shape;440;p26"/>
              <p:cNvGrpSpPr/>
              <p:nvPr/>
            </p:nvGrpSpPr>
            <p:grpSpPr>
              <a:xfrm>
                <a:off x="276382" y="1174752"/>
                <a:ext cx="895027" cy="894940"/>
                <a:chOff x="2861096" y="3889198"/>
                <a:chExt cx="397772" cy="397716"/>
              </a:xfrm>
            </p:grpSpPr>
            <p:sp>
              <p:nvSpPr>
                <p:cNvPr id="441" name="Google Shape;441;p26"/>
                <p:cNvSpPr/>
                <p:nvPr/>
              </p:nvSpPr>
              <p:spPr>
                <a:xfrm>
                  <a:off x="2861096" y="3889198"/>
                  <a:ext cx="397772" cy="397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7079" extrusionOk="0">
                      <a:moveTo>
                        <a:pt x="3545" y="0"/>
                      </a:moveTo>
                      <a:cubicBezTo>
                        <a:pt x="1588" y="0"/>
                        <a:pt x="1" y="1588"/>
                        <a:pt x="1" y="3535"/>
                      </a:cubicBezTo>
                      <a:cubicBezTo>
                        <a:pt x="1" y="5491"/>
                        <a:pt x="1588" y="7079"/>
                        <a:pt x="3545" y="7079"/>
                      </a:cubicBezTo>
                      <a:cubicBezTo>
                        <a:pt x="5501" y="7079"/>
                        <a:pt x="7079" y="5491"/>
                        <a:pt x="7079" y="3535"/>
                      </a:cubicBezTo>
                      <a:cubicBezTo>
                        <a:pt x="7079" y="1588"/>
                        <a:pt x="5501" y="0"/>
                        <a:pt x="354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26"/>
                <p:cNvSpPr/>
                <p:nvPr/>
              </p:nvSpPr>
              <p:spPr>
                <a:xfrm>
                  <a:off x="2907821" y="3931467"/>
                  <a:ext cx="304332" cy="31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2" h="4282" extrusionOk="0">
                      <a:moveTo>
                        <a:pt x="2146" y="1"/>
                      </a:moveTo>
                      <a:cubicBezTo>
                        <a:pt x="964" y="1"/>
                        <a:pt x="0" y="955"/>
                        <a:pt x="0" y="2137"/>
                      </a:cubicBezTo>
                      <a:cubicBezTo>
                        <a:pt x="0" y="3327"/>
                        <a:pt x="964" y="4282"/>
                        <a:pt x="2146" y="4282"/>
                      </a:cubicBezTo>
                      <a:cubicBezTo>
                        <a:pt x="3327" y="4282"/>
                        <a:pt x="4281" y="3327"/>
                        <a:pt x="4281" y="2137"/>
                      </a:cubicBezTo>
                      <a:cubicBezTo>
                        <a:pt x="4281" y="955"/>
                        <a:pt x="3327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3" name="Google Shape;443;p26"/>
              <p:cNvSpPr/>
              <p:nvPr/>
            </p:nvSpPr>
            <p:spPr>
              <a:xfrm>
                <a:off x="698100" y="1366625"/>
                <a:ext cx="1952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7810" h="18695" extrusionOk="0">
                    <a:moveTo>
                      <a:pt x="5916" y="0"/>
                    </a:moveTo>
                    <a:lnTo>
                      <a:pt x="0" y="9939"/>
                    </a:lnTo>
                    <a:lnTo>
                      <a:pt x="7810" y="186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44" name="Google Shape;444;p26"/>
            <p:cNvGrpSpPr/>
            <p:nvPr/>
          </p:nvGrpSpPr>
          <p:grpSpPr>
            <a:xfrm>
              <a:off x="1195050" y="2449275"/>
              <a:ext cx="1713592" cy="857900"/>
              <a:chOff x="1195050" y="2449275"/>
              <a:chExt cx="1713592" cy="857900"/>
            </a:xfrm>
          </p:grpSpPr>
          <p:sp>
            <p:nvSpPr>
              <p:cNvPr id="445" name="Google Shape;445;p26"/>
              <p:cNvSpPr/>
              <p:nvPr/>
            </p:nvSpPr>
            <p:spPr>
              <a:xfrm>
                <a:off x="1195050" y="2449275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6"/>
              <p:cNvSpPr/>
              <p:nvPr/>
            </p:nvSpPr>
            <p:spPr>
              <a:xfrm>
                <a:off x="1195050" y="2449275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1490225" y="2493250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1490225" y="2563784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1359750" y="2811950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2379742" y="281195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2583292" y="281195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2786842" y="281195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1359750" y="2964325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2379742" y="296432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2583292" y="296432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2786842" y="296432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6"/>
              <p:cNvSpPr/>
              <p:nvPr/>
            </p:nvSpPr>
            <p:spPr>
              <a:xfrm>
                <a:off x="1359750" y="3116700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6"/>
              <p:cNvSpPr/>
              <p:nvPr/>
            </p:nvSpPr>
            <p:spPr>
              <a:xfrm>
                <a:off x="2379742" y="311670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6"/>
              <p:cNvSpPr/>
              <p:nvPr/>
            </p:nvSpPr>
            <p:spPr>
              <a:xfrm>
                <a:off x="2583292" y="311670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2786842" y="3116700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1359750" y="3269075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2379742" y="326907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2583292" y="326907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2786842" y="3269075"/>
                <a:ext cx="121800" cy="22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>
                <a:off x="1236725" y="2796050"/>
                <a:ext cx="986700" cy="54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1236725" y="2948425"/>
                <a:ext cx="440400" cy="540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>
                <a:off x="1236725" y="3100800"/>
                <a:ext cx="619200" cy="54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>
                <a:off x="1236725" y="3253175"/>
                <a:ext cx="810300" cy="54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48CC9B2-28B0-4EB2-B0A3-68773C60CF64}"/>
              </a:ext>
            </a:extLst>
          </p:cNvPr>
          <p:cNvSpPr txBox="1"/>
          <p:nvPr/>
        </p:nvSpPr>
        <p:spPr>
          <a:xfrm>
            <a:off x="5791864" y="4798812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group: 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"/>
          <p:cNvSpPr txBox="1">
            <a:spLocks noGrp="1"/>
          </p:cNvSpPr>
          <p:nvPr>
            <p:ph type="title"/>
          </p:nvPr>
        </p:nvSpPr>
        <p:spPr>
          <a:xfrm>
            <a:off x="722400" y="483046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contents..</a:t>
            </a: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sz="3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" name="Google Shape;501;p28"/>
          <p:cNvSpPr txBox="1">
            <a:spLocks noGrp="1"/>
          </p:cNvSpPr>
          <p:nvPr>
            <p:ph type="title" idx="2"/>
          </p:nvPr>
        </p:nvSpPr>
        <p:spPr>
          <a:xfrm>
            <a:off x="904746" y="1414875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2" name="Google Shape;502;p28"/>
          <p:cNvSpPr txBox="1">
            <a:spLocks noGrp="1"/>
          </p:cNvSpPr>
          <p:nvPr>
            <p:ph type="subTitle" idx="1"/>
          </p:nvPr>
        </p:nvSpPr>
        <p:spPr>
          <a:xfrm>
            <a:off x="1637822" y="1414875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3" name="Google Shape;503;p28"/>
          <p:cNvSpPr txBox="1">
            <a:spLocks noGrp="1"/>
          </p:cNvSpPr>
          <p:nvPr>
            <p:ph type="title" idx="3"/>
          </p:nvPr>
        </p:nvSpPr>
        <p:spPr>
          <a:xfrm>
            <a:off x="904746" y="1991585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4" name="Google Shape;504;p28"/>
          <p:cNvSpPr txBox="1">
            <a:spLocks noGrp="1"/>
          </p:cNvSpPr>
          <p:nvPr>
            <p:ph type="subTitle" idx="4"/>
          </p:nvPr>
        </p:nvSpPr>
        <p:spPr>
          <a:xfrm>
            <a:off x="1637822" y="1991585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&amp; Search</a:t>
            </a:r>
          </a:p>
        </p:txBody>
      </p:sp>
      <p:sp>
        <p:nvSpPr>
          <p:cNvPr id="505" name="Google Shape;505;p28"/>
          <p:cNvSpPr txBox="1">
            <a:spLocks noGrp="1"/>
          </p:cNvSpPr>
          <p:nvPr>
            <p:ph type="title" idx="5"/>
          </p:nvPr>
        </p:nvSpPr>
        <p:spPr>
          <a:xfrm>
            <a:off x="904746" y="2568295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6" name="Google Shape;506;p28"/>
          <p:cNvSpPr txBox="1">
            <a:spLocks noGrp="1"/>
          </p:cNvSpPr>
          <p:nvPr>
            <p:ph type="subTitle" idx="6"/>
          </p:nvPr>
        </p:nvSpPr>
        <p:spPr>
          <a:xfrm>
            <a:off x="1637822" y="2568295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sz="1800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/>
            <a:r>
              <a:rPr lang="en-US" sz="18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Entry</a:t>
            </a:r>
          </a:p>
          <a:p>
            <a:pPr marL="0" indent="0"/>
            <a:endParaRPr lang="en-US" sz="1800" dirty="0">
              <a:solidFill>
                <a:srgbClr val="1111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title" idx="7"/>
          </p:nvPr>
        </p:nvSpPr>
        <p:spPr>
          <a:xfrm>
            <a:off x="904746" y="3145004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subTitle" idx="8"/>
          </p:nvPr>
        </p:nvSpPr>
        <p:spPr>
          <a:xfrm>
            <a:off x="1637871" y="3145004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&amp; Delete</a:t>
            </a:r>
          </a:p>
        </p:txBody>
      </p:sp>
      <p:sp>
        <p:nvSpPr>
          <p:cNvPr id="509" name="Google Shape;509;p28"/>
          <p:cNvSpPr txBox="1">
            <a:spLocks noGrp="1"/>
          </p:cNvSpPr>
          <p:nvPr>
            <p:ph type="title" idx="9"/>
          </p:nvPr>
        </p:nvSpPr>
        <p:spPr>
          <a:xfrm>
            <a:off x="904746" y="3721714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0" name="Google Shape;510;p28"/>
          <p:cNvSpPr txBox="1">
            <a:spLocks noGrp="1"/>
          </p:cNvSpPr>
          <p:nvPr>
            <p:ph type="subTitle" idx="13"/>
          </p:nvPr>
        </p:nvSpPr>
        <p:spPr>
          <a:xfrm>
            <a:off x="1637871" y="3721714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 &amp; Decrypt</a:t>
            </a:r>
          </a:p>
        </p:txBody>
      </p:sp>
      <p:sp>
        <p:nvSpPr>
          <p:cNvPr id="511" name="Google Shape;511;p28"/>
          <p:cNvSpPr txBox="1">
            <a:spLocks noGrp="1"/>
          </p:cNvSpPr>
          <p:nvPr>
            <p:ph type="title" idx="14"/>
          </p:nvPr>
        </p:nvSpPr>
        <p:spPr>
          <a:xfrm>
            <a:off x="904746" y="4298424"/>
            <a:ext cx="594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" name="Google Shape;512;p28"/>
          <p:cNvSpPr txBox="1">
            <a:spLocks noGrp="1"/>
          </p:cNvSpPr>
          <p:nvPr>
            <p:ph type="subTitle" idx="15"/>
          </p:nvPr>
        </p:nvSpPr>
        <p:spPr>
          <a:xfrm>
            <a:off x="1637871" y="4298424"/>
            <a:ext cx="27924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8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System </a:t>
            </a:r>
          </a:p>
        </p:txBody>
      </p:sp>
      <p:grpSp>
        <p:nvGrpSpPr>
          <p:cNvPr id="513" name="Google Shape;513;p28"/>
          <p:cNvGrpSpPr/>
          <p:nvPr/>
        </p:nvGrpSpPr>
        <p:grpSpPr>
          <a:xfrm>
            <a:off x="5315728" y="1335887"/>
            <a:ext cx="3220731" cy="2868714"/>
            <a:chOff x="5315728" y="1335887"/>
            <a:chExt cx="3220731" cy="2868714"/>
          </a:xfrm>
        </p:grpSpPr>
        <p:grpSp>
          <p:nvGrpSpPr>
            <p:cNvPr id="514" name="Google Shape;514;p28"/>
            <p:cNvGrpSpPr/>
            <p:nvPr/>
          </p:nvGrpSpPr>
          <p:grpSpPr>
            <a:xfrm>
              <a:off x="5315728" y="1335887"/>
              <a:ext cx="3220731" cy="2868714"/>
              <a:chOff x="5904040" y="956250"/>
              <a:chExt cx="1186535" cy="1056850"/>
            </a:xfrm>
          </p:grpSpPr>
          <p:sp>
            <p:nvSpPr>
              <p:cNvPr id="515" name="Google Shape;515;p28"/>
              <p:cNvSpPr/>
              <p:nvPr/>
            </p:nvSpPr>
            <p:spPr>
              <a:xfrm>
                <a:off x="6166025" y="1087850"/>
                <a:ext cx="667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6681" h="1" fill="none" extrusionOk="0">
                    <a:moveTo>
                      <a:pt x="1" y="0"/>
                    </a:moveTo>
                    <a:lnTo>
                      <a:pt x="2668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6104716" y="1423497"/>
                <a:ext cx="491741" cy="394457"/>
              </a:xfrm>
              <a:custGeom>
                <a:avLst/>
                <a:gdLst/>
                <a:ahLst/>
                <a:cxnLst/>
                <a:rect l="l" t="t" r="r" b="b"/>
                <a:pathLst>
                  <a:path w="20972" h="16823" fill="none" extrusionOk="0">
                    <a:moveTo>
                      <a:pt x="0" y="1"/>
                    </a:moveTo>
                    <a:lnTo>
                      <a:pt x="0" y="16823"/>
                    </a:lnTo>
                    <a:lnTo>
                      <a:pt x="20971" y="1682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8"/>
              <p:cNvSpPr/>
              <p:nvPr/>
            </p:nvSpPr>
            <p:spPr>
              <a:xfrm>
                <a:off x="6429950" y="1194400"/>
                <a:ext cx="454125" cy="81585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32634" extrusionOk="0">
                    <a:moveTo>
                      <a:pt x="1172" y="1"/>
                    </a:moveTo>
                    <a:cubicBezTo>
                      <a:pt x="520" y="1"/>
                      <a:pt x="0" y="530"/>
                      <a:pt x="0" y="1173"/>
                    </a:cubicBezTo>
                    <a:lnTo>
                      <a:pt x="0" y="31452"/>
                    </a:lnTo>
                    <a:cubicBezTo>
                      <a:pt x="0" y="32104"/>
                      <a:pt x="520" y="32634"/>
                      <a:pt x="1172" y="32634"/>
                    </a:cubicBezTo>
                    <a:lnTo>
                      <a:pt x="16993" y="32634"/>
                    </a:lnTo>
                    <a:cubicBezTo>
                      <a:pt x="17645" y="32634"/>
                      <a:pt x="18164" y="32104"/>
                      <a:pt x="18164" y="31452"/>
                    </a:cubicBezTo>
                    <a:lnTo>
                      <a:pt x="18164" y="1173"/>
                    </a:lnTo>
                    <a:cubicBezTo>
                      <a:pt x="18164" y="530"/>
                      <a:pt x="17645" y="1"/>
                      <a:pt x="169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8"/>
              <p:cNvSpPr/>
              <p:nvPr/>
            </p:nvSpPr>
            <p:spPr>
              <a:xfrm>
                <a:off x="6429950" y="1194400"/>
                <a:ext cx="454125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4320" extrusionOk="0">
                    <a:moveTo>
                      <a:pt x="1172" y="1"/>
                    </a:moveTo>
                    <a:cubicBezTo>
                      <a:pt x="530" y="1"/>
                      <a:pt x="0" y="530"/>
                      <a:pt x="0" y="1173"/>
                    </a:cubicBezTo>
                    <a:lnTo>
                      <a:pt x="0" y="4320"/>
                    </a:lnTo>
                    <a:lnTo>
                      <a:pt x="18164" y="4320"/>
                    </a:lnTo>
                    <a:lnTo>
                      <a:pt x="18164" y="1173"/>
                    </a:lnTo>
                    <a:cubicBezTo>
                      <a:pt x="18164" y="530"/>
                      <a:pt x="17635" y="1"/>
                      <a:pt x="16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8"/>
              <p:cNvSpPr/>
              <p:nvPr/>
            </p:nvSpPr>
            <p:spPr>
              <a:xfrm>
                <a:off x="6429950" y="1905100"/>
                <a:ext cx="454125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4320" extrusionOk="0">
                    <a:moveTo>
                      <a:pt x="0" y="0"/>
                    </a:moveTo>
                    <a:lnTo>
                      <a:pt x="0" y="3138"/>
                    </a:lnTo>
                    <a:cubicBezTo>
                      <a:pt x="0" y="3790"/>
                      <a:pt x="530" y="4319"/>
                      <a:pt x="1172" y="4319"/>
                    </a:cubicBezTo>
                    <a:lnTo>
                      <a:pt x="16993" y="4319"/>
                    </a:lnTo>
                    <a:cubicBezTo>
                      <a:pt x="17635" y="4319"/>
                      <a:pt x="18164" y="3790"/>
                      <a:pt x="18164" y="3138"/>
                    </a:cubicBezTo>
                    <a:lnTo>
                      <a:pt x="18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8"/>
              <p:cNvSpPr/>
              <p:nvPr/>
            </p:nvSpPr>
            <p:spPr>
              <a:xfrm>
                <a:off x="6586825" y="1239050"/>
                <a:ext cx="14012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5605" y="49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8"/>
              <p:cNvSpPr/>
              <p:nvPr/>
            </p:nvSpPr>
            <p:spPr>
              <a:xfrm>
                <a:off x="6623675" y="1925875"/>
                <a:ext cx="66425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7" extrusionOk="0">
                    <a:moveTo>
                      <a:pt x="1333" y="1"/>
                    </a:moveTo>
                    <a:cubicBezTo>
                      <a:pt x="596" y="1"/>
                      <a:pt x="1" y="596"/>
                      <a:pt x="1" y="1324"/>
                    </a:cubicBezTo>
                    <a:cubicBezTo>
                      <a:pt x="1" y="2061"/>
                      <a:pt x="596" y="2656"/>
                      <a:pt x="1333" y="2656"/>
                    </a:cubicBezTo>
                    <a:cubicBezTo>
                      <a:pt x="2071" y="2656"/>
                      <a:pt x="2656" y="2061"/>
                      <a:pt x="2656" y="1324"/>
                    </a:cubicBezTo>
                    <a:cubicBezTo>
                      <a:pt x="2656" y="596"/>
                      <a:pt x="2071" y="1"/>
                      <a:pt x="13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8"/>
              <p:cNvSpPr/>
              <p:nvPr/>
            </p:nvSpPr>
            <p:spPr>
              <a:xfrm>
                <a:off x="6200775" y="1796175"/>
                <a:ext cx="43950" cy="437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749" extrusionOk="0">
                    <a:moveTo>
                      <a:pt x="879" y="0"/>
                    </a:moveTo>
                    <a:cubicBezTo>
                      <a:pt x="397" y="0"/>
                      <a:pt x="0" y="388"/>
                      <a:pt x="0" y="870"/>
                    </a:cubicBezTo>
                    <a:cubicBezTo>
                      <a:pt x="0" y="1361"/>
                      <a:pt x="397" y="1749"/>
                      <a:pt x="879" y="1749"/>
                    </a:cubicBezTo>
                    <a:cubicBezTo>
                      <a:pt x="1361" y="1749"/>
                      <a:pt x="1758" y="1361"/>
                      <a:pt x="1758" y="870"/>
                    </a:cubicBezTo>
                    <a:cubicBezTo>
                      <a:pt x="1758" y="388"/>
                      <a:pt x="1361" y="0"/>
                      <a:pt x="8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8"/>
              <p:cNvSpPr/>
              <p:nvPr/>
            </p:nvSpPr>
            <p:spPr>
              <a:xfrm>
                <a:off x="6421200" y="1063975"/>
                <a:ext cx="439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80" y="1"/>
                    </a:moveTo>
                    <a:cubicBezTo>
                      <a:pt x="398" y="1"/>
                      <a:pt x="1" y="398"/>
                      <a:pt x="1" y="880"/>
                    </a:cubicBezTo>
                    <a:cubicBezTo>
                      <a:pt x="1" y="1362"/>
                      <a:pt x="398" y="1759"/>
                      <a:pt x="880" y="1759"/>
                    </a:cubicBezTo>
                    <a:cubicBezTo>
                      <a:pt x="1371" y="1759"/>
                      <a:pt x="1758" y="1362"/>
                      <a:pt x="1758" y="880"/>
                    </a:cubicBezTo>
                    <a:cubicBezTo>
                      <a:pt x="1758" y="398"/>
                      <a:pt x="1371" y="1"/>
                      <a:pt x="8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5904040" y="1002127"/>
                <a:ext cx="454097" cy="265480"/>
              </a:xfrm>
              <a:custGeom>
                <a:avLst/>
                <a:gdLst/>
                <a:ahLst/>
                <a:cxnLst/>
                <a:rect l="l" t="t" r="r" b="b"/>
                <a:pathLst>
                  <a:path w="24280" h="14193" extrusionOk="0">
                    <a:moveTo>
                      <a:pt x="11171" y="0"/>
                    </a:moveTo>
                    <a:cubicBezTo>
                      <a:pt x="8128" y="0"/>
                      <a:pt x="5661" y="2457"/>
                      <a:pt x="5642" y="5491"/>
                    </a:cubicBezTo>
                    <a:cubicBezTo>
                      <a:pt x="5255" y="5387"/>
                      <a:pt x="4858" y="5321"/>
                      <a:pt x="4442" y="5321"/>
                    </a:cubicBezTo>
                    <a:cubicBezTo>
                      <a:pt x="1985" y="5321"/>
                      <a:pt x="0" y="7305"/>
                      <a:pt x="0" y="9763"/>
                    </a:cubicBezTo>
                    <a:cubicBezTo>
                      <a:pt x="0" y="12210"/>
                      <a:pt x="1853" y="14053"/>
                      <a:pt x="4178" y="14185"/>
                    </a:cubicBezTo>
                    <a:cubicBezTo>
                      <a:pt x="4220" y="14190"/>
                      <a:pt x="8376" y="14193"/>
                      <a:pt x="12532" y="14193"/>
                    </a:cubicBezTo>
                    <a:cubicBezTo>
                      <a:pt x="16688" y="14193"/>
                      <a:pt x="20844" y="14190"/>
                      <a:pt x="20886" y="14185"/>
                    </a:cubicBezTo>
                    <a:lnTo>
                      <a:pt x="20990" y="14185"/>
                    </a:lnTo>
                    <a:lnTo>
                      <a:pt x="20990" y="14176"/>
                    </a:lnTo>
                    <a:cubicBezTo>
                      <a:pt x="22833" y="13996"/>
                      <a:pt x="24279" y="12437"/>
                      <a:pt x="24279" y="10547"/>
                    </a:cubicBezTo>
                    <a:cubicBezTo>
                      <a:pt x="24279" y="8865"/>
                      <a:pt x="23145" y="7457"/>
                      <a:pt x="21614" y="7031"/>
                    </a:cubicBezTo>
                    <a:cubicBezTo>
                      <a:pt x="21614" y="6994"/>
                      <a:pt x="21614" y="6965"/>
                      <a:pt x="21614" y="6937"/>
                    </a:cubicBezTo>
                    <a:cubicBezTo>
                      <a:pt x="21614" y="4924"/>
                      <a:pt x="19979" y="3289"/>
                      <a:pt x="17957" y="3289"/>
                    </a:cubicBezTo>
                    <a:cubicBezTo>
                      <a:pt x="17390" y="3289"/>
                      <a:pt x="16860" y="3421"/>
                      <a:pt x="16378" y="3648"/>
                    </a:cubicBezTo>
                    <a:cubicBezTo>
                      <a:pt x="15613" y="1522"/>
                      <a:pt x="13572" y="0"/>
                      <a:pt x="111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8"/>
              <p:cNvSpPr/>
              <p:nvPr/>
            </p:nvSpPr>
            <p:spPr>
              <a:xfrm>
                <a:off x="6029897" y="1217071"/>
                <a:ext cx="149377" cy="217614"/>
              </a:xfrm>
              <a:custGeom>
                <a:avLst/>
                <a:gdLst/>
                <a:ahLst/>
                <a:cxnLst/>
                <a:rect l="l" t="t" r="r" b="b"/>
                <a:pathLst>
                  <a:path w="7987" h="11634" extrusionOk="0">
                    <a:moveTo>
                      <a:pt x="2552" y="0"/>
                    </a:moveTo>
                    <a:lnTo>
                      <a:pt x="2552" y="6398"/>
                    </a:lnTo>
                    <a:lnTo>
                      <a:pt x="0" y="6398"/>
                    </a:lnTo>
                    <a:lnTo>
                      <a:pt x="1994" y="9016"/>
                    </a:lnTo>
                    <a:lnTo>
                      <a:pt x="3998" y="11634"/>
                    </a:lnTo>
                    <a:lnTo>
                      <a:pt x="5992" y="9016"/>
                    </a:lnTo>
                    <a:lnTo>
                      <a:pt x="7986" y="6398"/>
                    </a:lnTo>
                    <a:lnTo>
                      <a:pt x="5434" y="6398"/>
                    </a:lnTo>
                    <a:lnTo>
                      <a:pt x="543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8"/>
              <p:cNvSpPr/>
              <p:nvPr/>
            </p:nvSpPr>
            <p:spPr>
              <a:xfrm>
                <a:off x="6082753" y="1118783"/>
                <a:ext cx="149545" cy="217633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11635" extrusionOk="0">
                    <a:moveTo>
                      <a:pt x="3998" y="0"/>
                    </a:moveTo>
                    <a:lnTo>
                      <a:pt x="2004" y="2618"/>
                    </a:lnTo>
                    <a:lnTo>
                      <a:pt x="0" y="5236"/>
                    </a:lnTo>
                    <a:lnTo>
                      <a:pt x="2561" y="5236"/>
                    </a:lnTo>
                    <a:lnTo>
                      <a:pt x="2561" y="11634"/>
                    </a:lnTo>
                    <a:lnTo>
                      <a:pt x="5434" y="11634"/>
                    </a:lnTo>
                    <a:lnTo>
                      <a:pt x="5434" y="5236"/>
                    </a:lnTo>
                    <a:lnTo>
                      <a:pt x="7995" y="5236"/>
                    </a:lnTo>
                    <a:lnTo>
                      <a:pt x="5992" y="2618"/>
                    </a:lnTo>
                    <a:lnTo>
                      <a:pt x="399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6768050" y="956250"/>
                <a:ext cx="322525" cy="3806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5226" extrusionOk="0">
                    <a:moveTo>
                      <a:pt x="0" y="0"/>
                    </a:moveTo>
                    <a:lnTo>
                      <a:pt x="0" y="15225"/>
                    </a:lnTo>
                    <a:lnTo>
                      <a:pt x="12900" y="15225"/>
                    </a:lnTo>
                    <a:lnTo>
                      <a:pt x="1290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6768050" y="956250"/>
                <a:ext cx="3225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4301" extrusionOk="0">
                    <a:moveTo>
                      <a:pt x="0" y="0"/>
                    </a:moveTo>
                    <a:lnTo>
                      <a:pt x="0" y="4300"/>
                    </a:lnTo>
                    <a:lnTo>
                      <a:pt x="12900" y="4300"/>
                    </a:lnTo>
                    <a:lnTo>
                      <a:pt x="1290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6865150" y="990975"/>
                <a:ext cx="333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90" extrusionOk="0">
                    <a:moveTo>
                      <a:pt x="0" y="1"/>
                    </a:moveTo>
                    <a:lnTo>
                      <a:pt x="0" y="190"/>
                    </a:lnTo>
                    <a:lnTo>
                      <a:pt x="1333" y="190"/>
                    </a:ln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6865150" y="999475"/>
                <a:ext cx="7280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00" extrusionOk="0">
                    <a:moveTo>
                      <a:pt x="2911" y="1"/>
                    </a:moveTo>
                    <a:lnTo>
                      <a:pt x="0" y="10"/>
                    </a:lnTo>
                    <a:lnTo>
                      <a:pt x="0" y="199"/>
                    </a:lnTo>
                    <a:lnTo>
                      <a:pt x="2911" y="190"/>
                    </a:lnTo>
                    <a:lnTo>
                      <a:pt x="29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>
                <a:off x="6865150" y="1008000"/>
                <a:ext cx="728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99" extrusionOk="0">
                    <a:moveTo>
                      <a:pt x="2911" y="0"/>
                    </a:moveTo>
                    <a:lnTo>
                      <a:pt x="0" y="10"/>
                    </a:lnTo>
                    <a:lnTo>
                      <a:pt x="0" y="199"/>
                    </a:lnTo>
                    <a:lnTo>
                      <a:pt x="2911" y="189"/>
                    </a:lnTo>
                    <a:lnTo>
                      <a:pt x="29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>
                <a:off x="6797575" y="980100"/>
                <a:ext cx="446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8" extrusionOk="0">
                    <a:moveTo>
                      <a:pt x="1" y="1"/>
                    </a:moveTo>
                    <a:lnTo>
                      <a:pt x="1" y="1787"/>
                    </a:lnTo>
                    <a:lnTo>
                      <a:pt x="1787" y="1787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" name="Google Shape;533;p28"/>
            <p:cNvSpPr/>
            <p:nvPr/>
          </p:nvSpPr>
          <p:spPr>
            <a:xfrm>
              <a:off x="6889327" y="2435822"/>
              <a:ext cx="424200" cy="85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889327" y="3369472"/>
              <a:ext cx="424200" cy="37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7404727" y="3085847"/>
              <a:ext cx="424200" cy="658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7404727" y="2435822"/>
              <a:ext cx="424200" cy="572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28"/>
            <p:cNvGrpSpPr/>
            <p:nvPr/>
          </p:nvGrpSpPr>
          <p:grpSpPr>
            <a:xfrm>
              <a:off x="7734601" y="1755675"/>
              <a:ext cx="733472" cy="511125"/>
              <a:chOff x="7734601" y="1755675"/>
              <a:chExt cx="733472" cy="511125"/>
            </a:xfrm>
          </p:grpSpPr>
          <p:sp>
            <p:nvSpPr>
              <p:cNvPr id="538" name="Google Shape;538;p28"/>
              <p:cNvSpPr/>
              <p:nvPr/>
            </p:nvSpPr>
            <p:spPr>
              <a:xfrm>
                <a:off x="7818273" y="1771575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8"/>
              <p:cNvSpPr/>
              <p:nvPr/>
            </p:nvSpPr>
            <p:spPr>
              <a:xfrm>
                <a:off x="7818273" y="1923950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8"/>
              <p:cNvSpPr/>
              <p:nvPr/>
            </p:nvSpPr>
            <p:spPr>
              <a:xfrm>
                <a:off x="7818273" y="2076325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8"/>
              <p:cNvSpPr/>
              <p:nvPr/>
            </p:nvSpPr>
            <p:spPr>
              <a:xfrm>
                <a:off x="7818273" y="2228700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8"/>
              <p:cNvSpPr/>
              <p:nvPr/>
            </p:nvSpPr>
            <p:spPr>
              <a:xfrm>
                <a:off x="7734601" y="1755675"/>
                <a:ext cx="671100" cy="54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8"/>
              <p:cNvSpPr/>
              <p:nvPr/>
            </p:nvSpPr>
            <p:spPr>
              <a:xfrm>
                <a:off x="7734601" y="1908050"/>
                <a:ext cx="299400" cy="540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8"/>
              <p:cNvSpPr/>
              <p:nvPr/>
            </p:nvSpPr>
            <p:spPr>
              <a:xfrm>
                <a:off x="7734601" y="2060425"/>
                <a:ext cx="421200" cy="54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8"/>
              <p:cNvSpPr/>
              <p:nvPr/>
            </p:nvSpPr>
            <p:spPr>
              <a:xfrm>
                <a:off x="7734601" y="2212800"/>
                <a:ext cx="551100" cy="54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266A061-C116-4AF9-9A21-3CAEA4DCB132}"/>
              </a:ext>
            </a:extLst>
          </p:cNvPr>
          <p:cNvSpPr/>
          <p:nvPr/>
        </p:nvSpPr>
        <p:spPr>
          <a:xfrm>
            <a:off x="625920" y="483046"/>
            <a:ext cx="3896073" cy="638478"/>
          </a:xfrm>
          <a:custGeom>
            <a:avLst/>
            <a:gdLst>
              <a:gd name="connsiteX0" fmla="*/ 106415 w 3896073"/>
              <a:gd name="connsiteY0" fmla="*/ 0 h 638478"/>
              <a:gd name="connsiteX1" fmla="*/ 534105 w 3896073"/>
              <a:gd name="connsiteY1" fmla="*/ 0 h 638478"/>
              <a:gd name="connsiteX2" fmla="*/ 961795 w 3896073"/>
              <a:gd name="connsiteY2" fmla="*/ 0 h 638478"/>
              <a:gd name="connsiteX3" fmla="*/ 1578968 w 3896073"/>
              <a:gd name="connsiteY3" fmla="*/ 0 h 638478"/>
              <a:gd name="connsiteX4" fmla="*/ 2082451 w 3896073"/>
              <a:gd name="connsiteY4" fmla="*/ 0 h 638478"/>
              <a:gd name="connsiteX5" fmla="*/ 2548038 w 3896073"/>
              <a:gd name="connsiteY5" fmla="*/ 0 h 638478"/>
              <a:gd name="connsiteX6" fmla="*/ 3051521 w 3896073"/>
              <a:gd name="connsiteY6" fmla="*/ 0 h 638478"/>
              <a:gd name="connsiteX7" fmla="*/ 3896073 w 3896073"/>
              <a:gd name="connsiteY7" fmla="*/ 0 h 638478"/>
              <a:gd name="connsiteX8" fmla="*/ 3896073 w 3896073"/>
              <a:gd name="connsiteY8" fmla="*/ 0 h 638478"/>
              <a:gd name="connsiteX9" fmla="*/ 3896073 w 3896073"/>
              <a:gd name="connsiteY9" fmla="*/ 532063 h 638478"/>
              <a:gd name="connsiteX10" fmla="*/ 3789658 w 3896073"/>
              <a:gd name="connsiteY10" fmla="*/ 638478 h 638478"/>
              <a:gd name="connsiteX11" fmla="*/ 3172485 w 3896073"/>
              <a:gd name="connsiteY11" fmla="*/ 638478 h 638478"/>
              <a:gd name="connsiteX12" fmla="*/ 2744795 w 3896073"/>
              <a:gd name="connsiteY12" fmla="*/ 638478 h 638478"/>
              <a:gd name="connsiteX13" fmla="*/ 2165519 w 3896073"/>
              <a:gd name="connsiteY13" fmla="*/ 638478 h 638478"/>
              <a:gd name="connsiteX14" fmla="*/ 1737829 w 3896073"/>
              <a:gd name="connsiteY14" fmla="*/ 638478 h 638478"/>
              <a:gd name="connsiteX15" fmla="*/ 1158553 w 3896073"/>
              <a:gd name="connsiteY15" fmla="*/ 638478 h 638478"/>
              <a:gd name="connsiteX16" fmla="*/ 541380 w 3896073"/>
              <a:gd name="connsiteY16" fmla="*/ 638478 h 638478"/>
              <a:gd name="connsiteX17" fmla="*/ 0 w 3896073"/>
              <a:gd name="connsiteY17" fmla="*/ 638478 h 638478"/>
              <a:gd name="connsiteX18" fmla="*/ 0 w 3896073"/>
              <a:gd name="connsiteY18" fmla="*/ 638478 h 638478"/>
              <a:gd name="connsiteX19" fmla="*/ 0 w 3896073"/>
              <a:gd name="connsiteY19" fmla="*/ 106415 h 638478"/>
              <a:gd name="connsiteX20" fmla="*/ 106415 w 3896073"/>
              <a:gd name="connsiteY20" fmla="*/ 0 h 63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96073" h="638478" extrusionOk="0">
                <a:moveTo>
                  <a:pt x="106415" y="0"/>
                </a:moveTo>
                <a:cubicBezTo>
                  <a:pt x="222990" y="-44017"/>
                  <a:pt x="431453" y="19512"/>
                  <a:pt x="534105" y="0"/>
                </a:cubicBezTo>
                <a:cubicBezTo>
                  <a:pt x="636757" y="-19512"/>
                  <a:pt x="764149" y="20061"/>
                  <a:pt x="961795" y="0"/>
                </a:cubicBezTo>
                <a:cubicBezTo>
                  <a:pt x="1159441" y="-20061"/>
                  <a:pt x="1278613" y="56373"/>
                  <a:pt x="1578968" y="0"/>
                </a:cubicBezTo>
                <a:cubicBezTo>
                  <a:pt x="1879323" y="-56373"/>
                  <a:pt x="1958085" y="34567"/>
                  <a:pt x="2082451" y="0"/>
                </a:cubicBezTo>
                <a:cubicBezTo>
                  <a:pt x="2206817" y="-34567"/>
                  <a:pt x="2416836" y="872"/>
                  <a:pt x="2548038" y="0"/>
                </a:cubicBezTo>
                <a:cubicBezTo>
                  <a:pt x="2679240" y="-872"/>
                  <a:pt x="2900838" y="14475"/>
                  <a:pt x="3051521" y="0"/>
                </a:cubicBezTo>
                <a:cubicBezTo>
                  <a:pt x="3202204" y="-14475"/>
                  <a:pt x="3637727" y="38479"/>
                  <a:pt x="3896073" y="0"/>
                </a:cubicBezTo>
                <a:lnTo>
                  <a:pt x="3896073" y="0"/>
                </a:lnTo>
                <a:cubicBezTo>
                  <a:pt x="3920874" y="179988"/>
                  <a:pt x="3841484" y="317873"/>
                  <a:pt x="3896073" y="532063"/>
                </a:cubicBezTo>
                <a:cubicBezTo>
                  <a:pt x="3900790" y="598351"/>
                  <a:pt x="3863397" y="641517"/>
                  <a:pt x="3789658" y="638478"/>
                </a:cubicBezTo>
                <a:cubicBezTo>
                  <a:pt x="3598015" y="673978"/>
                  <a:pt x="3436701" y="600309"/>
                  <a:pt x="3172485" y="638478"/>
                </a:cubicBezTo>
                <a:cubicBezTo>
                  <a:pt x="2908269" y="676647"/>
                  <a:pt x="2869098" y="595202"/>
                  <a:pt x="2744795" y="638478"/>
                </a:cubicBezTo>
                <a:cubicBezTo>
                  <a:pt x="2620492" y="681754"/>
                  <a:pt x="2429437" y="620677"/>
                  <a:pt x="2165519" y="638478"/>
                </a:cubicBezTo>
                <a:cubicBezTo>
                  <a:pt x="1901601" y="656279"/>
                  <a:pt x="1907350" y="633238"/>
                  <a:pt x="1737829" y="638478"/>
                </a:cubicBezTo>
                <a:cubicBezTo>
                  <a:pt x="1568308" y="643718"/>
                  <a:pt x="1276429" y="636011"/>
                  <a:pt x="1158553" y="638478"/>
                </a:cubicBezTo>
                <a:cubicBezTo>
                  <a:pt x="1040677" y="640945"/>
                  <a:pt x="675108" y="604212"/>
                  <a:pt x="541380" y="638478"/>
                </a:cubicBezTo>
                <a:cubicBezTo>
                  <a:pt x="407652" y="672744"/>
                  <a:pt x="180413" y="586518"/>
                  <a:pt x="0" y="638478"/>
                </a:cubicBezTo>
                <a:lnTo>
                  <a:pt x="0" y="638478"/>
                </a:lnTo>
                <a:cubicBezTo>
                  <a:pt x="-50283" y="452062"/>
                  <a:pt x="41989" y="282759"/>
                  <a:pt x="0" y="106415"/>
                </a:cubicBezTo>
                <a:cubicBezTo>
                  <a:pt x="80" y="46092"/>
                  <a:pt x="37441" y="-13404"/>
                  <a:pt x="106415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640913991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/>
          </p:nvPr>
        </p:nvSpPr>
        <p:spPr>
          <a:xfrm>
            <a:off x="4485172" y="649235"/>
            <a:ext cx="348725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Introduction..!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1" name="Google Shape;551;p29"/>
          <p:cNvSpPr txBox="1">
            <a:spLocks noGrp="1"/>
          </p:cNvSpPr>
          <p:nvPr>
            <p:ph type="body" idx="1"/>
          </p:nvPr>
        </p:nvSpPr>
        <p:spPr>
          <a:xfrm>
            <a:off x="4485171" y="1756206"/>
            <a:ext cx="4801098" cy="3175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11111"/>
                </a:solidFill>
              </a:rPr>
              <a:t>PDMS is a secure digital diary application. Console-based application for personal diary management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Add new diary entries with dates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View all entries or search by date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Edit existing entries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Delete unwanted entries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Secure encryption with password protection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Automatic timestamped backups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rgbClr val="11111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111111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0EEA8BA-3E6E-4082-8505-56C33ADB08F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2455" r="9003"/>
          <a:stretch/>
        </p:blipFill>
        <p:spPr>
          <a:xfrm>
            <a:off x="198483" y="656484"/>
            <a:ext cx="3594640" cy="36304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E88D53-7E24-4412-8AD8-1E21FFE86142}"/>
              </a:ext>
            </a:extLst>
          </p:cNvPr>
          <p:cNvSpPr/>
          <p:nvPr/>
        </p:nvSpPr>
        <p:spPr>
          <a:xfrm>
            <a:off x="198483" y="562968"/>
            <a:ext cx="3697606" cy="3795646"/>
          </a:xfrm>
          <a:custGeom>
            <a:avLst/>
            <a:gdLst>
              <a:gd name="connsiteX0" fmla="*/ 0 w 3697606"/>
              <a:gd name="connsiteY0" fmla="*/ 0 h 3795646"/>
              <a:gd name="connsiteX1" fmla="*/ 417301 w 3697606"/>
              <a:gd name="connsiteY1" fmla="*/ 0 h 3795646"/>
              <a:gd name="connsiteX2" fmla="*/ 1019483 w 3697606"/>
              <a:gd name="connsiteY2" fmla="*/ 0 h 3795646"/>
              <a:gd name="connsiteX3" fmla="*/ 1584688 w 3697606"/>
              <a:gd name="connsiteY3" fmla="*/ 0 h 3795646"/>
              <a:gd name="connsiteX4" fmla="*/ 2112918 w 3697606"/>
              <a:gd name="connsiteY4" fmla="*/ 0 h 3795646"/>
              <a:gd name="connsiteX5" fmla="*/ 2641147 w 3697606"/>
              <a:gd name="connsiteY5" fmla="*/ 0 h 3795646"/>
              <a:gd name="connsiteX6" fmla="*/ 3095424 w 3697606"/>
              <a:gd name="connsiteY6" fmla="*/ 0 h 3795646"/>
              <a:gd name="connsiteX7" fmla="*/ 3697606 w 3697606"/>
              <a:gd name="connsiteY7" fmla="*/ 0 h 3795646"/>
              <a:gd name="connsiteX8" fmla="*/ 3697606 w 3697606"/>
              <a:gd name="connsiteY8" fmla="*/ 580192 h 3795646"/>
              <a:gd name="connsiteX9" fmla="*/ 3697606 w 3697606"/>
              <a:gd name="connsiteY9" fmla="*/ 1084470 h 3795646"/>
              <a:gd name="connsiteX10" fmla="*/ 3697606 w 3697606"/>
              <a:gd name="connsiteY10" fmla="*/ 1664662 h 3795646"/>
              <a:gd name="connsiteX11" fmla="*/ 3697606 w 3697606"/>
              <a:gd name="connsiteY11" fmla="*/ 2130984 h 3795646"/>
              <a:gd name="connsiteX12" fmla="*/ 3697606 w 3697606"/>
              <a:gd name="connsiteY12" fmla="*/ 2597306 h 3795646"/>
              <a:gd name="connsiteX13" fmla="*/ 3697606 w 3697606"/>
              <a:gd name="connsiteY13" fmla="*/ 3215454 h 3795646"/>
              <a:gd name="connsiteX14" fmla="*/ 3697606 w 3697606"/>
              <a:gd name="connsiteY14" fmla="*/ 3795646 h 3795646"/>
              <a:gd name="connsiteX15" fmla="*/ 3095424 w 3697606"/>
              <a:gd name="connsiteY15" fmla="*/ 3795646 h 3795646"/>
              <a:gd name="connsiteX16" fmla="*/ 2530219 w 3697606"/>
              <a:gd name="connsiteY16" fmla="*/ 3795646 h 3795646"/>
              <a:gd name="connsiteX17" fmla="*/ 2112918 w 3697606"/>
              <a:gd name="connsiteY17" fmla="*/ 3795646 h 3795646"/>
              <a:gd name="connsiteX18" fmla="*/ 1547712 w 3697606"/>
              <a:gd name="connsiteY18" fmla="*/ 3795646 h 3795646"/>
              <a:gd name="connsiteX19" fmla="*/ 1056459 w 3697606"/>
              <a:gd name="connsiteY19" fmla="*/ 3795646 h 3795646"/>
              <a:gd name="connsiteX20" fmla="*/ 565205 w 3697606"/>
              <a:gd name="connsiteY20" fmla="*/ 3795646 h 3795646"/>
              <a:gd name="connsiteX21" fmla="*/ 0 w 3697606"/>
              <a:gd name="connsiteY21" fmla="*/ 3795646 h 3795646"/>
              <a:gd name="connsiteX22" fmla="*/ 0 w 3697606"/>
              <a:gd name="connsiteY22" fmla="*/ 3177498 h 3795646"/>
              <a:gd name="connsiteX23" fmla="*/ 0 w 3697606"/>
              <a:gd name="connsiteY23" fmla="*/ 2711176 h 3795646"/>
              <a:gd name="connsiteX24" fmla="*/ 0 w 3697606"/>
              <a:gd name="connsiteY24" fmla="*/ 2168941 h 3795646"/>
              <a:gd name="connsiteX25" fmla="*/ 0 w 3697606"/>
              <a:gd name="connsiteY25" fmla="*/ 1702618 h 3795646"/>
              <a:gd name="connsiteX26" fmla="*/ 0 w 3697606"/>
              <a:gd name="connsiteY26" fmla="*/ 1160383 h 3795646"/>
              <a:gd name="connsiteX27" fmla="*/ 0 w 3697606"/>
              <a:gd name="connsiteY27" fmla="*/ 732017 h 3795646"/>
              <a:gd name="connsiteX28" fmla="*/ 0 w 3697606"/>
              <a:gd name="connsiteY28" fmla="*/ 0 h 379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697606" h="3795646" extrusionOk="0">
                <a:moveTo>
                  <a:pt x="0" y="0"/>
                </a:moveTo>
                <a:cubicBezTo>
                  <a:pt x="96882" y="-16535"/>
                  <a:pt x="296203" y="41386"/>
                  <a:pt x="417301" y="0"/>
                </a:cubicBezTo>
                <a:cubicBezTo>
                  <a:pt x="538399" y="-41386"/>
                  <a:pt x="768382" y="1213"/>
                  <a:pt x="1019483" y="0"/>
                </a:cubicBezTo>
                <a:cubicBezTo>
                  <a:pt x="1270584" y="-1213"/>
                  <a:pt x="1335496" y="65574"/>
                  <a:pt x="1584688" y="0"/>
                </a:cubicBezTo>
                <a:cubicBezTo>
                  <a:pt x="1833880" y="-65574"/>
                  <a:pt x="1880905" y="52315"/>
                  <a:pt x="2112918" y="0"/>
                </a:cubicBezTo>
                <a:cubicBezTo>
                  <a:pt x="2344931" y="-52315"/>
                  <a:pt x="2416885" y="62978"/>
                  <a:pt x="2641147" y="0"/>
                </a:cubicBezTo>
                <a:cubicBezTo>
                  <a:pt x="2865409" y="-62978"/>
                  <a:pt x="2979792" y="41988"/>
                  <a:pt x="3095424" y="0"/>
                </a:cubicBezTo>
                <a:cubicBezTo>
                  <a:pt x="3211056" y="-41988"/>
                  <a:pt x="3483386" y="37638"/>
                  <a:pt x="3697606" y="0"/>
                </a:cubicBezTo>
                <a:cubicBezTo>
                  <a:pt x="3711600" y="260741"/>
                  <a:pt x="3689556" y="324099"/>
                  <a:pt x="3697606" y="580192"/>
                </a:cubicBezTo>
                <a:cubicBezTo>
                  <a:pt x="3705656" y="836285"/>
                  <a:pt x="3649468" y="875992"/>
                  <a:pt x="3697606" y="1084470"/>
                </a:cubicBezTo>
                <a:cubicBezTo>
                  <a:pt x="3745744" y="1292948"/>
                  <a:pt x="3686017" y="1522536"/>
                  <a:pt x="3697606" y="1664662"/>
                </a:cubicBezTo>
                <a:cubicBezTo>
                  <a:pt x="3709195" y="1806788"/>
                  <a:pt x="3683464" y="1929880"/>
                  <a:pt x="3697606" y="2130984"/>
                </a:cubicBezTo>
                <a:cubicBezTo>
                  <a:pt x="3711748" y="2332088"/>
                  <a:pt x="3652399" y="2381827"/>
                  <a:pt x="3697606" y="2597306"/>
                </a:cubicBezTo>
                <a:cubicBezTo>
                  <a:pt x="3742813" y="2812785"/>
                  <a:pt x="3664928" y="2969269"/>
                  <a:pt x="3697606" y="3215454"/>
                </a:cubicBezTo>
                <a:cubicBezTo>
                  <a:pt x="3730284" y="3461639"/>
                  <a:pt x="3688952" y="3562620"/>
                  <a:pt x="3697606" y="3795646"/>
                </a:cubicBezTo>
                <a:cubicBezTo>
                  <a:pt x="3435696" y="3854308"/>
                  <a:pt x="3358143" y="3724043"/>
                  <a:pt x="3095424" y="3795646"/>
                </a:cubicBezTo>
                <a:cubicBezTo>
                  <a:pt x="2832705" y="3867249"/>
                  <a:pt x="2807481" y="3776301"/>
                  <a:pt x="2530219" y="3795646"/>
                </a:cubicBezTo>
                <a:cubicBezTo>
                  <a:pt x="2252958" y="3814991"/>
                  <a:pt x="2229051" y="3786817"/>
                  <a:pt x="2112918" y="3795646"/>
                </a:cubicBezTo>
                <a:cubicBezTo>
                  <a:pt x="1996785" y="3804475"/>
                  <a:pt x="1694784" y="3745904"/>
                  <a:pt x="1547712" y="3795646"/>
                </a:cubicBezTo>
                <a:cubicBezTo>
                  <a:pt x="1400640" y="3845388"/>
                  <a:pt x="1297206" y="3786088"/>
                  <a:pt x="1056459" y="3795646"/>
                </a:cubicBezTo>
                <a:cubicBezTo>
                  <a:pt x="815712" y="3805204"/>
                  <a:pt x="805609" y="3791272"/>
                  <a:pt x="565205" y="3795646"/>
                </a:cubicBezTo>
                <a:cubicBezTo>
                  <a:pt x="324801" y="3800020"/>
                  <a:pt x="147923" y="3781235"/>
                  <a:pt x="0" y="3795646"/>
                </a:cubicBezTo>
                <a:cubicBezTo>
                  <a:pt x="-47167" y="3504696"/>
                  <a:pt x="33491" y="3345971"/>
                  <a:pt x="0" y="3177498"/>
                </a:cubicBezTo>
                <a:cubicBezTo>
                  <a:pt x="-33491" y="3009025"/>
                  <a:pt x="53872" y="2918048"/>
                  <a:pt x="0" y="2711176"/>
                </a:cubicBezTo>
                <a:cubicBezTo>
                  <a:pt x="-53872" y="2504304"/>
                  <a:pt x="51871" y="2332819"/>
                  <a:pt x="0" y="2168941"/>
                </a:cubicBezTo>
                <a:cubicBezTo>
                  <a:pt x="-51871" y="2005063"/>
                  <a:pt x="1547" y="1917172"/>
                  <a:pt x="0" y="1702618"/>
                </a:cubicBezTo>
                <a:cubicBezTo>
                  <a:pt x="-1547" y="1488064"/>
                  <a:pt x="30156" y="1274087"/>
                  <a:pt x="0" y="1160383"/>
                </a:cubicBezTo>
                <a:cubicBezTo>
                  <a:pt x="-30156" y="1046679"/>
                  <a:pt x="49986" y="941505"/>
                  <a:pt x="0" y="732017"/>
                </a:cubicBezTo>
                <a:cubicBezTo>
                  <a:pt x="-49986" y="522529"/>
                  <a:pt x="54799" y="218126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9593016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3" name="Google Shape;553;p29"/>
          <p:cNvGrpSpPr/>
          <p:nvPr/>
        </p:nvGrpSpPr>
        <p:grpSpPr>
          <a:xfrm>
            <a:off x="3303335" y="3960230"/>
            <a:ext cx="979576" cy="860805"/>
            <a:chOff x="283800" y="1696800"/>
            <a:chExt cx="1158000" cy="1092175"/>
          </a:xfrm>
        </p:grpSpPr>
        <p:sp>
          <p:nvSpPr>
            <p:cNvPr id="554" name="Google Shape;554;p29"/>
            <p:cNvSpPr/>
            <p:nvPr/>
          </p:nvSpPr>
          <p:spPr>
            <a:xfrm>
              <a:off x="283800" y="1799275"/>
              <a:ext cx="1158000" cy="989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424775" y="1696800"/>
              <a:ext cx="46200" cy="158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1254627" y="1696800"/>
              <a:ext cx="46200" cy="1587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101901" y="193751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255353" y="193751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334638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488090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641543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794995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948448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101901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255353" y="2107138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334638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488090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641543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94995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948448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1101901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255353" y="2273163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334638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488090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41543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794995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948448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01901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255353" y="243920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334638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488090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641543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94995" y="2601650"/>
              <a:ext cx="135600" cy="13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 rot="-8100000">
              <a:off x="1143617" y="195565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 rot="-8100000">
              <a:off x="1297067" y="195565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 rot="-8100000">
              <a:off x="11436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 rot="-8100000">
              <a:off x="12970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 rot="-8100000">
              <a:off x="8367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 rot="-8100000">
              <a:off x="9901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 rot="-8100000">
              <a:off x="52981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 rot="-8100000">
              <a:off x="6832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 rot="-8100000">
              <a:off x="376367" y="2137506"/>
              <a:ext cx="52184" cy="71276"/>
            </a:xfrm>
            <a:prstGeom prst="halfFrame">
              <a:avLst>
                <a:gd name="adj1" fmla="val 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55F1EA9-DE82-4263-B298-851C09741644}"/>
              </a:ext>
            </a:extLst>
          </p:cNvPr>
          <p:cNvSpPr/>
          <p:nvPr/>
        </p:nvSpPr>
        <p:spPr>
          <a:xfrm>
            <a:off x="4485171" y="669379"/>
            <a:ext cx="3408673" cy="577392"/>
          </a:xfrm>
          <a:custGeom>
            <a:avLst/>
            <a:gdLst>
              <a:gd name="connsiteX0" fmla="*/ 96234 w 3408673"/>
              <a:gd name="connsiteY0" fmla="*/ 0 h 577392"/>
              <a:gd name="connsiteX1" fmla="*/ 824971 w 3408673"/>
              <a:gd name="connsiteY1" fmla="*/ 0 h 577392"/>
              <a:gd name="connsiteX2" fmla="*/ 1454334 w 3408673"/>
              <a:gd name="connsiteY2" fmla="*/ 0 h 577392"/>
              <a:gd name="connsiteX3" fmla="*/ 2183071 w 3408673"/>
              <a:gd name="connsiteY3" fmla="*/ 0 h 577392"/>
              <a:gd name="connsiteX4" fmla="*/ 2746185 w 3408673"/>
              <a:gd name="connsiteY4" fmla="*/ 0 h 577392"/>
              <a:gd name="connsiteX5" fmla="*/ 3408673 w 3408673"/>
              <a:gd name="connsiteY5" fmla="*/ 0 h 577392"/>
              <a:gd name="connsiteX6" fmla="*/ 3408673 w 3408673"/>
              <a:gd name="connsiteY6" fmla="*/ 0 h 577392"/>
              <a:gd name="connsiteX7" fmla="*/ 3408673 w 3408673"/>
              <a:gd name="connsiteY7" fmla="*/ 481158 h 577392"/>
              <a:gd name="connsiteX8" fmla="*/ 3312439 w 3408673"/>
              <a:gd name="connsiteY8" fmla="*/ 577392 h 577392"/>
              <a:gd name="connsiteX9" fmla="*/ 2749324 w 3408673"/>
              <a:gd name="connsiteY9" fmla="*/ 577392 h 577392"/>
              <a:gd name="connsiteX10" fmla="*/ 2086837 w 3408673"/>
              <a:gd name="connsiteY10" fmla="*/ 577392 h 577392"/>
              <a:gd name="connsiteX11" fmla="*/ 1391224 w 3408673"/>
              <a:gd name="connsiteY11" fmla="*/ 577392 h 577392"/>
              <a:gd name="connsiteX12" fmla="*/ 695612 w 3408673"/>
              <a:gd name="connsiteY12" fmla="*/ 577392 h 577392"/>
              <a:gd name="connsiteX13" fmla="*/ 0 w 3408673"/>
              <a:gd name="connsiteY13" fmla="*/ 577392 h 577392"/>
              <a:gd name="connsiteX14" fmla="*/ 0 w 3408673"/>
              <a:gd name="connsiteY14" fmla="*/ 577392 h 577392"/>
              <a:gd name="connsiteX15" fmla="*/ 0 w 3408673"/>
              <a:gd name="connsiteY15" fmla="*/ 96234 h 577392"/>
              <a:gd name="connsiteX16" fmla="*/ 96234 w 3408673"/>
              <a:gd name="connsiteY16" fmla="*/ 0 h 57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08673" h="577392" extrusionOk="0">
                <a:moveTo>
                  <a:pt x="96234" y="0"/>
                </a:moveTo>
                <a:cubicBezTo>
                  <a:pt x="301332" y="35607"/>
                  <a:pt x="466535" y="-15120"/>
                  <a:pt x="824971" y="0"/>
                </a:cubicBezTo>
                <a:cubicBezTo>
                  <a:pt x="1183407" y="15120"/>
                  <a:pt x="1235064" y="15270"/>
                  <a:pt x="1454334" y="0"/>
                </a:cubicBezTo>
                <a:cubicBezTo>
                  <a:pt x="1673604" y="-15270"/>
                  <a:pt x="1991907" y="-10121"/>
                  <a:pt x="2183071" y="0"/>
                </a:cubicBezTo>
                <a:cubicBezTo>
                  <a:pt x="2374235" y="10121"/>
                  <a:pt x="2579402" y="17125"/>
                  <a:pt x="2746185" y="0"/>
                </a:cubicBezTo>
                <a:cubicBezTo>
                  <a:pt x="2912968" y="-17125"/>
                  <a:pt x="3214395" y="12706"/>
                  <a:pt x="3408673" y="0"/>
                </a:cubicBezTo>
                <a:lnTo>
                  <a:pt x="3408673" y="0"/>
                </a:lnTo>
                <a:cubicBezTo>
                  <a:pt x="3390042" y="109816"/>
                  <a:pt x="3425129" y="314356"/>
                  <a:pt x="3408673" y="481158"/>
                </a:cubicBezTo>
                <a:cubicBezTo>
                  <a:pt x="3406142" y="537905"/>
                  <a:pt x="3370113" y="565472"/>
                  <a:pt x="3312439" y="577392"/>
                </a:cubicBezTo>
                <a:cubicBezTo>
                  <a:pt x="3045398" y="601577"/>
                  <a:pt x="2913748" y="586830"/>
                  <a:pt x="2749324" y="577392"/>
                </a:cubicBezTo>
                <a:cubicBezTo>
                  <a:pt x="2584900" y="567954"/>
                  <a:pt x="2398505" y="583743"/>
                  <a:pt x="2086837" y="577392"/>
                </a:cubicBezTo>
                <a:cubicBezTo>
                  <a:pt x="1775169" y="571041"/>
                  <a:pt x="1662064" y="542636"/>
                  <a:pt x="1391224" y="577392"/>
                </a:cubicBezTo>
                <a:cubicBezTo>
                  <a:pt x="1120384" y="612148"/>
                  <a:pt x="953010" y="571204"/>
                  <a:pt x="695612" y="577392"/>
                </a:cubicBezTo>
                <a:cubicBezTo>
                  <a:pt x="438214" y="583580"/>
                  <a:pt x="214958" y="554552"/>
                  <a:pt x="0" y="577392"/>
                </a:cubicBezTo>
                <a:lnTo>
                  <a:pt x="0" y="577392"/>
                </a:lnTo>
                <a:cubicBezTo>
                  <a:pt x="11850" y="373494"/>
                  <a:pt x="-15874" y="322131"/>
                  <a:pt x="0" y="96234"/>
                </a:cubicBezTo>
                <a:cubicBezTo>
                  <a:pt x="-10769" y="35874"/>
                  <a:pt x="33985" y="8835"/>
                  <a:pt x="96234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2092615672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1111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548323" y="839886"/>
            <a:ext cx="38377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en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View &amp; Search..!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55" name="Google Shape;1155;p39"/>
          <p:cNvGrpSpPr/>
          <p:nvPr/>
        </p:nvGrpSpPr>
        <p:grpSpPr>
          <a:xfrm>
            <a:off x="7616668" y="110209"/>
            <a:ext cx="681070" cy="332344"/>
            <a:chOff x="3235849" y="1696803"/>
            <a:chExt cx="1334646" cy="651273"/>
          </a:xfrm>
        </p:grpSpPr>
        <p:sp>
          <p:nvSpPr>
            <p:cNvPr id="1156" name="Google Shape;1156;p39"/>
            <p:cNvSpPr/>
            <p:nvPr/>
          </p:nvSpPr>
          <p:spPr>
            <a:xfrm>
              <a:off x="3235849" y="1696803"/>
              <a:ext cx="1334646" cy="651273"/>
            </a:xfrm>
            <a:custGeom>
              <a:avLst/>
              <a:gdLst/>
              <a:ahLst/>
              <a:cxnLst/>
              <a:rect l="l" t="t" r="r" b="b"/>
              <a:pathLst>
                <a:path w="17296" h="8440" extrusionOk="0">
                  <a:moveTo>
                    <a:pt x="8648" y="0"/>
                  </a:moveTo>
                  <a:cubicBezTo>
                    <a:pt x="3875" y="0"/>
                    <a:pt x="0" y="4225"/>
                    <a:pt x="0" y="4225"/>
                  </a:cubicBezTo>
                  <a:cubicBezTo>
                    <a:pt x="0" y="4225"/>
                    <a:pt x="3875" y="8440"/>
                    <a:pt x="8648" y="8440"/>
                  </a:cubicBezTo>
                  <a:cubicBezTo>
                    <a:pt x="13430" y="8440"/>
                    <a:pt x="17295" y="4225"/>
                    <a:pt x="17295" y="4225"/>
                  </a:cubicBezTo>
                  <a:cubicBezTo>
                    <a:pt x="17295" y="4225"/>
                    <a:pt x="13430" y="0"/>
                    <a:pt x="86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3647134" y="1766097"/>
              <a:ext cx="512761" cy="512684"/>
            </a:xfrm>
            <a:custGeom>
              <a:avLst/>
              <a:gdLst/>
              <a:ahLst/>
              <a:cxnLst/>
              <a:rect l="l" t="t" r="r" b="b"/>
              <a:pathLst>
                <a:path w="6645" h="6644" extrusionOk="0">
                  <a:moveTo>
                    <a:pt x="3318" y="0"/>
                  </a:moveTo>
                  <a:cubicBezTo>
                    <a:pt x="1484" y="0"/>
                    <a:pt x="1" y="1493"/>
                    <a:pt x="1" y="3317"/>
                  </a:cubicBezTo>
                  <a:cubicBezTo>
                    <a:pt x="1" y="5151"/>
                    <a:pt x="1484" y="6644"/>
                    <a:pt x="3318" y="6644"/>
                  </a:cubicBezTo>
                  <a:cubicBezTo>
                    <a:pt x="5151" y="6644"/>
                    <a:pt x="6644" y="5151"/>
                    <a:pt x="6644" y="3317"/>
                  </a:cubicBezTo>
                  <a:cubicBezTo>
                    <a:pt x="6644" y="1493"/>
                    <a:pt x="5151" y="0"/>
                    <a:pt x="331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3798068" y="1917031"/>
              <a:ext cx="210892" cy="210815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62" y="0"/>
                  </a:moveTo>
                  <a:cubicBezTo>
                    <a:pt x="606" y="0"/>
                    <a:pt x="1" y="615"/>
                    <a:pt x="1" y="1361"/>
                  </a:cubicBezTo>
                  <a:cubicBezTo>
                    <a:pt x="1" y="2117"/>
                    <a:pt x="606" y="2732"/>
                    <a:pt x="1362" y="2732"/>
                  </a:cubicBezTo>
                  <a:cubicBezTo>
                    <a:pt x="2118" y="2732"/>
                    <a:pt x="2732" y="2117"/>
                    <a:pt x="2732" y="1361"/>
                  </a:cubicBezTo>
                  <a:cubicBezTo>
                    <a:pt x="2732" y="615"/>
                    <a:pt x="2118" y="0"/>
                    <a:pt x="1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3933722" y="1890795"/>
              <a:ext cx="178020" cy="178020"/>
            </a:xfrm>
            <a:custGeom>
              <a:avLst/>
              <a:gdLst/>
              <a:ahLst/>
              <a:cxnLst/>
              <a:rect l="l" t="t" r="r" b="b"/>
              <a:pathLst>
                <a:path w="2307" h="2307" extrusionOk="0">
                  <a:moveTo>
                    <a:pt x="1154" y="0"/>
                  </a:moveTo>
                  <a:cubicBezTo>
                    <a:pt x="511" y="0"/>
                    <a:pt x="1" y="511"/>
                    <a:pt x="1" y="1153"/>
                  </a:cubicBezTo>
                  <a:cubicBezTo>
                    <a:pt x="1" y="1786"/>
                    <a:pt x="511" y="2306"/>
                    <a:pt x="1154" y="2306"/>
                  </a:cubicBezTo>
                  <a:cubicBezTo>
                    <a:pt x="1787" y="2306"/>
                    <a:pt x="2307" y="1786"/>
                    <a:pt x="2307" y="1153"/>
                  </a:cubicBezTo>
                  <a:cubicBezTo>
                    <a:pt x="2307" y="511"/>
                    <a:pt x="1787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604;p30">
            <a:extLst>
              <a:ext uri="{FF2B5EF4-FFF2-40B4-BE49-F238E27FC236}">
                <a16:creationId xmlns:a16="http://schemas.microsoft.com/office/drawing/2014/main" id="{2F1C05B5-DBF1-41C7-AE26-27402F688F7C}"/>
              </a:ext>
            </a:extLst>
          </p:cNvPr>
          <p:cNvGrpSpPr/>
          <p:nvPr/>
        </p:nvGrpSpPr>
        <p:grpSpPr>
          <a:xfrm>
            <a:off x="5650113" y="1646055"/>
            <a:ext cx="3459599" cy="3093984"/>
            <a:chOff x="4650882" y="579112"/>
            <a:chExt cx="4163279" cy="3520343"/>
          </a:xfrm>
        </p:grpSpPr>
        <p:cxnSp>
          <p:nvCxnSpPr>
            <p:cNvPr id="108" name="Google Shape;605;p30">
              <a:extLst>
                <a:ext uri="{FF2B5EF4-FFF2-40B4-BE49-F238E27FC236}">
                  <a16:creationId xmlns:a16="http://schemas.microsoft.com/office/drawing/2014/main" id="{F68D0D58-CF5F-4FE4-BE6C-7D55F4B1902F}"/>
                </a:ext>
              </a:extLst>
            </p:cNvPr>
            <p:cNvCxnSpPr/>
            <p:nvPr/>
          </p:nvCxnSpPr>
          <p:spPr>
            <a:xfrm rot="10800000" flipH="1">
              <a:off x="6811025" y="1213575"/>
              <a:ext cx="704700" cy="71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" name="Google Shape;606;p30">
              <a:extLst>
                <a:ext uri="{FF2B5EF4-FFF2-40B4-BE49-F238E27FC236}">
                  <a16:creationId xmlns:a16="http://schemas.microsoft.com/office/drawing/2014/main" id="{AC3C36D5-52F0-4D83-AF16-2DFB5A525D06}"/>
                </a:ext>
              </a:extLst>
            </p:cNvPr>
            <p:cNvGrpSpPr/>
            <p:nvPr/>
          </p:nvGrpSpPr>
          <p:grpSpPr>
            <a:xfrm>
              <a:off x="4937665" y="1388258"/>
              <a:ext cx="3876496" cy="2711197"/>
              <a:chOff x="5731926" y="1591700"/>
              <a:chExt cx="3294939" cy="2304460"/>
            </a:xfrm>
          </p:grpSpPr>
          <p:sp>
            <p:nvSpPr>
              <p:cNvPr id="140" name="Google Shape;607;p30">
                <a:extLst>
                  <a:ext uri="{FF2B5EF4-FFF2-40B4-BE49-F238E27FC236}">
                    <a16:creationId xmlns:a16="http://schemas.microsoft.com/office/drawing/2014/main" id="{9FEADF5B-2D00-4568-8A6A-1835811ABDCF}"/>
                  </a:ext>
                </a:extLst>
              </p:cNvPr>
              <p:cNvSpPr/>
              <p:nvPr/>
            </p:nvSpPr>
            <p:spPr>
              <a:xfrm>
                <a:off x="8136453" y="2411771"/>
                <a:ext cx="820698" cy="820729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12693" extrusionOk="0">
                    <a:moveTo>
                      <a:pt x="1" y="12693"/>
                    </a:moveTo>
                    <a:lnTo>
                      <a:pt x="12693" y="1"/>
                    </a:lnTo>
                  </a:path>
                </a:pathLst>
              </a:custGeom>
              <a:solidFill>
                <a:srgbClr val="495F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08;p30">
                <a:extLst>
                  <a:ext uri="{FF2B5EF4-FFF2-40B4-BE49-F238E27FC236}">
                    <a16:creationId xmlns:a16="http://schemas.microsoft.com/office/drawing/2014/main" id="{B02AAE25-9EB8-4EB1-ABBB-BC28F214D9F7}"/>
                  </a:ext>
                </a:extLst>
              </p:cNvPr>
              <p:cNvSpPr/>
              <p:nvPr/>
            </p:nvSpPr>
            <p:spPr>
              <a:xfrm>
                <a:off x="8136453" y="2411771"/>
                <a:ext cx="820698" cy="820729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12693" fill="none" extrusionOk="0">
                    <a:moveTo>
                      <a:pt x="1" y="12693"/>
                    </a:moveTo>
                    <a:lnTo>
                      <a:pt x="12693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09;p30">
                <a:extLst>
                  <a:ext uri="{FF2B5EF4-FFF2-40B4-BE49-F238E27FC236}">
                    <a16:creationId xmlns:a16="http://schemas.microsoft.com/office/drawing/2014/main" id="{A28A9B4F-307D-4CEF-AB5A-A6084C59ACE2}"/>
                  </a:ext>
                </a:extLst>
              </p:cNvPr>
              <p:cNvSpPr/>
              <p:nvPr/>
            </p:nvSpPr>
            <p:spPr>
              <a:xfrm>
                <a:off x="5731926" y="2259046"/>
                <a:ext cx="2396013" cy="999773"/>
              </a:xfrm>
              <a:custGeom>
                <a:avLst/>
                <a:gdLst/>
                <a:ahLst/>
                <a:cxnLst/>
                <a:rect l="l" t="t" r="r" b="b"/>
                <a:pathLst>
                  <a:path w="37057" h="15462" fill="none" extrusionOk="0">
                    <a:moveTo>
                      <a:pt x="0" y="15263"/>
                    </a:moveTo>
                    <a:lnTo>
                      <a:pt x="19771" y="0"/>
                    </a:lnTo>
                    <a:lnTo>
                      <a:pt x="37056" y="1546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10;p30">
                <a:extLst>
                  <a:ext uri="{FF2B5EF4-FFF2-40B4-BE49-F238E27FC236}">
                    <a16:creationId xmlns:a16="http://schemas.microsoft.com/office/drawing/2014/main" id="{35317645-B6F8-4142-B07B-913B1E686C1A}"/>
                  </a:ext>
                </a:extLst>
              </p:cNvPr>
              <p:cNvSpPr/>
              <p:nvPr/>
            </p:nvSpPr>
            <p:spPr>
              <a:xfrm>
                <a:off x="6949190" y="2774121"/>
                <a:ext cx="113668" cy="100410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5529" extrusionOk="0">
                    <a:moveTo>
                      <a:pt x="0" y="1"/>
                    </a:moveTo>
                    <a:lnTo>
                      <a:pt x="0" y="15528"/>
                    </a:lnTo>
                    <a:lnTo>
                      <a:pt x="1758" y="15528"/>
                    </a:lnTo>
                    <a:lnTo>
                      <a:pt x="175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11;p30">
                <a:extLst>
                  <a:ext uri="{FF2B5EF4-FFF2-40B4-BE49-F238E27FC236}">
                    <a16:creationId xmlns:a16="http://schemas.microsoft.com/office/drawing/2014/main" id="{6D0EDECB-6206-47A4-8F48-99E7740B6547}"/>
                  </a:ext>
                </a:extLst>
              </p:cNvPr>
              <p:cNvSpPr/>
              <p:nvPr/>
            </p:nvSpPr>
            <p:spPr>
              <a:xfrm>
                <a:off x="6888088" y="3193370"/>
                <a:ext cx="235871" cy="70279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10869" extrusionOk="0">
                    <a:moveTo>
                      <a:pt x="0" y="0"/>
                    </a:moveTo>
                    <a:lnTo>
                      <a:pt x="0" y="10868"/>
                    </a:lnTo>
                    <a:lnTo>
                      <a:pt x="3648" y="10868"/>
                    </a:lnTo>
                    <a:lnTo>
                      <a:pt x="364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12;p30">
                <a:extLst>
                  <a:ext uri="{FF2B5EF4-FFF2-40B4-BE49-F238E27FC236}">
                    <a16:creationId xmlns:a16="http://schemas.microsoft.com/office/drawing/2014/main" id="{2667552E-6C85-43CF-9C8C-8AD7CA10B3C4}"/>
                  </a:ext>
                </a:extLst>
              </p:cNvPr>
              <p:cNvSpPr/>
              <p:nvPr/>
            </p:nvSpPr>
            <p:spPr>
              <a:xfrm>
                <a:off x="6888088" y="3101684"/>
                <a:ext cx="235871" cy="91753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1419" extrusionOk="0">
                    <a:moveTo>
                      <a:pt x="0" y="0"/>
                    </a:moveTo>
                    <a:lnTo>
                      <a:pt x="0" y="1418"/>
                    </a:lnTo>
                    <a:lnTo>
                      <a:pt x="3648" y="1418"/>
                    </a:lnTo>
                    <a:lnTo>
                      <a:pt x="364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13;p30">
                <a:extLst>
                  <a:ext uri="{FF2B5EF4-FFF2-40B4-BE49-F238E27FC236}">
                    <a16:creationId xmlns:a16="http://schemas.microsoft.com/office/drawing/2014/main" id="{B50BA8C3-3899-47F0-A45A-DF9FD4BCE619}"/>
                  </a:ext>
                </a:extLst>
              </p:cNvPr>
              <p:cNvSpPr/>
              <p:nvPr/>
            </p:nvSpPr>
            <p:spPr>
              <a:xfrm>
                <a:off x="6377801" y="1591700"/>
                <a:ext cx="1257006" cy="1257055"/>
              </a:xfrm>
              <a:custGeom>
                <a:avLst/>
                <a:gdLst/>
                <a:ahLst/>
                <a:cxnLst/>
                <a:rect l="l" t="t" r="r" b="b"/>
                <a:pathLst>
                  <a:path w="19441" h="19441" extrusionOk="0">
                    <a:moveTo>
                      <a:pt x="9716" y="1"/>
                    </a:moveTo>
                    <a:cubicBezTo>
                      <a:pt x="4348" y="1"/>
                      <a:pt x="1" y="4348"/>
                      <a:pt x="1" y="9716"/>
                    </a:cubicBezTo>
                    <a:cubicBezTo>
                      <a:pt x="1" y="15084"/>
                      <a:pt x="4348" y="19441"/>
                      <a:pt x="9716" y="19441"/>
                    </a:cubicBezTo>
                    <a:cubicBezTo>
                      <a:pt x="15084" y="19441"/>
                      <a:pt x="19441" y="15084"/>
                      <a:pt x="19441" y="9716"/>
                    </a:cubicBezTo>
                    <a:cubicBezTo>
                      <a:pt x="19441" y="4348"/>
                      <a:pt x="15084" y="1"/>
                      <a:pt x="97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14;p30">
                <a:extLst>
                  <a:ext uri="{FF2B5EF4-FFF2-40B4-BE49-F238E27FC236}">
                    <a16:creationId xmlns:a16="http://schemas.microsoft.com/office/drawing/2014/main" id="{A7EB20F8-C7EF-4CCA-A857-7DC090D6CD10}"/>
                  </a:ext>
                </a:extLst>
              </p:cNvPr>
              <p:cNvSpPr/>
              <p:nvPr/>
            </p:nvSpPr>
            <p:spPr>
              <a:xfrm>
                <a:off x="6464573" y="1678472"/>
                <a:ext cx="1082884" cy="1082926"/>
              </a:xfrm>
              <a:custGeom>
                <a:avLst/>
                <a:gdLst/>
                <a:ahLst/>
                <a:cxnLst/>
                <a:rect l="l" t="t" r="r" b="b"/>
                <a:pathLst>
                  <a:path w="16748" h="16748" extrusionOk="0">
                    <a:moveTo>
                      <a:pt x="8374" y="1"/>
                    </a:moveTo>
                    <a:cubicBezTo>
                      <a:pt x="3753" y="1"/>
                      <a:pt x="1" y="3753"/>
                      <a:pt x="1" y="8374"/>
                    </a:cubicBezTo>
                    <a:cubicBezTo>
                      <a:pt x="1" y="12996"/>
                      <a:pt x="3753" y="16747"/>
                      <a:pt x="8374" y="16747"/>
                    </a:cubicBezTo>
                    <a:cubicBezTo>
                      <a:pt x="12995" y="16747"/>
                      <a:pt x="16747" y="12996"/>
                      <a:pt x="16747" y="8374"/>
                    </a:cubicBezTo>
                    <a:cubicBezTo>
                      <a:pt x="16747" y="3753"/>
                      <a:pt x="12995" y="1"/>
                      <a:pt x="83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15;p30">
                <a:extLst>
                  <a:ext uri="{FF2B5EF4-FFF2-40B4-BE49-F238E27FC236}">
                    <a16:creationId xmlns:a16="http://schemas.microsoft.com/office/drawing/2014/main" id="{A5011529-0A12-4D42-B6D3-C1282EFFCDD7}"/>
                  </a:ext>
                </a:extLst>
              </p:cNvPr>
              <p:cNvSpPr/>
              <p:nvPr/>
            </p:nvSpPr>
            <p:spPr>
              <a:xfrm>
                <a:off x="8889920" y="2356811"/>
                <a:ext cx="136945" cy="136950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2118" extrusionOk="0">
                    <a:moveTo>
                      <a:pt x="2117" y="0"/>
                    </a:moveTo>
                    <a:lnTo>
                      <a:pt x="0" y="38"/>
                    </a:lnTo>
                    <a:lnTo>
                      <a:pt x="2089" y="2117"/>
                    </a:lnTo>
                    <a:lnTo>
                      <a:pt x="21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16;p30">
                <a:extLst>
                  <a:ext uri="{FF2B5EF4-FFF2-40B4-BE49-F238E27FC236}">
                    <a16:creationId xmlns:a16="http://schemas.microsoft.com/office/drawing/2014/main" id="{288E7ACC-12F1-4919-B1FD-CAAD79EDF20D}"/>
                  </a:ext>
                </a:extLst>
              </p:cNvPr>
              <p:cNvSpPr/>
              <p:nvPr/>
            </p:nvSpPr>
            <p:spPr>
              <a:xfrm>
                <a:off x="6624086" y="1823309"/>
                <a:ext cx="375854" cy="767579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11871" extrusionOk="0">
                    <a:moveTo>
                      <a:pt x="5812" y="1"/>
                    </a:moveTo>
                    <a:cubicBezTo>
                      <a:pt x="2590" y="67"/>
                      <a:pt x="0" y="2694"/>
                      <a:pt x="0" y="5936"/>
                    </a:cubicBezTo>
                    <a:cubicBezTo>
                      <a:pt x="0" y="9168"/>
                      <a:pt x="2590" y="11795"/>
                      <a:pt x="5812" y="11871"/>
                    </a:cubicBezTo>
                    <a:lnTo>
                      <a:pt x="5812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17;p30">
                <a:extLst>
                  <a:ext uri="{FF2B5EF4-FFF2-40B4-BE49-F238E27FC236}">
                    <a16:creationId xmlns:a16="http://schemas.microsoft.com/office/drawing/2014/main" id="{F72E6B5D-9FC9-4EE4-897D-38128F8312F4}"/>
                  </a:ext>
                </a:extLst>
              </p:cNvPr>
              <p:cNvSpPr/>
              <p:nvPr/>
            </p:nvSpPr>
            <p:spPr>
              <a:xfrm>
                <a:off x="6994968" y="2193611"/>
                <a:ext cx="392988" cy="397271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6144" extrusionOk="0">
                    <a:moveTo>
                      <a:pt x="1" y="1"/>
                    </a:moveTo>
                    <a:lnTo>
                      <a:pt x="1" y="6144"/>
                    </a:lnTo>
                    <a:lnTo>
                      <a:pt x="143" y="6144"/>
                    </a:lnTo>
                    <a:cubicBezTo>
                      <a:pt x="3422" y="6144"/>
                      <a:pt x="6078" y="3488"/>
                      <a:pt x="6078" y="209"/>
                    </a:cubicBezTo>
                    <a:cubicBezTo>
                      <a:pt x="6078" y="143"/>
                      <a:pt x="6078" y="67"/>
                      <a:pt x="6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18;p30">
                <a:extLst>
                  <a:ext uri="{FF2B5EF4-FFF2-40B4-BE49-F238E27FC236}">
                    <a16:creationId xmlns:a16="http://schemas.microsoft.com/office/drawing/2014/main" id="{8F3AAEEF-80C0-4F50-969B-C65840621C36}"/>
                  </a:ext>
                </a:extLst>
              </p:cNvPr>
              <p:cNvSpPr/>
              <p:nvPr/>
            </p:nvSpPr>
            <p:spPr>
              <a:xfrm>
                <a:off x="6994968" y="1822727"/>
                <a:ext cx="392988" cy="370954"/>
              </a:xfrm>
              <a:custGeom>
                <a:avLst/>
                <a:gdLst/>
                <a:ahLst/>
                <a:cxnLst/>
                <a:rect l="l" t="t" r="r" b="b"/>
                <a:pathLst>
                  <a:path w="6078" h="5737" extrusionOk="0">
                    <a:moveTo>
                      <a:pt x="143" y="0"/>
                    </a:moveTo>
                    <a:cubicBezTo>
                      <a:pt x="95" y="0"/>
                      <a:pt x="48" y="10"/>
                      <a:pt x="1" y="10"/>
                    </a:cubicBezTo>
                    <a:lnTo>
                      <a:pt x="1" y="5737"/>
                    </a:lnTo>
                    <a:lnTo>
                      <a:pt x="6078" y="5737"/>
                    </a:lnTo>
                    <a:cubicBezTo>
                      <a:pt x="5964" y="2552"/>
                      <a:pt x="3356" y="0"/>
                      <a:pt x="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619;p30">
              <a:extLst>
                <a:ext uri="{FF2B5EF4-FFF2-40B4-BE49-F238E27FC236}">
                  <a16:creationId xmlns:a16="http://schemas.microsoft.com/office/drawing/2014/main" id="{0818D852-6A8F-4E68-B849-2ADE86B12A0F}"/>
                </a:ext>
              </a:extLst>
            </p:cNvPr>
            <p:cNvGrpSpPr/>
            <p:nvPr/>
          </p:nvGrpSpPr>
          <p:grpSpPr>
            <a:xfrm>
              <a:off x="4650882" y="2899449"/>
              <a:ext cx="618706" cy="951917"/>
              <a:chOff x="3334313" y="1341356"/>
              <a:chExt cx="798434" cy="1228438"/>
            </a:xfrm>
          </p:grpSpPr>
          <p:sp>
            <p:nvSpPr>
              <p:cNvPr id="133" name="Google Shape;620;p30">
                <a:extLst>
                  <a:ext uri="{FF2B5EF4-FFF2-40B4-BE49-F238E27FC236}">
                    <a16:creationId xmlns:a16="http://schemas.microsoft.com/office/drawing/2014/main" id="{BAACFFE6-B0F9-4310-8578-BE0065A10AF6}"/>
                  </a:ext>
                </a:extLst>
              </p:cNvPr>
              <p:cNvSpPr/>
              <p:nvPr/>
            </p:nvSpPr>
            <p:spPr>
              <a:xfrm>
                <a:off x="3334313" y="1341356"/>
                <a:ext cx="798434" cy="999971"/>
              </a:xfrm>
              <a:custGeom>
                <a:avLst/>
                <a:gdLst/>
                <a:ahLst/>
                <a:cxnLst/>
                <a:rect l="l" t="t" r="r" b="b"/>
                <a:pathLst>
                  <a:path w="16152" h="20228" extrusionOk="0">
                    <a:moveTo>
                      <a:pt x="8144" y="1"/>
                    </a:moveTo>
                    <a:cubicBezTo>
                      <a:pt x="8069" y="1"/>
                      <a:pt x="7995" y="2"/>
                      <a:pt x="7920" y="4"/>
                    </a:cubicBezTo>
                    <a:cubicBezTo>
                      <a:pt x="3791" y="117"/>
                      <a:pt x="379" y="3444"/>
                      <a:pt x="152" y="7564"/>
                    </a:cubicBezTo>
                    <a:cubicBezTo>
                      <a:pt x="1" y="10305"/>
                      <a:pt x="1239" y="12762"/>
                      <a:pt x="3214" y="14312"/>
                    </a:cubicBezTo>
                    <a:cubicBezTo>
                      <a:pt x="3791" y="14765"/>
                      <a:pt x="4291" y="15323"/>
                      <a:pt x="4641" y="15966"/>
                    </a:cubicBezTo>
                    <a:cubicBezTo>
                      <a:pt x="4991" y="16589"/>
                      <a:pt x="5274" y="17393"/>
                      <a:pt x="5340" y="18357"/>
                    </a:cubicBezTo>
                    <a:lnTo>
                      <a:pt x="5340" y="20228"/>
                    </a:lnTo>
                    <a:lnTo>
                      <a:pt x="10945" y="20228"/>
                    </a:lnTo>
                    <a:lnTo>
                      <a:pt x="10954" y="18347"/>
                    </a:lnTo>
                    <a:cubicBezTo>
                      <a:pt x="11020" y="17383"/>
                      <a:pt x="11304" y="16599"/>
                      <a:pt x="11644" y="15966"/>
                    </a:cubicBezTo>
                    <a:cubicBezTo>
                      <a:pt x="12003" y="15314"/>
                      <a:pt x="12513" y="14756"/>
                      <a:pt x="13099" y="14293"/>
                    </a:cubicBezTo>
                    <a:cubicBezTo>
                      <a:pt x="14961" y="12828"/>
                      <a:pt x="16152" y="10560"/>
                      <a:pt x="16152" y="8008"/>
                    </a:cubicBezTo>
                    <a:cubicBezTo>
                      <a:pt x="16152" y="3584"/>
                      <a:pt x="12568" y="1"/>
                      <a:pt x="81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21;p30">
                <a:extLst>
                  <a:ext uri="{FF2B5EF4-FFF2-40B4-BE49-F238E27FC236}">
                    <a16:creationId xmlns:a16="http://schemas.microsoft.com/office/drawing/2014/main" id="{73E84AF8-8042-454A-8200-4209AD12D900}"/>
                  </a:ext>
                </a:extLst>
              </p:cNvPr>
              <p:cNvSpPr/>
              <p:nvPr/>
            </p:nvSpPr>
            <p:spPr>
              <a:xfrm>
                <a:off x="3625368" y="2491686"/>
                <a:ext cx="222891" cy="78107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580" extrusionOk="0">
                    <a:moveTo>
                      <a:pt x="1" y="1"/>
                    </a:moveTo>
                    <a:lnTo>
                      <a:pt x="1" y="1579"/>
                    </a:lnTo>
                    <a:lnTo>
                      <a:pt x="4509" y="1579"/>
                    </a:lnTo>
                    <a:lnTo>
                      <a:pt x="450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22;p30">
                <a:extLst>
                  <a:ext uri="{FF2B5EF4-FFF2-40B4-BE49-F238E27FC236}">
                    <a16:creationId xmlns:a16="http://schemas.microsoft.com/office/drawing/2014/main" id="{5F23275B-D007-4924-A2A6-DCC3DFF2F5A9}"/>
                  </a:ext>
                </a:extLst>
              </p:cNvPr>
              <p:cNvSpPr/>
              <p:nvPr/>
            </p:nvSpPr>
            <p:spPr>
              <a:xfrm>
                <a:off x="3560415" y="2332410"/>
                <a:ext cx="353245" cy="177126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3583" extrusionOk="0">
                    <a:moveTo>
                      <a:pt x="1" y="0"/>
                    </a:moveTo>
                    <a:lnTo>
                      <a:pt x="1" y="3582"/>
                    </a:lnTo>
                    <a:lnTo>
                      <a:pt x="7146" y="3582"/>
                    </a:lnTo>
                    <a:lnTo>
                      <a:pt x="714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23;p30">
                <a:extLst>
                  <a:ext uri="{FF2B5EF4-FFF2-40B4-BE49-F238E27FC236}">
                    <a16:creationId xmlns:a16="http://schemas.microsoft.com/office/drawing/2014/main" id="{5B018AF2-B3F4-4841-82BD-1D41E1C63613}"/>
                  </a:ext>
                </a:extLst>
              </p:cNvPr>
              <p:cNvSpPr/>
              <p:nvPr/>
            </p:nvSpPr>
            <p:spPr>
              <a:xfrm>
                <a:off x="3546425" y="2360884"/>
                <a:ext cx="38127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9" extrusionOk="0">
                    <a:moveTo>
                      <a:pt x="0" y="1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24;p30">
                <a:extLst>
                  <a:ext uri="{FF2B5EF4-FFF2-40B4-BE49-F238E27FC236}">
                    <a16:creationId xmlns:a16="http://schemas.microsoft.com/office/drawing/2014/main" id="{BE780907-9953-486E-8CA2-36AA4F6E4E88}"/>
                  </a:ext>
                </a:extLst>
              </p:cNvPr>
              <p:cNvSpPr/>
              <p:nvPr/>
            </p:nvSpPr>
            <p:spPr>
              <a:xfrm>
                <a:off x="3546425" y="2407154"/>
                <a:ext cx="381273" cy="27585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8" extrusionOk="0">
                    <a:moveTo>
                      <a:pt x="0" y="0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25;p30">
                <a:extLst>
                  <a:ext uri="{FF2B5EF4-FFF2-40B4-BE49-F238E27FC236}">
                    <a16:creationId xmlns:a16="http://schemas.microsoft.com/office/drawing/2014/main" id="{6D69C2B0-73F5-441F-A9F6-8112B2E13F28}"/>
                  </a:ext>
                </a:extLst>
              </p:cNvPr>
              <p:cNvSpPr/>
              <p:nvPr/>
            </p:nvSpPr>
            <p:spPr>
              <a:xfrm>
                <a:off x="3546425" y="2453424"/>
                <a:ext cx="381273" cy="27585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558" extrusionOk="0">
                    <a:moveTo>
                      <a:pt x="0" y="0"/>
                    </a:moveTo>
                    <a:lnTo>
                      <a:pt x="0" y="558"/>
                    </a:lnTo>
                    <a:lnTo>
                      <a:pt x="7712" y="558"/>
                    </a:ln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26;p30">
                <a:extLst>
                  <a:ext uri="{FF2B5EF4-FFF2-40B4-BE49-F238E27FC236}">
                    <a16:creationId xmlns:a16="http://schemas.microsoft.com/office/drawing/2014/main" id="{985A6E07-5BCE-42F1-958F-F1E8213CAEA5}"/>
                  </a:ext>
                </a:extLst>
              </p:cNvPr>
              <p:cNvSpPr/>
              <p:nvPr/>
            </p:nvSpPr>
            <p:spPr>
              <a:xfrm>
                <a:off x="3502530" y="1574141"/>
                <a:ext cx="488195" cy="377090"/>
              </a:xfrm>
              <a:custGeom>
                <a:avLst/>
                <a:gdLst/>
                <a:ahLst/>
                <a:cxnLst/>
                <a:rect l="l" t="t" r="r" b="b"/>
                <a:pathLst>
                  <a:path w="9876" h="7628" fill="none" extrusionOk="0">
                    <a:moveTo>
                      <a:pt x="0" y="5435"/>
                    </a:moveTo>
                    <a:lnTo>
                      <a:pt x="1777" y="29"/>
                    </a:lnTo>
                    <a:lnTo>
                      <a:pt x="2826" y="7628"/>
                    </a:lnTo>
                    <a:lnTo>
                      <a:pt x="4801" y="1"/>
                    </a:lnTo>
                    <a:lnTo>
                      <a:pt x="6578" y="6333"/>
                    </a:lnTo>
                    <a:lnTo>
                      <a:pt x="8288" y="332"/>
                    </a:lnTo>
                    <a:lnTo>
                      <a:pt x="9876" y="5227"/>
                    </a:ln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627;p30">
              <a:extLst>
                <a:ext uri="{FF2B5EF4-FFF2-40B4-BE49-F238E27FC236}">
                  <a16:creationId xmlns:a16="http://schemas.microsoft.com/office/drawing/2014/main" id="{4409EEE8-8475-40FA-B75B-1EA0B6449DFC}"/>
                </a:ext>
              </a:extLst>
            </p:cNvPr>
            <p:cNvGrpSpPr/>
            <p:nvPr/>
          </p:nvGrpSpPr>
          <p:grpSpPr>
            <a:xfrm>
              <a:off x="7362276" y="2911767"/>
              <a:ext cx="783686" cy="783610"/>
              <a:chOff x="276382" y="1174752"/>
              <a:chExt cx="895027" cy="894940"/>
            </a:xfrm>
          </p:grpSpPr>
          <p:grpSp>
            <p:nvGrpSpPr>
              <p:cNvPr id="129" name="Google Shape;628;p30">
                <a:extLst>
                  <a:ext uri="{FF2B5EF4-FFF2-40B4-BE49-F238E27FC236}">
                    <a16:creationId xmlns:a16="http://schemas.microsoft.com/office/drawing/2014/main" id="{B7E967F2-0185-45AC-8CED-088058F8650B}"/>
                  </a:ext>
                </a:extLst>
              </p:cNvPr>
              <p:cNvGrpSpPr/>
              <p:nvPr/>
            </p:nvGrpSpPr>
            <p:grpSpPr>
              <a:xfrm>
                <a:off x="276382" y="1174752"/>
                <a:ext cx="895027" cy="894940"/>
                <a:chOff x="2861096" y="3889198"/>
                <a:chExt cx="397772" cy="397716"/>
              </a:xfrm>
            </p:grpSpPr>
            <p:sp>
              <p:nvSpPr>
                <p:cNvPr id="131" name="Google Shape;629;p30">
                  <a:extLst>
                    <a:ext uri="{FF2B5EF4-FFF2-40B4-BE49-F238E27FC236}">
                      <a16:creationId xmlns:a16="http://schemas.microsoft.com/office/drawing/2014/main" id="{AE4B2CE5-09C5-4AF5-AE5D-EBF70AAB0FB2}"/>
                    </a:ext>
                  </a:extLst>
                </p:cNvPr>
                <p:cNvSpPr/>
                <p:nvPr/>
              </p:nvSpPr>
              <p:spPr>
                <a:xfrm>
                  <a:off x="2861096" y="3889198"/>
                  <a:ext cx="397772" cy="397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7079" extrusionOk="0">
                      <a:moveTo>
                        <a:pt x="3545" y="0"/>
                      </a:moveTo>
                      <a:cubicBezTo>
                        <a:pt x="1588" y="0"/>
                        <a:pt x="1" y="1588"/>
                        <a:pt x="1" y="3535"/>
                      </a:cubicBezTo>
                      <a:cubicBezTo>
                        <a:pt x="1" y="5491"/>
                        <a:pt x="1588" y="7079"/>
                        <a:pt x="3545" y="7079"/>
                      </a:cubicBezTo>
                      <a:cubicBezTo>
                        <a:pt x="5501" y="7079"/>
                        <a:pt x="7079" y="5491"/>
                        <a:pt x="7079" y="3535"/>
                      </a:cubicBezTo>
                      <a:cubicBezTo>
                        <a:pt x="7079" y="1588"/>
                        <a:pt x="5501" y="0"/>
                        <a:pt x="35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630;p30">
                  <a:extLst>
                    <a:ext uri="{FF2B5EF4-FFF2-40B4-BE49-F238E27FC236}">
                      <a16:creationId xmlns:a16="http://schemas.microsoft.com/office/drawing/2014/main" id="{CAFA72AB-3163-48BA-BB2F-BBED97D10C33}"/>
                    </a:ext>
                  </a:extLst>
                </p:cNvPr>
                <p:cNvSpPr/>
                <p:nvPr/>
              </p:nvSpPr>
              <p:spPr>
                <a:xfrm>
                  <a:off x="2907821" y="3931467"/>
                  <a:ext cx="304332" cy="31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2" h="4282" extrusionOk="0">
                      <a:moveTo>
                        <a:pt x="2146" y="1"/>
                      </a:moveTo>
                      <a:cubicBezTo>
                        <a:pt x="964" y="1"/>
                        <a:pt x="0" y="955"/>
                        <a:pt x="0" y="2137"/>
                      </a:cubicBezTo>
                      <a:cubicBezTo>
                        <a:pt x="0" y="3327"/>
                        <a:pt x="964" y="4282"/>
                        <a:pt x="2146" y="4282"/>
                      </a:cubicBezTo>
                      <a:cubicBezTo>
                        <a:pt x="3327" y="4282"/>
                        <a:pt x="4281" y="3327"/>
                        <a:pt x="4281" y="2137"/>
                      </a:cubicBezTo>
                      <a:cubicBezTo>
                        <a:pt x="4281" y="955"/>
                        <a:pt x="3327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0" name="Google Shape;631;p30">
                <a:extLst>
                  <a:ext uri="{FF2B5EF4-FFF2-40B4-BE49-F238E27FC236}">
                    <a16:creationId xmlns:a16="http://schemas.microsoft.com/office/drawing/2014/main" id="{EAF0E5A4-8C61-48BD-9522-CC91DA8885DC}"/>
                  </a:ext>
                </a:extLst>
              </p:cNvPr>
              <p:cNvSpPr/>
              <p:nvPr/>
            </p:nvSpPr>
            <p:spPr>
              <a:xfrm>
                <a:off x="698100" y="1366625"/>
                <a:ext cx="1952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7810" h="18695" extrusionOk="0">
                    <a:moveTo>
                      <a:pt x="5916" y="0"/>
                    </a:moveTo>
                    <a:lnTo>
                      <a:pt x="0" y="9939"/>
                    </a:lnTo>
                    <a:lnTo>
                      <a:pt x="7810" y="186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2" name="Google Shape;632;p30">
              <a:extLst>
                <a:ext uri="{FF2B5EF4-FFF2-40B4-BE49-F238E27FC236}">
                  <a16:creationId xmlns:a16="http://schemas.microsoft.com/office/drawing/2014/main" id="{C4824112-C51F-460E-9572-41156C2760C8}"/>
                </a:ext>
              </a:extLst>
            </p:cNvPr>
            <p:cNvGrpSpPr/>
            <p:nvPr/>
          </p:nvGrpSpPr>
          <p:grpSpPr>
            <a:xfrm>
              <a:off x="7362272" y="579112"/>
              <a:ext cx="875462" cy="1033236"/>
              <a:chOff x="6768050" y="956250"/>
              <a:chExt cx="322525" cy="380650"/>
            </a:xfrm>
          </p:grpSpPr>
          <p:sp>
            <p:nvSpPr>
              <p:cNvPr id="123" name="Google Shape;633;p30">
                <a:extLst>
                  <a:ext uri="{FF2B5EF4-FFF2-40B4-BE49-F238E27FC236}">
                    <a16:creationId xmlns:a16="http://schemas.microsoft.com/office/drawing/2014/main" id="{1BF3AB53-90C5-483F-839D-2D6238E53505}"/>
                  </a:ext>
                </a:extLst>
              </p:cNvPr>
              <p:cNvSpPr/>
              <p:nvPr/>
            </p:nvSpPr>
            <p:spPr>
              <a:xfrm>
                <a:off x="6768050" y="956250"/>
                <a:ext cx="322525" cy="3806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5226" extrusionOk="0">
                    <a:moveTo>
                      <a:pt x="0" y="0"/>
                    </a:moveTo>
                    <a:lnTo>
                      <a:pt x="0" y="15225"/>
                    </a:lnTo>
                    <a:lnTo>
                      <a:pt x="12900" y="15225"/>
                    </a:lnTo>
                    <a:lnTo>
                      <a:pt x="1290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34;p30">
                <a:extLst>
                  <a:ext uri="{FF2B5EF4-FFF2-40B4-BE49-F238E27FC236}">
                    <a16:creationId xmlns:a16="http://schemas.microsoft.com/office/drawing/2014/main" id="{C1467C08-268C-42B2-B013-90BB1F762372}"/>
                  </a:ext>
                </a:extLst>
              </p:cNvPr>
              <p:cNvSpPr/>
              <p:nvPr/>
            </p:nvSpPr>
            <p:spPr>
              <a:xfrm>
                <a:off x="6768050" y="956250"/>
                <a:ext cx="322525" cy="1075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4301" extrusionOk="0">
                    <a:moveTo>
                      <a:pt x="0" y="0"/>
                    </a:moveTo>
                    <a:lnTo>
                      <a:pt x="0" y="4300"/>
                    </a:lnTo>
                    <a:lnTo>
                      <a:pt x="12900" y="4300"/>
                    </a:lnTo>
                    <a:lnTo>
                      <a:pt x="129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35;p30">
                <a:extLst>
                  <a:ext uri="{FF2B5EF4-FFF2-40B4-BE49-F238E27FC236}">
                    <a16:creationId xmlns:a16="http://schemas.microsoft.com/office/drawing/2014/main" id="{FEA6FDEE-6D57-466B-81F8-0E2BCCC77C93}"/>
                  </a:ext>
                </a:extLst>
              </p:cNvPr>
              <p:cNvSpPr/>
              <p:nvPr/>
            </p:nvSpPr>
            <p:spPr>
              <a:xfrm>
                <a:off x="6865150" y="990975"/>
                <a:ext cx="3332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190" extrusionOk="0">
                    <a:moveTo>
                      <a:pt x="0" y="1"/>
                    </a:moveTo>
                    <a:lnTo>
                      <a:pt x="0" y="190"/>
                    </a:lnTo>
                    <a:lnTo>
                      <a:pt x="1333" y="190"/>
                    </a:lnTo>
                    <a:lnTo>
                      <a:pt x="13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36;p30">
                <a:extLst>
                  <a:ext uri="{FF2B5EF4-FFF2-40B4-BE49-F238E27FC236}">
                    <a16:creationId xmlns:a16="http://schemas.microsoft.com/office/drawing/2014/main" id="{5684A65F-D2A2-43E1-8C11-1EBDB61DAB9F}"/>
                  </a:ext>
                </a:extLst>
              </p:cNvPr>
              <p:cNvSpPr/>
              <p:nvPr/>
            </p:nvSpPr>
            <p:spPr>
              <a:xfrm>
                <a:off x="6865150" y="999475"/>
                <a:ext cx="72800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00" extrusionOk="0">
                    <a:moveTo>
                      <a:pt x="2911" y="1"/>
                    </a:moveTo>
                    <a:lnTo>
                      <a:pt x="0" y="10"/>
                    </a:lnTo>
                    <a:lnTo>
                      <a:pt x="0" y="199"/>
                    </a:lnTo>
                    <a:lnTo>
                      <a:pt x="2911" y="190"/>
                    </a:lnTo>
                    <a:lnTo>
                      <a:pt x="29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37;p30">
                <a:extLst>
                  <a:ext uri="{FF2B5EF4-FFF2-40B4-BE49-F238E27FC236}">
                    <a16:creationId xmlns:a16="http://schemas.microsoft.com/office/drawing/2014/main" id="{22533F3B-4E55-474B-B068-F9AE342E16FF}"/>
                  </a:ext>
                </a:extLst>
              </p:cNvPr>
              <p:cNvSpPr/>
              <p:nvPr/>
            </p:nvSpPr>
            <p:spPr>
              <a:xfrm>
                <a:off x="6865150" y="1008000"/>
                <a:ext cx="72800" cy="497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99" extrusionOk="0">
                    <a:moveTo>
                      <a:pt x="2911" y="0"/>
                    </a:moveTo>
                    <a:lnTo>
                      <a:pt x="0" y="10"/>
                    </a:lnTo>
                    <a:lnTo>
                      <a:pt x="0" y="199"/>
                    </a:lnTo>
                    <a:lnTo>
                      <a:pt x="2911" y="189"/>
                    </a:lnTo>
                    <a:lnTo>
                      <a:pt x="29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38;p30">
                <a:extLst>
                  <a:ext uri="{FF2B5EF4-FFF2-40B4-BE49-F238E27FC236}">
                    <a16:creationId xmlns:a16="http://schemas.microsoft.com/office/drawing/2014/main" id="{471E1BEB-E190-4E28-A101-E41FC8DB65A6}"/>
                  </a:ext>
                </a:extLst>
              </p:cNvPr>
              <p:cNvSpPr/>
              <p:nvPr/>
            </p:nvSpPr>
            <p:spPr>
              <a:xfrm>
                <a:off x="6797575" y="980100"/>
                <a:ext cx="44675" cy="4470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8" extrusionOk="0">
                    <a:moveTo>
                      <a:pt x="1" y="1"/>
                    </a:moveTo>
                    <a:lnTo>
                      <a:pt x="1" y="1787"/>
                    </a:lnTo>
                    <a:lnTo>
                      <a:pt x="1787" y="1787"/>
                    </a:lnTo>
                    <a:lnTo>
                      <a:pt x="178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639;p30">
              <a:extLst>
                <a:ext uri="{FF2B5EF4-FFF2-40B4-BE49-F238E27FC236}">
                  <a16:creationId xmlns:a16="http://schemas.microsoft.com/office/drawing/2014/main" id="{A174A60A-1E20-452A-9670-90DF66CC9EC6}"/>
                </a:ext>
              </a:extLst>
            </p:cNvPr>
            <p:cNvGrpSpPr/>
            <p:nvPr/>
          </p:nvGrpSpPr>
          <p:grpSpPr>
            <a:xfrm>
              <a:off x="7475713" y="965175"/>
              <a:ext cx="648575" cy="248400"/>
              <a:chOff x="1195050" y="2449275"/>
              <a:chExt cx="648575" cy="248400"/>
            </a:xfrm>
          </p:grpSpPr>
          <p:sp>
            <p:nvSpPr>
              <p:cNvPr id="119" name="Google Shape;640;p30">
                <a:extLst>
                  <a:ext uri="{FF2B5EF4-FFF2-40B4-BE49-F238E27FC236}">
                    <a16:creationId xmlns:a16="http://schemas.microsoft.com/office/drawing/2014/main" id="{22E53F54-B1A8-4AD1-A9C9-EC7AD2C7BB0A}"/>
                  </a:ext>
                </a:extLst>
              </p:cNvPr>
              <p:cNvSpPr/>
              <p:nvPr/>
            </p:nvSpPr>
            <p:spPr>
              <a:xfrm>
                <a:off x="1195050" y="2449275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41;p30">
                <a:extLst>
                  <a:ext uri="{FF2B5EF4-FFF2-40B4-BE49-F238E27FC236}">
                    <a16:creationId xmlns:a16="http://schemas.microsoft.com/office/drawing/2014/main" id="{785DAF46-5367-4DDD-830B-A2E3129C9842}"/>
                  </a:ext>
                </a:extLst>
              </p:cNvPr>
              <p:cNvSpPr/>
              <p:nvPr/>
            </p:nvSpPr>
            <p:spPr>
              <a:xfrm>
                <a:off x="1195050" y="2449275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42;p30">
                <a:extLst>
                  <a:ext uri="{FF2B5EF4-FFF2-40B4-BE49-F238E27FC236}">
                    <a16:creationId xmlns:a16="http://schemas.microsoft.com/office/drawing/2014/main" id="{DDDCE48B-C346-442E-BB2D-0379DCD182B5}"/>
                  </a:ext>
                </a:extLst>
              </p:cNvPr>
              <p:cNvSpPr/>
              <p:nvPr/>
            </p:nvSpPr>
            <p:spPr>
              <a:xfrm>
                <a:off x="1490225" y="2493250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43;p30">
                <a:extLst>
                  <a:ext uri="{FF2B5EF4-FFF2-40B4-BE49-F238E27FC236}">
                    <a16:creationId xmlns:a16="http://schemas.microsoft.com/office/drawing/2014/main" id="{9546E141-2B8A-4394-8137-96189C417BA1}"/>
                  </a:ext>
                </a:extLst>
              </p:cNvPr>
              <p:cNvSpPr/>
              <p:nvPr/>
            </p:nvSpPr>
            <p:spPr>
              <a:xfrm>
                <a:off x="1490225" y="2563784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644;p30">
              <a:extLst>
                <a:ext uri="{FF2B5EF4-FFF2-40B4-BE49-F238E27FC236}">
                  <a16:creationId xmlns:a16="http://schemas.microsoft.com/office/drawing/2014/main" id="{B3212096-EB53-40F4-887D-BF395E84D70B}"/>
                </a:ext>
              </a:extLst>
            </p:cNvPr>
            <p:cNvGrpSpPr/>
            <p:nvPr/>
          </p:nvGrpSpPr>
          <p:grpSpPr>
            <a:xfrm>
              <a:off x="7475713" y="1284850"/>
              <a:ext cx="648575" cy="248400"/>
              <a:chOff x="1195050" y="2449275"/>
              <a:chExt cx="648575" cy="248400"/>
            </a:xfrm>
          </p:grpSpPr>
          <p:sp>
            <p:nvSpPr>
              <p:cNvPr id="115" name="Google Shape;645;p30">
                <a:extLst>
                  <a:ext uri="{FF2B5EF4-FFF2-40B4-BE49-F238E27FC236}">
                    <a16:creationId xmlns:a16="http://schemas.microsoft.com/office/drawing/2014/main" id="{9CBDBF8E-95A9-4AAD-88CC-A388C755DF40}"/>
                  </a:ext>
                </a:extLst>
              </p:cNvPr>
              <p:cNvSpPr/>
              <p:nvPr/>
            </p:nvSpPr>
            <p:spPr>
              <a:xfrm>
                <a:off x="1195050" y="2449275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46;p30">
                <a:extLst>
                  <a:ext uri="{FF2B5EF4-FFF2-40B4-BE49-F238E27FC236}">
                    <a16:creationId xmlns:a16="http://schemas.microsoft.com/office/drawing/2014/main" id="{920532BA-708F-4A99-ABC4-55C4D5241239}"/>
                  </a:ext>
                </a:extLst>
              </p:cNvPr>
              <p:cNvSpPr/>
              <p:nvPr/>
            </p:nvSpPr>
            <p:spPr>
              <a:xfrm>
                <a:off x="1195050" y="2449275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47;p30">
                <a:extLst>
                  <a:ext uri="{FF2B5EF4-FFF2-40B4-BE49-F238E27FC236}">
                    <a16:creationId xmlns:a16="http://schemas.microsoft.com/office/drawing/2014/main" id="{A4BEDA1D-BBB1-413C-BCBA-8D441573CD77}"/>
                  </a:ext>
                </a:extLst>
              </p:cNvPr>
              <p:cNvSpPr/>
              <p:nvPr/>
            </p:nvSpPr>
            <p:spPr>
              <a:xfrm>
                <a:off x="1490225" y="2493250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48;p30">
                <a:extLst>
                  <a:ext uri="{FF2B5EF4-FFF2-40B4-BE49-F238E27FC236}">
                    <a16:creationId xmlns:a16="http://schemas.microsoft.com/office/drawing/2014/main" id="{1A5522F4-F556-48CD-B79F-24CE7089405A}"/>
                  </a:ext>
                </a:extLst>
              </p:cNvPr>
              <p:cNvSpPr/>
              <p:nvPr/>
            </p:nvSpPr>
            <p:spPr>
              <a:xfrm>
                <a:off x="1490225" y="2563784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EB0DDE7-A5D8-4175-8115-567F9EBCF0AF}"/>
              </a:ext>
            </a:extLst>
          </p:cNvPr>
          <p:cNvSpPr/>
          <p:nvPr/>
        </p:nvSpPr>
        <p:spPr>
          <a:xfrm>
            <a:off x="548323" y="852611"/>
            <a:ext cx="3687712" cy="633920"/>
          </a:xfrm>
          <a:custGeom>
            <a:avLst/>
            <a:gdLst>
              <a:gd name="connsiteX0" fmla="*/ 105655 w 3687712"/>
              <a:gd name="connsiteY0" fmla="*/ 0 h 633920"/>
              <a:gd name="connsiteX1" fmla="*/ 595203 w 3687712"/>
              <a:gd name="connsiteY1" fmla="*/ 0 h 633920"/>
              <a:gd name="connsiteX2" fmla="*/ 1263853 w 3687712"/>
              <a:gd name="connsiteY2" fmla="*/ 0 h 633920"/>
              <a:gd name="connsiteX3" fmla="*/ 1825042 w 3687712"/>
              <a:gd name="connsiteY3" fmla="*/ 0 h 633920"/>
              <a:gd name="connsiteX4" fmla="*/ 2422052 w 3687712"/>
              <a:gd name="connsiteY4" fmla="*/ 0 h 633920"/>
              <a:gd name="connsiteX5" fmla="*/ 2911600 w 3687712"/>
              <a:gd name="connsiteY5" fmla="*/ 0 h 633920"/>
              <a:gd name="connsiteX6" fmla="*/ 3687712 w 3687712"/>
              <a:gd name="connsiteY6" fmla="*/ 0 h 633920"/>
              <a:gd name="connsiteX7" fmla="*/ 3687712 w 3687712"/>
              <a:gd name="connsiteY7" fmla="*/ 0 h 633920"/>
              <a:gd name="connsiteX8" fmla="*/ 3687712 w 3687712"/>
              <a:gd name="connsiteY8" fmla="*/ 528265 h 633920"/>
              <a:gd name="connsiteX9" fmla="*/ 3582057 w 3687712"/>
              <a:gd name="connsiteY9" fmla="*/ 633920 h 633920"/>
              <a:gd name="connsiteX10" fmla="*/ 3020868 w 3687712"/>
              <a:gd name="connsiteY10" fmla="*/ 633920 h 633920"/>
              <a:gd name="connsiteX11" fmla="*/ 2531320 w 3687712"/>
              <a:gd name="connsiteY11" fmla="*/ 633920 h 633920"/>
              <a:gd name="connsiteX12" fmla="*/ 1970131 w 3687712"/>
              <a:gd name="connsiteY12" fmla="*/ 633920 h 633920"/>
              <a:gd name="connsiteX13" fmla="*/ 1408942 w 3687712"/>
              <a:gd name="connsiteY13" fmla="*/ 633920 h 633920"/>
              <a:gd name="connsiteX14" fmla="*/ 811933 w 3687712"/>
              <a:gd name="connsiteY14" fmla="*/ 633920 h 633920"/>
              <a:gd name="connsiteX15" fmla="*/ 0 w 3687712"/>
              <a:gd name="connsiteY15" fmla="*/ 633920 h 633920"/>
              <a:gd name="connsiteX16" fmla="*/ 0 w 3687712"/>
              <a:gd name="connsiteY16" fmla="*/ 633920 h 633920"/>
              <a:gd name="connsiteX17" fmla="*/ 0 w 3687712"/>
              <a:gd name="connsiteY17" fmla="*/ 105655 h 633920"/>
              <a:gd name="connsiteX18" fmla="*/ 105655 w 3687712"/>
              <a:gd name="connsiteY18" fmla="*/ 0 h 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87712" h="633920" extrusionOk="0">
                <a:moveTo>
                  <a:pt x="105655" y="0"/>
                </a:moveTo>
                <a:cubicBezTo>
                  <a:pt x="248941" y="15319"/>
                  <a:pt x="425970" y="10918"/>
                  <a:pt x="595203" y="0"/>
                </a:cubicBezTo>
                <a:cubicBezTo>
                  <a:pt x="764436" y="-10918"/>
                  <a:pt x="987146" y="25457"/>
                  <a:pt x="1263853" y="0"/>
                </a:cubicBezTo>
                <a:cubicBezTo>
                  <a:pt x="1540560" y="-25457"/>
                  <a:pt x="1632686" y="9133"/>
                  <a:pt x="1825042" y="0"/>
                </a:cubicBezTo>
                <a:cubicBezTo>
                  <a:pt x="2017398" y="-9133"/>
                  <a:pt x="2290037" y="-6608"/>
                  <a:pt x="2422052" y="0"/>
                </a:cubicBezTo>
                <a:cubicBezTo>
                  <a:pt x="2554067" y="6608"/>
                  <a:pt x="2813450" y="636"/>
                  <a:pt x="2911600" y="0"/>
                </a:cubicBezTo>
                <a:cubicBezTo>
                  <a:pt x="3009750" y="-636"/>
                  <a:pt x="3334870" y="-19207"/>
                  <a:pt x="3687712" y="0"/>
                </a:cubicBezTo>
                <a:lnTo>
                  <a:pt x="3687712" y="0"/>
                </a:lnTo>
                <a:cubicBezTo>
                  <a:pt x="3683718" y="187902"/>
                  <a:pt x="3708502" y="351437"/>
                  <a:pt x="3687712" y="528265"/>
                </a:cubicBezTo>
                <a:cubicBezTo>
                  <a:pt x="3684364" y="577448"/>
                  <a:pt x="3634248" y="636449"/>
                  <a:pt x="3582057" y="633920"/>
                </a:cubicBezTo>
                <a:cubicBezTo>
                  <a:pt x="3427261" y="637402"/>
                  <a:pt x="3228641" y="615088"/>
                  <a:pt x="3020868" y="633920"/>
                </a:cubicBezTo>
                <a:cubicBezTo>
                  <a:pt x="2813095" y="652752"/>
                  <a:pt x="2747581" y="614396"/>
                  <a:pt x="2531320" y="633920"/>
                </a:cubicBezTo>
                <a:cubicBezTo>
                  <a:pt x="2315059" y="653444"/>
                  <a:pt x="2110355" y="616180"/>
                  <a:pt x="1970131" y="633920"/>
                </a:cubicBezTo>
                <a:cubicBezTo>
                  <a:pt x="1829907" y="651660"/>
                  <a:pt x="1532950" y="647126"/>
                  <a:pt x="1408942" y="633920"/>
                </a:cubicBezTo>
                <a:cubicBezTo>
                  <a:pt x="1284934" y="620714"/>
                  <a:pt x="1057923" y="630026"/>
                  <a:pt x="811933" y="633920"/>
                </a:cubicBezTo>
                <a:cubicBezTo>
                  <a:pt x="565943" y="637814"/>
                  <a:pt x="300204" y="617806"/>
                  <a:pt x="0" y="633920"/>
                </a:cubicBezTo>
                <a:lnTo>
                  <a:pt x="0" y="633920"/>
                </a:lnTo>
                <a:cubicBezTo>
                  <a:pt x="24931" y="404850"/>
                  <a:pt x="5787" y="347916"/>
                  <a:pt x="0" y="105655"/>
                </a:cubicBezTo>
                <a:cubicBezTo>
                  <a:pt x="-2248" y="46703"/>
                  <a:pt x="45799" y="-1101"/>
                  <a:pt x="105655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3633820658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Google Shape;708;p32">
            <a:extLst>
              <a:ext uri="{FF2B5EF4-FFF2-40B4-BE49-F238E27FC236}">
                <a16:creationId xmlns:a16="http://schemas.microsoft.com/office/drawing/2014/main" id="{4CD3ADFC-20EC-483D-B495-8D132EA2BE50}"/>
              </a:ext>
            </a:extLst>
          </p:cNvPr>
          <p:cNvSpPr txBox="1">
            <a:spLocks/>
          </p:cNvSpPr>
          <p:nvPr/>
        </p:nvSpPr>
        <p:spPr>
          <a:xfrm>
            <a:off x="948200" y="2021242"/>
            <a:ext cx="3772545" cy="914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 All Entries: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Reads and displays entire diary file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Formatting for better readability</a:t>
            </a: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Google Shape;708;p32">
            <a:extLst>
              <a:ext uri="{FF2B5EF4-FFF2-40B4-BE49-F238E27FC236}">
                <a16:creationId xmlns:a16="http://schemas.microsoft.com/office/drawing/2014/main" id="{30D679DA-C1AF-496C-A7FF-A425997EE1B0}"/>
              </a:ext>
            </a:extLst>
          </p:cNvPr>
          <p:cNvSpPr txBox="1">
            <a:spLocks/>
          </p:cNvSpPr>
          <p:nvPr/>
        </p:nvSpPr>
        <p:spPr>
          <a:xfrm>
            <a:off x="984386" y="2886110"/>
            <a:ext cx="3772545" cy="169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0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Entries: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Linear search through file contents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Clear indication when no matches found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11111"/>
                </a:solidFill>
              </a:rPr>
              <a:t>Displays complete matching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AF3B6-0436-49D1-9DF0-FA04CACF28C5}"/>
              </a:ext>
            </a:extLst>
          </p:cNvPr>
          <p:cNvSpPr txBox="1"/>
          <p:nvPr/>
        </p:nvSpPr>
        <p:spPr>
          <a:xfrm>
            <a:off x="5210731" y="4826454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Md. Abul Bashar Nirob - 2022198042</a:t>
            </a:r>
          </a:p>
        </p:txBody>
      </p:sp>
    </p:spTree>
    <p:extLst>
      <p:ext uri="{BB962C8B-B14F-4D97-AF65-F5344CB8AC3E}">
        <p14:creationId xmlns:p14="http://schemas.microsoft.com/office/powerpoint/2010/main" val="16139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722375" y="539499"/>
            <a:ext cx="3938488" cy="706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Entry..!</a:t>
            </a:r>
            <a:endParaRPr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56" name="Google Shape;1056;p39"/>
          <p:cNvGrpSpPr/>
          <p:nvPr/>
        </p:nvGrpSpPr>
        <p:grpSpPr>
          <a:xfrm>
            <a:off x="5876327" y="1918636"/>
            <a:ext cx="1374848" cy="2554954"/>
            <a:chOff x="1806583" y="1548250"/>
            <a:chExt cx="1374848" cy="2476449"/>
          </a:xfrm>
        </p:grpSpPr>
        <p:sp>
          <p:nvSpPr>
            <p:cNvPr id="1057" name="Google Shape;1057;p39"/>
            <p:cNvSpPr/>
            <p:nvPr/>
          </p:nvSpPr>
          <p:spPr>
            <a:xfrm>
              <a:off x="1806583" y="1548250"/>
              <a:ext cx="1374167" cy="2468599"/>
            </a:xfrm>
            <a:custGeom>
              <a:avLst/>
              <a:gdLst/>
              <a:ahLst/>
              <a:cxnLst/>
              <a:rect l="l" t="t" r="r" b="b"/>
              <a:pathLst>
                <a:path w="18166" h="32634" extrusionOk="0">
                  <a:moveTo>
                    <a:pt x="1182" y="1"/>
                  </a:moveTo>
                  <a:cubicBezTo>
                    <a:pt x="530" y="1"/>
                    <a:pt x="1" y="521"/>
                    <a:pt x="1" y="1173"/>
                  </a:cubicBezTo>
                  <a:lnTo>
                    <a:pt x="1" y="31452"/>
                  </a:lnTo>
                  <a:cubicBezTo>
                    <a:pt x="1" y="32104"/>
                    <a:pt x="530" y="32634"/>
                    <a:pt x="1182" y="32634"/>
                  </a:cubicBezTo>
                  <a:lnTo>
                    <a:pt x="16993" y="32634"/>
                  </a:lnTo>
                  <a:cubicBezTo>
                    <a:pt x="17645" y="32634"/>
                    <a:pt x="18165" y="32104"/>
                    <a:pt x="18165" y="31452"/>
                  </a:cubicBezTo>
                  <a:lnTo>
                    <a:pt x="18165" y="1173"/>
                  </a:lnTo>
                  <a:cubicBezTo>
                    <a:pt x="18165" y="521"/>
                    <a:pt x="17645" y="1"/>
                    <a:pt x="16993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1807340" y="1548250"/>
              <a:ext cx="1374091" cy="326786"/>
            </a:xfrm>
            <a:custGeom>
              <a:avLst/>
              <a:gdLst/>
              <a:ahLst/>
              <a:cxnLst/>
              <a:rect l="l" t="t" r="r" b="b"/>
              <a:pathLst>
                <a:path w="18165" h="4320" extrusionOk="0">
                  <a:moveTo>
                    <a:pt x="1172" y="1"/>
                  </a:moveTo>
                  <a:cubicBezTo>
                    <a:pt x="520" y="1"/>
                    <a:pt x="0" y="530"/>
                    <a:pt x="0" y="1173"/>
                  </a:cubicBezTo>
                  <a:lnTo>
                    <a:pt x="0" y="4320"/>
                  </a:lnTo>
                  <a:lnTo>
                    <a:pt x="18165" y="4320"/>
                  </a:lnTo>
                  <a:lnTo>
                    <a:pt x="18165" y="1173"/>
                  </a:lnTo>
                  <a:cubicBezTo>
                    <a:pt x="18165" y="530"/>
                    <a:pt x="17635" y="1"/>
                    <a:pt x="169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806583" y="3698669"/>
              <a:ext cx="1374848" cy="326030"/>
            </a:xfrm>
            <a:custGeom>
              <a:avLst/>
              <a:gdLst/>
              <a:ahLst/>
              <a:cxnLst/>
              <a:rect l="l" t="t" r="r" b="b"/>
              <a:pathLst>
                <a:path w="18175" h="4310" extrusionOk="0">
                  <a:moveTo>
                    <a:pt x="1" y="0"/>
                  </a:moveTo>
                  <a:lnTo>
                    <a:pt x="1" y="3138"/>
                  </a:lnTo>
                  <a:cubicBezTo>
                    <a:pt x="1" y="3790"/>
                    <a:pt x="530" y="4310"/>
                    <a:pt x="1182" y="4310"/>
                  </a:cubicBezTo>
                  <a:lnTo>
                    <a:pt x="16993" y="4310"/>
                  </a:lnTo>
                  <a:cubicBezTo>
                    <a:pt x="17645" y="4310"/>
                    <a:pt x="18175" y="3790"/>
                    <a:pt x="18175" y="3138"/>
                  </a:cubicBezTo>
                  <a:lnTo>
                    <a:pt x="1817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2282005" y="1683351"/>
              <a:ext cx="423990" cy="37293"/>
            </a:xfrm>
            <a:custGeom>
              <a:avLst/>
              <a:gdLst/>
              <a:ahLst/>
              <a:cxnLst/>
              <a:rect l="l" t="t" r="r" b="b"/>
              <a:pathLst>
                <a:path w="5605" h="493" extrusionOk="0">
                  <a:moveTo>
                    <a:pt x="1" y="1"/>
                  </a:moveTo>
                  <a:lnTo>
                    <a:pt x="1" y="492"/>
                  </a:lnTo>
                  <a:lnTo>
                    <a:pt x="5605" y="492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2393504" y="3761529"/>
              <a:ext cx="200989" cy="200989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1333" y="1"/>
                  </a:moveTo>
                  <a:cubicBezTo>
                    <a:pt x="596" y="1"/>
                    <a:pt x="1" y="596"/>
                    <a:pt x="1" y="1324"/>
                  </a:cubicBezTo>
                  <a:cubicBezTo>
                    <a:pt x="1" y="2061"/>
                    <a:pt x="596" y="2656"/>
                    <a:pt x="1333" y="2656"/>
                  </a:cubicBezTo>
                  <a:cubicBezTo>
                    <a:pt x="2061" y="2656"/>
                    <a:pt x="2657" y="2061"/>
                    <a:pt x="2657" y="1324"/>
                  </a:cubicBezTo>
                  <a:cubicBezTo>
                    <a:pt x="2657" y="596"/>
                    <a:pt x="2061" y="1"/>
                    <a:pt x="13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2" name="Google Shape;1062;p39"/>
            <p:cNvGrpSpPr/>
            <p:nvPr/>
          </p:nvGrpSpPr>
          <p:grpSpPr>
            <a:xfrm>
              <a:off x="1934288" y="1969238"/>
              <a:ext cx="1120200" cy="857900"/>
              <a:chOff x="2193325" y="4127163"/>
              <a:chExt cx="1120200" cy="857900"/>
            </a:xfrm>
          </p:grpSpPr>
          <p:sp>
            <p:nvSpPr>
              <p:cNvPr id="1063" name="Google Shape;1063;p39"/>
              <p:cNvSpPr/>
              <p:nvPr/>
            </p:nvSpPr>
            <p:spPr>
              <a:xfrm>
                <a:off x="2193325" y="4127163"/>
                <a:ext cx="248400" cy="248400"/>
              </a:xfrm>
              <a:prstGeom prst="donut">
                <a:avLst>
                  <a:gd name="adj" fmla="val 25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9"/>
              <p:cNvSpPr/>
              <p:nvPr/>
            </p:nvSpPr>
            <p:spPr>
              <a:xfrm>
                <a:off x="2193325" y="4127163"/>
                <a:ext cx="248400" cy="248400"/>
              </a:xfrm>
              <a:prstGeom prst="blockArc">
                <a:avLst>
                  <a:gd name="adj1" fmla="val 8495047"/>
                  <a:gd name="adj2" fmla="val 16399518"/>
                  <a:gd name="adj3" fmla="val 24494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9"/>
              <p:cNvSpPr/>
              <p:nvPr/>
            </p:nvSpPr>
            <p:spPr>
              <a:xfrm>
                <a:off x="2488500" y="4171137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2488500" y="4241672"/>
                <a:ext cx="3534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2358025" y="4489838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9"/>
              <p:cNvSpPr/>
              <p:nvPr/>
            </p:nvSpPr>
            <p:spPr>
              <a:xfrm>
                <a:off x="2358025" y="4642213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9"/>
              <p:cNvSpPr/>
              <p:nvPr/>
            </p:nvSpPr>
            <p:spPr>
              <a:xfrm>
                <a:off x="2358025" y="4794588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2358025" y="4946963"/>
                <a:ext cx="95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2235000" y="4473938"/>
                <a:ext cx="986700" cy="54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9"/>
              <p:cNvSpPr/>
              <p:nvPr/>
            </p:nvSpPr>
            <p:spPr>
              <a:xfrm>
                <a:off x="2235000" y="4626313"/>
                <a:ext cx="440400" cy="540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9"/>
              <p:cNvSpPr/>
              <p:nvPr/>
            </p:nvSpPr>
            <p:spPr>
              <a:xfrm>
                <a:off x="2235000" y="4778688"/>
                <a:ext cx="619200" cy="54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2235000" y="4931063"/>
                <a:ext cx="810300" cy="54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5" name="Google Shape;1075;p39"/>
            <p:cNvSpPr/>
            <p:nvPr/>
          </p:nvSpPr>
          <p:spPr>
            <a:xfrm>
              <a:off x="1933575" y="2985374"/>
              <a:ext cx="505800" cy="638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548042" y="3326328"/>
              <a:ext cx="505800" cy="297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548042" y="2985375"/>
              <a:ext cx="505800" cy="297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39"/>
          <p:cNvSpPr txBox="1"/>
          <p:nvPr/>
        </p:nvSpPr>
        <p:spPr>
          <a:xfrm>
            <a:off x="7939737" y="2394279"/>
            <a:ext cx="1533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79" name="Google Shape;1079;p39"/>
          <p:cNvSpPr txBox="1"/>
          <p:nvPr/>
        </p:nvSpPr>
        <p:spPr>
          <a:xfrm>
            <a:off x="7939737" y="2123079"/>
            <a:ext cx="1533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0" name="Google Shape;1080;p39"/>
          <p:cNvSpPr txBox="1"/>
          <p:nvPr/>
        </p:nvSpPr>
        <p:spPr>
          <a:xfrm>
            <a:off x="7939737" y="3267979"/>
            <a:ext cx="1533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919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81" name="Google Shape;1081;p39"/>
          <p:cNvSpPr txBox="1"/>
          <p:nvPr/>
        </p:nvSpPr>
        <p:spPr>
          <a:xfrm>
            <a:off x="7939737" y="2996779"/>
            <a:ext cx="1533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Users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2" name="Google Shape;1082;p39"/>
          <p:cNvSpPr txBox="1"/>
          <p:nvPr/>
        </p:nvSpPr>
        <p:spPr>
          <a:xfrm>
            <a:off x="7939737" y="4141679"/>
            <a:ext cx="1533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91919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</a:t>
            </a: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83" name="Google Shape;1083;p39"/>
          <p:cNvSpPr txBox="1"/>
          <p:nvPr/>
        </p:nvSpPr>
        <p:spPr>
          <a:xfrm>
            <a:off x="7939737" y="3870479"/>
            <a:ext cx="1533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Updates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8" name="Google Shape;1108;p39"/>
          <p:cNvGrpSpPr/>
          <p:nvPr/>
        </p:nvGrpSpPr>
        <p:grpSpPr>
          <a:xfrm>
            <a:off x="7593882" y="3049634"/>
            <a:ext cx="170346" cy="397598"/>
            <a:chOff x="6397489" y="4118522"/>
            <a:chExt cx="170346" cy="385381"/>
          </a:xfrm>
        </p:grpSpPr>
        <p:sp>
          <p:nvSpPr>
            <p:cNvPr id="1109" name="Google Shape;1109;p39"/>
            <p:cNvSpPr/>
            <p:nvPr/>
          </p:nvSpPr>
          <p:spPr>
            <a:xfrm>
              <a:off x="6439951" y="4124285"/>
              <a:ext cx="74525" cy="63759"/>
            </a:xfrm>
            <a:custGeom>
              <a:avLst/>
              <a:gdLst/>
              <a:ahLst/>
              <a:cxnLst/>
              <a:rect l="l" t="t" r="r" b="b"/>
              <a:pathLst>
                <a:path w="2845" h="2434" extrusionOk="0">
                  <a:moveTo>
                    <a:pt x="1628" y="0"/>
                  </a:moveTo>
                  <a:cubicBezTo>
                    <a:pt x="542" y="0"/>
                    <a:pt x="0" y="1309"/>
                    <a:pt x="768" y="2077"/>
                  </a:cubicBezTo>
                  <a:cubicBezTo>
                    <a:pt x="999" y="2310"/>
                    <a:pt x="1310" y="2434"/>
                    <a:pt x="1627" y="2434"/>
                  </a:cubicBezTo>
                  <a:cubicBezTo>
                    <a:pt x="1784" y="2434"/>
                    <a:pt x="1943" y="2403"/>
                    <a:pt x="2094" y="2341"/>
                  </a:cubicBezTo>
                  <a:cubicBezTo>
                    <a:pt x="2547" y="2152"/>
                    <a:pt x="2845" y="1707"/>
                    <a:pt x="2845" y="1217"/>
                  </a:cubicBezTo>
                  <a:cubicBezTo>
                    <a:pt x="2845" y="545"/>
                    <a:pt x="2300" y="0"/>
                    <a:pt x="1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6475864" y="4124180"/>
              <a:ext cx="40497" cy="63863"/>
            </a:xfrm>
            <a:custGeom>
              <a:avLst/>
              <a:gdLst/>
              <a:ahLst/>
              <a:cxnLst/>
              <a:rect l="l" t="t" r="r" b="b"/>
              <a:pathLst>
                <a:path w="1546" h="2438" extrusionOk="0">
                  <a:moveTo>
                    <a:pt x="257" y="1"/>
                  </a:moveTo>
                  <a:lnTo>
                    <a:pt x="257" y="4"/>
                  </a:lnTo>
                  <a:cubicBezTo>
                    <a:pt x="172" y="4"/>
                    <a:pt x="82" y="11"/>
                    <a:pt x="0" y="31"/>
                  </a:cubicBezTo>
                  <a:cubicBezTo>
                    <a:pt x="559" y="151"/>
                    <a:pt x="956" y="648"/>
                    <a:pt x="956" y="1221"/>
                  </a:cubicBezTo>
                  <a:cubicBezTo>
                    <a:pt x="956" y="1793"/>
                    <a:pt x="559" y="2286"/>
                    <a:pt x="0" y="2410"/>
                  </a:cubicBezTo>
                  <a:cubicBezTo>
                    <a:pt x="87" y="2429"/>
                    <a:pt x="174" y="2438"/>
                    <a:pt x="260" y="2438"/>
                  </a:cubicBezTo>
                  <a:cubicBezTo>
                    <a:pt x="866" y="2438"/>
                    <a:pt x="1401" y="1978"/>
                    <a:pt x="1470" y="1347"/>
                  </a:cubicBezTo>
                  <a:cubicBezTo>
                    <a:pt x="1546" y="628"/>
                    <a:pt x="980" y="1"/>
                    <a:pt x="257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6403068" y="4205856"/>
              <a:ext cx="158977" cy="292415"/>
            </a:xfrm>
            <a:custGeom>
              <a:avLst/>
              <a:gdLst/>
              <a:ahLst/>
              <a:cxnLst/>
              <a:rect l="l" t="t" r="r" b="b"/>
              <a:pathLst>
                <a:path w="6069" h="11163" extrusionOk="0">
                  <a:moveTo>
                    <a:pt x="1624" y="1"/>
                  </a:moveTo>
                  <a:cubicBezTo>
                    <a:pt x="730" y="1"/>
                    <a:pt x="3" y="727"/>
                    <a:pt x="3" y="1622"/>
                  </a:cubicBezTo>
                  <a:lnTo>
                    <a:pt x="3" y="5097"/>
                  </a:lnTo>
                  <a:cubicBezTo>
                    <a:pt x="0" y="5381"/>
                    <a:pt x="223" y="5614"/>
                    <a:pt x="507" y="5631"/>
                  </a:cubicBezTo>
                  <a:cubicBezTo>
                    <a:pt x="513" y="5631"/>
                    <a:pt x="520" y="5632"/>
                    <a:pt x="526" y="5632"/>
                  </a:cubicBezTo>
                  <a:cubicBezTo>
                    <a:pt x="812" y="5632"/>
                    <a:pt x="1049" y="5399"/>
                    <a:pt x="1049" y="5107"/>
                  </a:cubicBezTo>
                  <a:lnTo>
                    <a:pt x="1049" y="1906"/>
                  </a:lnTo>
                  <a:cubicBezTo>
                    <a:pt x="1049" y="1749"/>
                    <a:pt x="1175" y="1622"/>
                    <a:pt x="1333" y="1622"/>
                  </a:cubicBezTo>
                  <a:cubicBezTo>
                    <a:pt x="1491" y="1622"/>
                    <a:pt x="1618" y="1749"/>
                    <a:pt x="1618" y="1906"/>
                  </a:cubicBezTo>
                  <a:lnTo>
                    <a:pt x="1618" y="10627"/>
                  </a:lnTo>
                  <a:cubicBezTo>
                    <a:pt x="1614" y="10912"/>
                    <a:pt x="1837" y="11148"/>
                    <a:pt x="2118" y="11162"/>
                  </a:cubicBezTo>
                  <a:cubicBezTo>
                    <a:pt x="2124" y="11162"/>
                    <a:pt x="2130" y="11162"/>
                    <a:pt x="2137" y="11162"/>
                  </a:cubicBezTo>
                  <a:cubicBezTo>
                    <a:pt x="2426" y="11162"/>
                    <a:pt x="2659" y="10930"/>
                    <a:pt x="2659" y="10641"/>
                  </a:cubicBezTo>
                  <a:lnTo>
                    <a:pt x="2659" y="6861"/>
                  </a:lnTo>
                  <a:cubicBezTo>
                    <a:pt x="2659" y="6656"/>
                    <a:pt x="2827" y="6484"/>
                    <a:pt x="3036" y="6484"/>
                  </a:cubicBezTo>
                  <a:cubicBezTo>
                    <a:pt x="3242" y="6484"/>
                    <a:pt x="3413" y="6656"/>
                    <a:pt x="3413" y="6861"/>
                  </a:cubicBezTo>
                  <a:lnTo>
                    <a:pt x="3413" y="10641"/>
                  </a:lnTo>
                  <a:cubicBezTo>
                    <a:pt x="3413" y="10929"/>
                    <a:pt x="3646" y="11162"/>
                    <a:pt x="3934" y="11162"/>
                  </a:cubicBezTo>
                  <a:cubicBezTo>
                    <a:pt x="4222" y="11162"/>
                    <a:pt x="4455" y="10929"/>
                    <a:pt x="4455" y="10641"/>
                  </a:cubicBezTo>
                  <a:lnTo>
                    <a:pt x="4455" y="1906"/>
                  </a:lnTo>
                  <a:cubicBezTo>
                    <a:pt x="4455" y="1749"/>
                    <a:pt x="4582" y="1622"/>
                    <a:pt x="4739" y="1622"/>
                  </a:cubicBezTo>
                  <a:cubicBezTo>
                    <a:pt x="4897" y="1622"/>
                    <a:pt x="5024" y="1749"/>
                    <a:pt x="5024" y="1906"/>
                  </a:cubicBezTo>
                  <a:lnTo>
                    <a:pt x="5024" y="5107"/>
                  </a:lnTo>
                  <a:cubicBezTo>
                    <a:pt x="5024" y="5395"/>
                    <a:pt x="5257" y="5631"/>
                    <a:pt x="5545" y="5631"/>
                  </a:cubicBezTo>
                  <a:cubicBezTo>
                    <a:pt x="5832" y="5631"/>
                    <a:pt x="6069" y="5395"/>
                    <a:pt x="6069" y="5107"/>
                  </a:cubicBezTo>
                  <a:lnTo>
                    <a:pt x="6069" y="1622"/>
                  </a:lnTo>
                  <a:cubicBezTo>
                    <a:pt x="6069" y="727"/>
                    <a:pt x="5342" y="1"/>
                    <a:pt x="4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6452341" y="4375704"/>
              <a:ext cx="30281" cy="122540"/>
            </a:xfrm>
            <a:custGeom>
              <a:avLst/>
              <a:gdLst/>
              <a:ahLst/>
              <a:cxnLst/>
              <a:rect l="l" t="t" r="r" b="b"/>
              <a:pathLst>
                <a:path w="1156" h="4678" extrusionOk="0">
                  <a:moveTo>
                    <a:pt x="693" y="0"/>
                  </a:moveTo>
                  <a:cubicBezTo>
                    <a:pt x="453" y="0"/>
                    <a:pt x="261" y="196"/>
                    <a:pt x="261" y="432"/>
                  </a:cubicBezTo>
                  <a:lnTo>
                    <a:pt x="261" y="4157"/>
                  </a:lnTo>
                  <a:cubicBezTo>
                    <a:pt x="261" y="4342"/>
                    <a:pt x="161" y="4514"/>
                    <a:pt x="0" y="4606"/>
                  </a:cubicBezTo>
                  <a:cubicBezTo>
                    <a:pt x="84" y="4655"/>
                    <a:pt x="173" y="4677"/>
                    <a:pt x="259" y="4677"/>
                  </a:cubicBezTo>
                  <a:cubicBezTo>
                    <a:pt x="530" y="4677"/>
                    <a:pt x="778" y="4459"/>
                    <a:pt x="778" y="4157"/>
                  </a:cubicBezTo>
                  <a:lnTo>
                    <a:pt x="778" y="377"/>
                  </a:lnTo>
                  <a:cubicBezTo>
                    <a:pt x="778" y="168"/>
                    <a:pt x="946" y="0"/>
                    <a:pt x="1155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6499282" y="4248318"/>
              <a:ext cx="27950" cy="249953"/>
            </a:xfrm>
            <a:custGeom>
              <a:avLst/>
              <a:gdLst/>
              <a:ahLst/>
              <a:cxnLst/>
              <a:rect l="l" t="t" r="r" b="b"/>
              <a:pathLst>
                <a:path w="1067" h="9542" extrusionOk="0">
                  <a:moveTo>
                    <a:pt x="696" y="1"/>
                  </a:moveTo>
                  <a:cubicBezTo>
                    <a:pt x="460" y="1"/>
                    <a:pt x="264" y="193"/>
                    <a:pt x="264" y="433"/>
                  </a:cubicBezTo>
                  <a:lnTo>
                    <a:pt x="264" y="9020"/>
                  </a:lnTo>
                  <a:cubicBezTo>
                    <a:pt x="264" y="9205"/>
                    <a:pt x="165" y="9380"/>
                    <a:pt x="1" y="9472"/>
                  </a:cubicBezTo>
                  <a:cubicBezTo>
                    <a:pt x="78" y="9517"/>
                    <a:pt x="164" y="9541"/>
                    <a:pt x="250" y="9541"/>
                  </a:cubicBezTo>
                  <a:cubicBezTo>
                    <a:pt x="256" y="9541"/>
                    <a:pt x="262" y="9541"/>
                    <a:pt x="268" y="9541"/>
                  </a:cubicBezTo>
                  <a:cubicBezTo>
                    <a:pt x="552" y="9534"/>
                    <a:pt x="778" y="9301"/>
                    <a:pt x="782" y="9020"/>
                  </a:cubicBezTo>
                  <a:lnTo>
                    <a:pt x="782" y="285"/>
                  </a:lnTo>
                  <a:cubicBezTo>
                    <a:pt x="782" y="128"/>
                    <a:pt x="909" y="1"/>
                    <a:pt x="1066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6410062" y="4248318"/>
              <a:ext cx="27950" cy="105068"/>
            </a:xfrm>
            <a:custGeom>
              <a:avLst/>
              <a:gdLst/>
              <a:ahLst/>
              <a:cxnLst/>
              <a:rect l="l" t="t" r="r" b="b"/>
              <a:pathLst>
                <a:path w="1067" h="4011" extrusionOk="0">
                  <a:moveTo>
                    <a:pt x="696" y="1"/>
                  </a:moveTo>
                  <a:cubicBezTo>
                    <a:pt x="456" y="1"/>
                    <a:pt x="264" y="193"/>
                    <a:pt x="264" y="433"/>
                  </a:cubicBezTo>
                  <a:lnTo>
                    <a:pt x="264" y="3486"/>
                  </a:lnTo>
                  <a:cubicBezTo>
                    <a:pt x="264" y="3674"/>
                    <a:pt x="161" y="3846"/>
                    <a:pt x="0" y="3938"/>
                  </a:cubicBezTo>
                  <a:cubicBezTo>
                    <a:pt x="72" y="3983"/>
                    <a:pt x="155" y="4007"/>
                    <a:pt x="240" y="4010"/>
                  </a:cubicBezTo>
                  <a:cubicBezTo>
                    <a:pt x="246" y="4010"/>
                    <a:pt x="253" y="4011"/>
                    <a:pt x="259" y="4011"/>
                  </a:cubicBezTo>
                  <a:cubicBezTo>
                    <a:pt x="545" y="4011"/>
                    <a:pt x="782" y="3778"/>
                    <a:pt x="782" y="3486"/>
                  </a:cubicBezTo>
                  <a:lnTo>
                    <a:pt x="782" y="285"/>
                  </a:lnTo>
                  <a:cubicBezTo>
                    <a:pt x="782" y="128"/>
                    <a:pt x="908" y="1"/>
                    <a:pt x="1066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6505936" y="4205856"/>
              <a:ext cx="56031" cy="147504"/>
            </a:xfrm>
            <a:custGeom>
              <a:avLst/>
              <a:gdLst/>
              <a:ahLst/>
              <a:cxnLst/>
              <a:rect l="l" t="t" r="r" b="b"/>
              <a:pathLst>
                <a:path w="2139" h="5631" extrusionOk="0">
                  <a:moveTo>
                    <a:pt x="0" y="1"/>
                  </a:moveTo>
                  <a:cubicBezTo>
                    <a:pt x="895" y="1"/>
                    <a:pt x="1621" y="727"/>
                    <a:pt x="1621" y="1622"/>
                  </a:cubicBezTo>
                  <a:lnTo>
                    <a:pt x="1621" y="5107"/>
                  </a:lnTo>
                  <a:cubicBezTo>
                    <a:pt x="1621" y="5295"/>
                    <a:pt x="1522" y="5467"/>
                    <a:pt x="1357" y="5559"/>
                  </a:cubicBezTo>
                  <a:cubicBezTo>
                    <a:pt x="1442" y="5608"/>
                    <a:pt x="1531" y="5630"/>
                    <a:pt x="1618" y="5630"/>
                  </a:cubicBezTo>
                  <a:cubicBezTo>
                    <a:pt x="1890" y="5630"/>
                    <a:pt x="2138" y="5411"/>
                    <a:pt x="2138" y="5107"/>
                  </a:cubicBezTo>
                  <a:lnTo>
                    <a:pt x="2138" y="1622"/>
                  </a:lnTo>
                  <a:cubicBezTo>
                    <a:pt x="2138" y="727"/>
                    <a:pt x="1412" y="1"/>
                    <a:pt x="518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6486814" y="4292037"/>
              <a:ext cx="38795" cy="211603"/>
            </a:xfrm>
            <a:custGeom>
              <a:avLst/>
              <a:gdLst/>
              <a:ahLst/>
              <a:cxnLst/>
              <a:rect l="l" t="t" r="r" b="b"/>
              <a:pathLst>
                <a:path w="1481" h="8078" extrusionOk="0">
                  <a:moveTo>
                    <a:pt x="1264" y="1"/>
                  </a:moveTo>
                  <a:cubicBezTo>
                    <a:pt x="1262" y="1"/>
                    <a:pt x="1260" y="1"/>
                    <a:pt x="1258" y="1"/>
                  </a:cubicBezTo>
                  <a:cubicBezTo>
                    <a:pt x="1141" y="1"/>
                    <a:pt x="1045" y="93"/>
                    <a:pt x="1045" y="213"/>
                  </a:cubicBezTo>
                  <a:lnTo>
                    <a:pt x="1045" y="7334"/>
                  </a:lnTo>
                  <a:cubicBezTo>
                    <a:pt x="1045" y="7502"/>
                    <a:pt x="915" y="7642"/>
                    <a:pt x="751" y="7653"/>
                  </a:cubicBezTo>
                  <a:cubicBezTo>
                    <a:pt x="749" y="7653"/>
                    <a:pt x="746" y="7653"/>
                    <a:pt x="744" y="7653"/>
                  </a:cubicBezTo>
                  <a:cubicBezTo>
                    <a:pt x="572" y="7653"/>
                    <a:pt x="432" y="7517"/>
                    <a:pt x="432" y="7348"/>
                  </a:cubicBezTo>
                  <a:lnTo>
                    <a:pt x="432" y="5963"/>
                  </a:lnTo>
                  <a:cubicBezTo>
                    <a:pt x="432" y="5819"/>
                    <a:pt x="324" y="5747"/>
                    <a:pt x="216" y="5747"/>
                  </a:cubicBezTo>
                  <a:cubicBezTo>
                    <a:pt x="108" y="5747"/>
                    <a:pt x="0" y="5819"/>
                    <a:pt x="0" y="5963"/>
                  </a:cubicBezTo>
                  <a:lnTo>
                    <a:pt x="0" y="7348"/>
                  </a:lnTo>
                  <a:cubicBezTo>
                    <a:pt x="4" y="7753"/>
                    <a:pt x="333" y="8078"/>
                    <a:pt x="737" y="8078"/>
                  </a:cubicBezTo>
                  <a:cubicBezTo>
                    <a:pt x="740" y="8078"/>
                    <a:pt x="742" y="8078"/>
                    <a:pt x="744" y="8078"/>
                  </a:cubicBezTo>
                  <a:cubicBezTo>
                    <a:pt x="1152" y="8074"/>
                    <a:pt x="1481" y="7742"/>
                    <a:pt x="1474" y="7334"/>
                  </a:cubicBezTo>
                  <a:lnTo>
                    <a:pt x="1474" y="217"/>
                  </a:lnTo>
                  <a:cubicBezTo>
                    <a:pt x="1477" y="99"/>
                    <a:pt x="1381" y="1"/>
                    <a:pt x="1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6445059" y="4118522"/>
              <a:ext cx="78035" cy="75153"/>
            </a:xfrm>
            <a:custGeom>
              <a:avLst/>
              <a:gdLst/>
              <a:ahLst/>
              <a:cxnLst/>
              <a:rect l="l" t="t" r="r" b="b"/>
              <a:pathLst>
                <a:path w="2979" h="2869" extrusionOk="0">
                  <a:moveTo>
                    <a:pt x="1433" y="432"/>
                  </a:moveTo>
                  <a:cubicBezTo>
                    <a:pt x="2324" y="432"/>
                    <a:pt x="2773" y="1512"/>
                    <a:pt x="2143" y="2142"/>
                  </a:cubicBezTo>
                  <a:cubicBezTo>
                    <a:pt x="1938" y="2347"/>
                    <a:pt x="1687" y="2438"/>
                    <a:pt x="1441" y="2438"/>
                  </a:cubicBezTo>
                  <a:cubicBezTo>
                    <a:pt x="926" y="2438"/>
                    <a:pt x="433" y="2039"/>
                    <a:pt x="433" y="1437"/>
                  </a:cubicBezTo>
                  <a:cubicBezTo>
                    <a:pt x="433" y="885"/>
                    <a:pt x="881" y="436"/>
                    <a:pt x="1433" y="436"/>
                  </a:cubicBezTo>
                  <a:lnTo>
                    <a:pt x="1433" y="432"/>
                  </a:lnTo>
                  <a:close/>
                  <a:moveTo>
                    <a:pt x="1432" y="1"/>
                  </a:moveTo>
                  <a:cubicBezTo>
                    <a:pt x="1248" y="1"/>
                    <a:pt x="1062" y="37"/>
                    <a:pt x="885" y="110"/>
                  </a:cubicBezTo>
                  <a:cubicBezTo>
                    <a:pt x="347" y="333"/>
                    <a:pt x="1" y="854"/>
                    <a:pt x="1" y="1437"/>
                  </a:cubicBezTo>
                  <a:cubicBezTo>
                    <a:pt x="1" y="2228"/>
                    <a:pt x="642" y="2869"/>
                    <a:pt x="1433" y="2869"/>
                  </a:cubicBezTo>
                  <a:cubicBezTo>
                    <a:pt x="2012" y="2869"/>
                    <a:pt x="2533" y="2519"/>
                    <a:pt x="2756" y="1985"/>
                  </a:cubicBezTo>
                  <a:cubicBezTo>
                    <a:pt x="2979" y="1447"/>
                    <a:pt x="2855" y="833"/>
                    <a:pt x="2444" y="422"/>
                  </a:cubicBezTo>
                  <a:cubicBezTo>
                    <a:pt x="2171" y="147"/>
                    <a:pt x="1805" y="1"/>
                    <a:pt x="1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6397489" y="4243026"/>
              <a:ext cx="100667" cy="260876"/>
            </a:xfrm>
            <a:custGeom>
              <a:avLst/>
              <a:gdLst/>
              <a:ahLst/>
              <a:cxnLst/>
              <a:rect l="l" t="t" r="r" b="b"/>
              <a:pathLst>
                <a:path w="3843" h="9959" extrusionOk="0">
                  <a:moveTo>
                    <a:pt x="1546" y="1"/>
                  </a:moveTo>
                  <a:cubicBezTo>
                    <a:pt x="1275" y="1"/>
                    <a:pt x="1053" y="217"/>
                    <a:pt x="1046" y="487"/>
                  </a:cubicBezTo>
                  <a:lnTo>
                    <a:pt x="1046" y="3688"/>
                  </a:lnTo>
                  <a:cubicBezTo>
                    <a:pt x="1046" y="3859"/>
                    <a:pt x="909" y="3996"/>
                    <a:pt x="737" y="3996"/>
                  </a:cubicBezTo>
                  <a:cubicBezTo>
                    <a:pt x="569" y="3996"/>
                    <a:pt x="432" y="3859"/>
                    <a:pt x="432" y="3688"/>
                  </a:cubicBezTo>
                  <a:lnTo>
                    <a:pt x="432" y="2900"/>
                  </a:lnTo>
                  <a:cubicBezTo>
                    <a:pt x="432" y="2756"/>
                    <a:pt x="324" y="2684"/>
                    <a:pt x="216" y="2684"/>
                  </a:cubicBezTo>
                  <a:cubicBezTo>
                    <a:pt x="109" y="2684"/>
                    <a:pt x="1" y="2756"/>
                    <a:pt x="1" y="2900"/>
                  </a:cubicBezTo>
                  <a:lnTo>
                    <a:pt x="1" y="3688"/>
                  </a:lnTo>
                  <a:cubicBezTo>
                    <a:pt x="1" y="4096"/>
                    <a:pt x="330" y="4428"/>
                    <a:pt x="737" y="4428"/>
                  </a:cubicBezTo>
                  <a:cubicBezTo>
                    <a:pt x="1145" y="4428"/>
                    <a:pt x="1478" y="4096"/>
                    <a:pt x="1478" y="3688"/>
                  </a:cubicBezTo>
                  <a:lnTo>
                    <a:pt x="1478" y="487"/>
                  </a:lnTo>
                  <a:cubicBezTo>
                    <a:pt x="1478" y="443"/>
                    <a:pt x="1511" y="420"/>
                    <a:pt x="1544" y="420"/>
                  </a:cubicBezTo>
                  <a:cubicBezTo>
                    <a:pt x="1578" y="420"/>
                    <a:pt x="1611" y="443"/>
                    <a:pt x="1611" y="487"/>
                  </a:cubicBezTo>
                  <a:lnTo>
                    <a:pt x="1611" y="9222"/>
                  </a:lnTo>
                  <a:cubicBezTo>
                    <a:pt x="1611" y="9627"/>
                    <a:pt x="1944" y="9959"/>
                    <a:pt x="2351" y="9959"/>
                  </a:cubicBezTo>
                  <a:cubicBezTo>
                    <a:pt x="2759" y="9959"/>
                    <a:pt x="3088" y="9627"/>
                    <a:pt x="3088" y="9222"/>
                  </a:cubicBezTo>
                  <a:lnTo>
                    <a:pt x="3088" y="5442"/>
                  </a:lnTo>
                  <a:cubicBezTo>
                    <a:pt x="3088" y="5336"/>
                    <a:pt x="3168" y="5283"/>
                    <a:pt x="3247" y="5283"/>
                  </a:cubicBezTo>
                  <a:cubicBezTo>
                    <a:pt x="3327" y="5283"/>
                    <a:pt x="3407" y="5336"/>
                    <a:pt x="3407" y="5442"/>
                  </a:cubicBezTo>
                  <a:lnTo>
                    <a:pt x="3407" y="6974"/>
                  </a:lnTo>
                  <a:lnTo>
                    <a:pt x="3410" y="6974"/>
                  </a:lnTo>
                  <a:cubicBezTo>
                    <a:pt x="3410" y="7091"/>
                    <a:pt x="3506" y="7190"/>
                    <a:pt x="3626" y="7190"/>
                  </a:cubicBezTo>
                  <a:cubicBezTo>
                    <a:pt x="3743" y="7190"/>
                    <a:pt x="3842" y="7091"/>
                    <a:pt x="3842" y="6974"/>
                  </a:cubicBezTo>
                  <a:lnTo>
                    <a:pt x="3842" y="5442"/>
                  </a:lnTo>
                  <a:cubicBezTo>
                    <a:pt x="3842" y="5117"/>
                    <a:pt x="3575" y="4850"/>
                    <a:pt x="3249" y="4850"/>
                  </a:cubicBezTo>
                  <a:cubicBezTo>
                    <a:pt x="2920" y="4850"/>
                    <a:pt x="2656" y="5117"/>
                    <a:pt x="2656" y="5442"/>
                  </a:cubicBezTo>
                  <a:lnTo>
                    <a:pt x="2656" y="9222"/>
                  </a:lnTo>
                  <a:cubicBezTo>
                    <a:pt x="2656" y="9390"/>
                    <a:pt x="2519" y="9527"/>
                    <a:pt x="2351" y="9527"/>
                  </a:cubicBezTo>
                  <a:cubicBezTo>
                    <a:pt x="2180" y="9527"/>
                    <a:pt x="2043" y="9390"/>
                    <a:pt x="2043" y="9222"/>
                  </a:cubicBezTo>
                  <a:lnTo>
                    <a:pt x="2043" y="487"/>
                  </a:lnTo>
                  <a:cubicBezTo>
                    <a:pt x="2036" y="217"/>
                    <a:pt x="1813" y="1"/>
                    <a:pt x="1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6397489" y="4200224"/>
              <a:ext cx="170346" cy="158820"/>
            </a:xfrm>
            <a:custGeom>
              <a:avLst/>
              <a:gdLst/>
              <a:ahLst/>
              <a:cxnLst/>
              <a:rect l="l" t="t" r="r" b="b"/>
              <a:pathLst>
                <a:path w="6503" h="6063" extrusionOk="0">
                  <a:moveTo>
                    <a:pt x="1837" y="0"/>
                  </a:moveTo>
                  <a:cubicBezTo>
                    <a:pt x="826" y="4"/>
                    <a:pt x="4" y="823"/>
                    <a:pt x="1" y="1837"/>
                  </a:cubicBezTo>
                  <a:lnTo>
                    <a:pt x="1" y="3670"/>
                  </a:lnTo>
                  <a:cubicBezTo>
                    <a:pt x="1" y="3787"/>
                    <a:pt x="97" y="3883"/>
                    <a:pt x="216" y="3883"/>
                  </a:cubicBezTo>
                  <a:cubicBezTo>
                    <a:pt x="336" y="3883"/>
                    <a:pt x="432" y="3787"/>
                    <a:pt x="432" y="3670"/>
                  </a:cubicBezTo>
                  <a:lnTo>
                    <a:pt x="432" y="1837"/>
                  </a:lnTo>
                  <a:cubicBezTo>
                    <a:pt x="436" y="1062"/>
                    <a:pt x="1063" y="432"/>
                    <a:pt x="1837" y="432"/>
                  </a:cubicBezTo>
                  <a:lnTo>
                    <a:pt x="4658" y="432"/>
                  </a:lnTo>
                  <a:cubicBezTo>
                    <a:pt x="5435" y="432"/>
                    <a:pt x="6063" y="1062"/>
                    <a:pt x="6063" y="1837"/>
                  </a:cubicBezTo>
                  <a:lnTo>
                    <a:pt x="6063" y="5312"/>
                  </a:lnTo>
                  <a:cubicBezTo>
                    <a:pt x="6066" y="5480"/>
                    <a:pt x="5936" y="5620"/>
                    <a:pt x="5768" y="5630"/>
                  </a:cubicBezTo>
                  <a:cubicBezTo>
                    <a:pt x="5766" y="5630"/>
                    <a:pt x="5764" y="5630"/>
                    <a:pt x="5762" y="5630"/>
                  </a:cubicBezTo>
                  <a:cubicBezTo>
                    <a:pt x="5593" y="5630"/>
                    <a:pt x="5453" y="5495"/>
                    <a:pt x="5453" y="5322"/>
                  </a:cubicBezTo>
                  <a:lnTo>
                    <a:pt x="5453" y="2121"/>
                  </a:lnTo>
                  <a:cubicBezTo>
                    <a:pt x="5453" y="1844"/>
                    <a:pt x="5226" y="1621"/>
                    <a:pt x="4952" y="1621"/>
                  </a:cubicBezTo>
                  <a:cubicBezTo>
                    <a:pt x="4675" y="1621"/>
                    <a:pt x="4452" y="1844"/>
                    <a:pt x="4452" y="2121"/>
                  </a:cubicBezTo>
                  <a:lnTo>
                    <a:pt x="4452" y="2858"/>
                  </a:lnTo>
                  <a:cubicBezTo>
                    <a:pt x="4452" y="2978"/>
                    <a:pt x="4548" y="3074"/>
                    <a:pt x="4668" y="3074"/>
                  </a:cubicBezTo>
                  <a:cubicBezTo>
                    <a:pt x="4788" y="3074"/>
                    <a:pt x="4884" y="2978"/>
                    <a:pt x="4884" y="2858"/>
                  </a:cubicBezTo>
                  <a:lnTo>
                    <a:pt x="4884" y="2121"/>
                  </a:lnTo>
                  <a:cubicBezTo>
                    <a:pt x="4884" y="2077"/>
                    <a:pt x="4918" y="2054"/>
                    <a:pt x="4952" y="2054"/>
                  </a:cubicBezTo>
                  <a:cubicBezTo>
                    <a:pt x="4987" y="2054"/>
                    <a:pt x="5021" y="2077"/>
                    <a:pt x="5021" y="2121"/>
                  </a:cubicBezTo>
                  <a:lnTo>
                    <a:pt x="5021" y="5322"/>
                  </a:lnTo>
                  <a:cubicBezTo>
                    <a:pt x="5024" y="5623"/>
                    <a:pt x="5202" y="5894"/>
                    <a:pt x="5480" y="6007"/>
                  </a:cubicBezTo>
                  <a:cubicBezTo>
                    <a:pt x="5572" y="6045"/>
                    <a:pt x="5666" y="6062"/>
                    <a:pt x="5758" y="6062"/>
                  </a:cubicBezTo>
                  <a:cubicBezTo>
                    <a:pt x="6152" y="6062"/>
                    <a:pt x="6503" y="5740"/>
                    <a:pt x="6494" y="5312"/>
                  </a:cubicBezTo>
                  <a:lnTo>
                    <a:pt x="6494" y="1837"/>
                  </a:lnTo>
                  <a:cubicBezTo>
                    <a:pt x="6494" y="823"/>
                    <a:pt x="5672" y="4"/>
                    <a:pt x="4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9"/>
          <p:cNvGrpSpPr/>
          <p:nvPr/>
        </p:nvGrpSpPr>
        <p:grpSpPr>
          <a:xfrm>
            <a:off x="7501121" y="3917022"/>
            <a:ext cx="386452" cy="298281"/>
            <a:chOff x="1809858" y="2454296"/>
            <a:chExt cx="417065" cy="312018"/>
          </a:xfrm>
        </p:grpSpPr>
        <p:sp>
          <p:nvSpPr>
            <p:cNvPr id="1121" name="Google Shape;1121;p39"/>
            <p:cNvSpPr/>
            <p:nvPr/>
          </p:nvSpPr>
          <p:spPr>
            <a:xfrm>
              <a:off x="1816833" y="2460438"/>
              <a:ext cx="404780" cy="215117"/>
            </a:xfrm>
            <a:custGeom>
              <a:avLst/>
              <a:gdLst/>
              <a:ahLst/>
              <a:cxnLst/>
              <a:rect l="l" t="t" r="r" b="b"/>
              <a:pathLst>
                <a:path w="15552" h="8265" extrusionOk="0">
                  <a:moveTo>
                    <a:pt x="6255" y="0"/>
                  </a:moveTo>
                  <a:cubicBezTo>
                    <a:pt x="6100" y="0"/>
                    <a:pt x="5944" y="10"/>
                    <a:pt x="5788" y="31"/>
                  </a:cubicBezTo>
                  <a:cubicBezTo>
                    <a:pt x="4423" y="218"/>
                    <a:pt x="3293" y="1185"/>
                    <a:pt x="2899" y="2505"/>
                  </a:cubicBezTo>
                  <a:lnTo>
                    <a:pt x="2878" y="2505"/>
                  </a:lnTo>
                  <a:cubicBezTo>
                    <a:pt x="1288" y="2505"/>
                    <a:pt x="0" y="3792"/>
                    <a:pt x="0" y="5383"/>
                  </a:cubicBezTo>
                  <a:cubicBezTo>
                    <a:pt x="0" y="6973"/>
                    <a:pt x="1288" y="8264"/>
                    <a:pt x="2878" y="8264"/>
                  </a:cubicBezTo>
                  <a:lnTo>
                    <a:pt x="13142" y="8264"/>
                  </a:lnTo>
                  <a:cubicBezTo>
                    <a:pt x="13152" y="8265"/>
                    <a:pt x="13163" y="8265"/>
                    <a:pt x="13174" y="8265"/>
                  </a:cubicBezTo>
                  <a:cubicBezTo>
                    <a:pt x="14486" y="8265"/>
                    <a:pt x="15552" y="7202"/>
                    <a:pt x="15552" y="5886"/>
                  </a:cubicBezTo>
                  <a:cubicBezTo>
                    <a:pt x="15552" y="4572"/>
                    <a:pt x="14489" y="3507"/>
                    <a:pt x="13180" y="3507"/>
                  </a:cubicBezTo>
                  <a:cubicBezTo>
                    <a:pt x="13167" y="3507"/>
                    <a:pt x="13154" y="3507"/>
                    <a:pt x="13142" y="3507"/>
                  </a:cubicBezTo>
                  <a:lnTo>
                    <a:pt x="13142" y="3504"/>
                  </a:lnTo>
                  <a:cubicBezTo>
                    <a:pt x="13057" y="3504"/>
                    <a:pt x="12969" y="3511"/>
                    <a:pt x="12885" y="3522"/>
                  </a:cubicBezTo>
                  <a:cubicBezTo>
                    <a:pt x="12501" y="2290"/>
                    <a:pt x="11366" y="1503"/>
                    <a:pt x="10144" y="1503"/>
                  </a:cubicBezTo>
                  <a:cubicBezTo>
                    <a:pt x="9841" y="1503"/>
                    <a:pt x="9533" y="1551"/>
                    <a:pt x="9229" y="1653"/>
                  </a:cubicBezTo>
                  <a:cubicBezTo>
                    <a:pt x="8584" y="616"/>
                    <a:pt x="7453" y="0"/>
                    <a:pt x="62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1815454" y="2525793"/>
              <a:ext cx="368706" cy="149762"/>
            </a:xfrm>
            <a:custGeom>
              <a:avLst/>
              <a:gdLst/>
              <a:ahLst/>
              <a:cxnLst/>
              <a:rect l="l" t="t" r="r" b="b"/>
              <a:pathLst>
                <a:path w="14166" h="5754" extrusionOk="0">
                  <a:moveTo>
                    <a:pt x="2805" y="1"/>
                  </a:moveTo>
                  <a:lnTo>
                    <a:pt x="2805" y="1"/>
                  </a:lnTo>
                  <a:cubicBezTo>
                    <a:pt x="1228" y="68"/>
                    <a:pt x="0" y="1394"/>
                    <a:pt x="53" y="2970"/>
                  </a:cubicBezTo>
                  <a:cubicBezTo>
                    <a:pt x="102" y="4540"/>
                    <a:pt x="1453" y="5753"/>
                    <a:pt x="3023" y="5753"/>
                  </a:cubicBezTo>
                  <a:lnTo>
                    <a:pt x="13195" y="5753"/>
                  </a:lnTo>
                  <a:cubicBezTo>
                    <a:pt x="13254" y="5753"/>
                    <a:pt x="13318" y="5750"/>
                    <a:pt x="13378" y="5746"/>
                  </a:cubicBezTo>
                  <a:cubicBezTo>
                    <a:pt x="14166" y="5683"/>
                    <a:pt x="14102" y="4501"/>
                    <a:pt x="13314" y="4501"/>
                  </a:cubicBezTo>
                  <a:lnTo>
                    <a:pt x="11569" y="4501"/>
                  </a:lnTo>
                  <a:cubicBezTo>
                    <a:pt x="11428" y="4501"/>
                    <a:pt x="11316" y="4388"/>
                    <a:pt x="11316" y="4251"/>
                  </a:cubicBezTo>
                  <a:lnTo>
                    <a:pt x="11316" y="3456"/>
                  </a:lnTo>
                  <a:cubicBezTo>
                    <a:pt x="11319" y="3122"/>
                    <a:pt x="11186" y="2805"/>
                    <a:pt x="10950" y="2569"/>
                  </a:cubicBezTo>
                  <a:lnTo>
                    <a:pt x="9490" y="1109"/>
                  </a:lnTo>
                  <a:cubicBezTo>
                    <a:pt x="9257" y="877"/>
                    <a:pt x="8937" y="743"/>
                    <a:pt x="8607" y="743"/>
                  </a:cubicBezTo>
                  <a:lnTo>
                    <a:pt x="5306" y="743"/>
                  </a:lnTo>
                  <a:cubicBezTo>
                    <a:pt x="4754" y="743"/>
                    <a:pt x="4307" y="1194"/>
                    <a:pt x="4307" y="1746"/>
                  </a:cubicBezTo>
                  <a:lnTo>
                    <a:pt x="4307" y="3963"/>
                  </a:lnTo>
                  <a:cubicBezTo>
                    <a:pt x="4307" y="4107"/>
                    <a:pt x="4188" y="4215"/>
                    <a:pt x="4054" y="4215"/>
                  </a:cubicBezTo>
                  <a:cubicBezTo>
                    <a:pt x="4019" y="4215"/>
                    <a:pt x="3983" y="4207"/>
                    <a:pt x="3948" y="4191"/>
                  </a:cubicBezTo>
                  <a:cubicBezTo>
                    <a:pt x="3016" y="3737"/>
                    <a:pt x="2344" y="2819"/>
                    <a:pt x="2305" y="1728"/>
                  </a:cubicBezTo>
                  <a:cubicBezTo>
                    <a:pt x="2280" y="1116"/>
                    <a:pt x="2456" y="507"/>
                    <a:pt x="2805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1947127" y="2564731"/>
              <a:ext cx="143359" cy="195440"/>
            </a:xfrm>
            <a:custGeom>
              <a:avLst/>
              <a:gdLst/>
              <a:ahLst/>
              <a:cxnLst/>
              <a:rect l="l" t="t" r="r" b="b"/>
              <a:pathLst>
                <a:path w="5508" h="7509" extrusionOk="0">
                  <a:moveTo>
                    <a:pt x="251" y="0"/>
                  </a:moveTo>
                  <a:cubicBezTo>
                    <a:pt x="114" y="0"/>
                    <a:pt x="1" y="113"/>
                    <a:pt x="1" y="250"/>
                  </a:cubicBezTo>
                  <a:lnTo>
                    <a:pt x="1" y="7259"/>
                  </a:lnTo>
                  <a:cubicBezTo>
                    <a:pt x="1" y="7399"/>
                    <a:pt x="114" y="7508"/>
                    <a:pt x="251" y="7508"/>
                  </a:cubicBezTo>
                  <a:lnTo>
                    <a:pt x="5258" y="7508"/>
                  </a:lnTo>
                  <a:cubicBezTo>
                    <a:pt x="5260" y="7509"/>
                    <a:pt x="5262" y="7509"/>
                    <a:pt x="5264" y="7509"/>
                  </a:cubicBezTo>
                  <a:cubicBezTo>
                    <a:pt x="5398" y="7509"/>
                    <a:pt x="5507" y="7397"/>
                    <a:pt x="5507" y="7259"/>
                  </a:cubicBezTo>
                  <a:lnTo>
                    <a:pt x="5507" y="1960"/>
                  </a:lnTo>
                  <a:cubicBezTo>
                    <a:pt x="5507" y="1826"/>
                    <a:pt x="5455" y="1700"/>
                    <a:pt x="5363" y="1605"/>
                  </a:cubicBezTo>
                  <a:lnTo>
                    <a:pt x="3903" y="144"/>
                  </a:lnTo>
                  <a:cubicBezTo>
                    <a:pt x="3808" y="53"/>
                    <a:pt x="3681" y="0"/>
                    <a:pt x="3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2044860" y="2610331"/>
              <a:ext cx="45626" cy="13014"/>
            </a:xfrm>
            <a:custGeom>
              <a:avLst/>
              <a:gdLst/>
              <a:ahLst/>
              <a:cxnLst/>
              <a:rect l="l" t="t" r="r" b="b"/>
              <a:pathLst>
                <a:path w="1753" h="500" extrusionOk="0">
                  <a:moveTo>
                    <a:pt x="0" y="0"/>
                  </a:moveTo>
                  <a:lnTo>
                    <a:pt x="0" y="500"/>
                  </a:lnTo>
                  <a:lnTo>
                    <a:pt x="1752" y="500"/>
                  </a:lnTo>
                  <a:lnTo>
                    <a:pt x="1752" y="208"/>
                  </a:lnTo>
                  <a:cubicBezTo>
                    <a:pt x="1752" y="134"/>
                    <a:pt x="1735" y="64"/>
                    <a:pt x="1707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1809858" y="2454296"/>
              <a:ext cx="417065" cy="227298"/>
            </a:xfrm>
            <a:custGeom>
              <a:avLst/>
              <a:gdLst/>
              <a:ahLst/>
              <a:cxnLst/>
              <a:rect l="l" t="t" r="r" b="b"/>
              <a:pathLst>
                <a:path w="16024" h="8733" extrusionOk="0">
                  <a:moveTo>
                    <a:pt x="6521" y="0"/>
                  </a:moveTo>
                  <a:cubicBezTo>
                    <a:pt x="5737" y="0"/>
                    <a:pt x="4947" y="246"/>
                    <a:pt x="4272" y="756"/>
                  </a:cubicBezTo>
                  <a:cubicBezTo>
                    <a:pt x="3685" y="1203"/>
                    <a:pt x="3241" y="1812"/>
                    <a:pt x="2995" y="2509"/>
                  </a:cubicBezTo>
                  <a:cubicBezTo>
                    <a:pt x="1310" y="2593"/>
                    <a:pt x="1" y="4004"/>
                    <a:pt x="39" y="5693"/>
                  </a:cubicBezTo>
                  <a:cubicBezTo>
                    <a:pt x="82" y="7378"/>
                    <a:pt x="1457" y="8726"/>
                    <a:pt x="3146" y="8729"/>
                  </a:cubicBezTo>
                  <a:lnTo>
                    <a:pt x="4272" y="8729"/>
                  </a:lnTo>
                  <a:cubicBezTo>
                    <a:pt x="4571" y="8719"/>
                    <a:pt x="4571" y="8275"/>
                    <a:pt x="4272" y="8261"/>
                  </a:cubicBezTo>
                  <a:lnTo>
                    <a:pt x="3146" y="8261"/>
                  </a:lnTo>
                  <a:cubicBezTo>
                    <a:pt x="1700" y="8244"/>
                    <a:pt x="536" y="7068"/>
                    <a:pt x="532" y="5619"/>
                  </a:cubicBezTo>
                  <a:cubicBezTo>
                    <a:pt x="532" y="4173"/>
                    <a:pt x="1693" y="2991"/>
                    <a:pt x="3143" y="2973"/>
                  </a:cubicBezTo>
                  <a:lnTo>
                    <a:pt x="3167" y="2973"/>
                  </a:lnTo>
                  <a:cubicBezTo>
                    <a:pt x="3269" y="2973"/>
                    <a:pt x="3361" y="2903"/>
                    <a:pt x="3389" y="2804"/>
                  </a:cubicBezTo>
                  <a:cubicBezTo>
                    <a:pt x="3593" y="2139"/>
                    <a:pt x="3998" y="1551"/>
                    <a:pt x="4554" y="1133"/>
                  </a:cubicBezTo>
                  <a:cubicBezTo>
                    <a:pt x="5145" y="684"/>
                    <a:pt x="5836" y="470"/>
                    <a:pt x="6520" y="470"/>
                  </a:cubicBezTo>
                  <a:cubicBezTo>
                    <a:pt x="7606" y="470"/>
                    <a:pt x="8675" y="1011"/>
                    <a:pt x="9297" y="2012"/>
                  </a:cubicBezTo>
                  <a:cubicBezTo>
                    <a:pt x="9342" y="2083"/>
                    <a:pt x="9420" y="2122"/>
                    <a:pt x="9499" y="2122"/>
                  </a:cubicBezTo>
                  <a:cubicBezTo>
                    <a:pt x="9523" y="2122"/>
                    <a:pt x="9547" y="2118"/>
                    <a:pt x="9571" y="2111"/>
                  </a:cubicBezTo>
                  <a:cubicBezTo>
                    <a:pt x="9850" y="2017"/>
                    <a:pt x="10133" y="1973"/>
                    <a:pt x="10411" y="1973"/>
                  </a:cubicBezTo>
                  <a:cubicBezTo>
                    <a:pt x="11532" y="1973"/>
                    <a:pt x="12576" y="2694"/>
                    <a:pt x="12931" y="3824"/>
                  </a:cubicBezTo>
                  <a:cubicBezTo>
                    <a:pt x="12961" y="3926"/>
                    <a:pt x="13054" y="3991"/>
                    <a:pt x="13155" y="3991"/>
                  </a:cubicBezTo>
                  <a:cubicBezTo>
                    <a:pt x="13162" y="3991"/>
                    <a:pt x="13170" y="3991"/>
                    <a:pt x="13177" y="3990"/>
                  </a:cubicBezTo>
                  <a:cubicBezTo>
                    <a:pt x="13259" y="3981"/>
                    <a:pt x="13339" y="3976"/>
                    <a:pt x="13419" y="3976"/>
                  </a:cubicBezTo>
                  <a:cubicBezTo>
                    <a:pt x="14541" y="3976"/>
                    <a:pt x="15490" y="4856"/>
                    <a:pt x="15552" y="6002"/>
                  </a:cubicBezTo>
                  <a:cubicBezTo>
                    <a:pt x="15619" y="7230"/>
                    <a:pt x="14641" y="8265"/>
                    <a:pt x="13410" y="8265"/>
                  </a:cubicBezTo>
                  <a:lnTo>
                    <a:pt x="11784" y="8265"/>
                  </a:lnTo>
                  <a:cubicBezTo>
                    <a:pt x="11485" y="8275"/>
                    <a:pt x="11485" y="8719"/>
                    <a:pt x="11784" y="8733"/>
                  </a:cubicBezTo>
                  <a:lnTo>
                    <a:pt x="13410" y="8733"/>
                  </a:lnTo>
                  <a:cubicBezTo>
                    <a:pt x="14852" y="8733"/>
                    <a:pt x="16024" y="7561"/>
                    <a:pt x="16024" y="6118"/>
                  </a:cubicBezTo>
                  <a:cubicBezTo>
                    <a:pt x="16024" y="4676"/>
                    <a:pt x="14852" y="3508"/>
                    <a:pt x="13410" y="3508"/>
                  </a:cubicBezTo>
                  <a:lnTo>
                    <a:pt x="13315" y="3508"/>
                  </a:lnTo>
                  <a:cubicBezTo>
                    <a:pt x="13104" y="2955"/>
                    <a:pt x="12741" y="2473"/>
                    <a:pt x="12266" y="2118"/>
                  </a:cubicBezTo>
                  <a:cubicBezTo>
                    <a:pt x="11725" y="1714"/>
                    <a:pt x="11073" y="1503"/>
                    <a:pt x="10411" y="1503"/>
                  </a:cubicBezTo>
                  <a:cubicBezTo>
                    <a:pt x="10138" y="1503"/>
                    <a:pt x="9864" y="1538"/>
                    <a:pt x="9596" y="1611"/>
                  </a:cubicBezTo>
                  <a:cubicBezTo>
                    <a:pt x="8870" y="560"/>
                    <a:pt x="7703" y="0"/>
                    <a:pt x="6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941010" y="2558588"/>
              <a:ext cx="155514" cy="207725"/>
            </a:xfrm>
            <a:custGeom>
              <a:avLst/>
              <a:gdLst/>
              <a:ahLst/>
              <a:cxnLst/>
              <a:rect l="l" t="t" r="r" b="b"/>
              <a:pathLst>
                <a:path w="5975" h="7981" extrusionOk="0">
                  <a:moveTo>
                    <a:pt x="3505" y="468"/>
                  </a:moveTo>
                  <a:lnTo>
                    <a:pt x="3505" y="1988"/>
                  </a:lnTo>
                  <a:cubicBezTo>
                    <a:pt x="3505" y="2256"/>
                    <a:pt x="3723" y="2474"/>
                    <a:pt x="3990" y="2474"/>
                  </a:cubicBezTo>
                  <a:lnTo>
                    <a:pt x="4740" y="2474"/>
                  </a:lnTo>
                  <a:cubicBezTo>
                    <a:pt x="4742" y="2474"/>
                    <a:pt x="4744" y="2474"/>
                    <a:pt x="4746" y="2474"/>
                  </a:cubicBezTo>
                  <a:cubicBezTo>
                    <a:pt x="4877" y="2474"/>
                    <a:pt x="4986" y="2370"/>
                    <a:pt x="4986" y="2238"/>
                  </a:cubicBezTo>
                  <a:cubicBezTo>
                    <a:pt x="4986" y="2107"/>
                    <a:pt x="4877" y="2002"/>
                    <a:pt x="4746" y="2002"/>
                  </a:cubicBezTo>
                  <a:cubicBezTo>
                    <a:pt x="4744" y="2002"/>
                    <a:pt x="4742" y="2002"/>
                    <a:pt x="4740" y="2002"/>
                  </a:cubicBezTo>
                  <a:lnTo>
                    <a:pt x="3990" y="2002"/>
                  </a:lnTo>
                  <a:cubicBezTo>
                    <a:pt x="3980" y="2002"/>
                    <a:pt x="3973" y="1995"/>
                    <a:pt x="3973" y="1988"/>
                  </a:cubicBezTo>
                  <a:lnTo>
                    <a:pt x="3973" y="549"/>
                  </a:lnTo>
                  <a:lnTo>
                    <a:pt x="5429" y="2006"/>
                  </a:lnTo>
                  <a:cubicBezTo>
                    <a:pt x="5478" y="2055"/>
                    <a:pt x="5507" y="2126"/>
                    <a:pt x="5507" y="2196"/>
                  </a:cubicBezTo>
                  <a:lnTo>
                    <a:pt x="5510" y="7495"/>
                  </a:lnTo>
                  <a:cubicBezTo>
                    <a:pt x="5510" y="7505"/>
                    <a:pt x="5500" y="7512"/>
                    <a:pt x="5493" y="7512"/>
                  </a:cubicBezTo>
                  <a:lnTo>
                    <a:pt x="486" y="7512"/>
                  </a:lnTo>
                  <a:cubicBezTo>
                    <a:pt x="475" y="7512"/>
                    <a:pt x="468" y="7505"/>
                    <a:pt x="468" y="7495"/>
                  </a:cubicBezTo>
                  <a:lnTo>
                    <a:pt x="468" y="486"/>
                  </a:lnTo>
                  <a:cubicBezTo>
                    <a:pt x="468" y="475"/>
                    <a:pt x="475" y="468"/>
                    <a:pt x="486" y="468"/>
                  </a:cubicBezTo>
                  <a:close/>
                  <a:moveTo>
                    <a:pt x="482" y="0"/>
                  </a:moveTo>
                  <a:cubicBezTo>
                    <a:pt x="218" y="0"/>
                    <a:pt x="0" y="219"/>
                    <a:pt x="0" y="486"/>
                  </a:cubicBezTo>
                  <a:lnTo>
                    <a:pt x="0" y="7495"/>
                  </a:lnTo>
                  <a:cubicBezTo>
                    <a:pt x="0" y="7762"/>
                    <a:pt x="218" y="7980"/>
                    <a:pt x="482" y="7980"/>
                  </a:cubicBezTo>
                  <a:lnTo>
                    <a:pt x="5493" y="7980"/>
                  </a:lnTo>
                  <a:cubicBezTo>
                    <a:pt x="5760" y="7980"/>
                    <a:pt x="5975" y="7762"/>
                    <a:pt x="5975" y="7495"/>
                  </a:cubicBezTo>
                  <a:lnTo>
                    <a:pt x="5975" y="2196"/>
                  </a:lnTo>
                  <a:cubicBezTo>
                    <a:pt x="5975" y="1999"/>
                    <a:pt x="5897" y="1812"/>
                    <a:pt x="5760" y="1675"/>
                  </a:cubicBezTo>
                  <a:lnTo>
                    <a:pt x="4303" y="215"/>
                  </a:lnTo>
                  <a:cubicBezTo>
                    <a:pt x="4166" y="78"/>
                    <a:pt x="3976" y="0"/>
                    <a:pt x="3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1984528" y="2643308"/>
              <a:ext cx="68687" cy="84173"/>
            </a:xfrm>
            <a:custGeom>
              <a:avLst/>
              <a:gdLst/>
              <a:ahLst/>
              <a:cxnLst/>
              <a:rect l="l" t="t" r="r" b="b"/>
              <a:pathLst>
                <a:path w="2639" h="3234" extrusionOk="0">
                  <a:moveTo>
                    <a:pt x="1317" y="1"/>
                  </a:moveTo>
                  <a:cubicBezTo>
                    <a:pt x="1249" y="1"/>
                    <a:pt x="1180" y="30"/>
                    <a:pt x="1132" y="88"/>
                  </a:cubicBezTo>
                  <a:lnTo>
                    <a:pt x="133" y="1340"/>
                  </a:lnTo>
                  <a:cubicBezTo>
                    <a:pt x="1" y="1520"/>
                    <a:pt x="156" y="1716"/>
                    <a:pt x="325" y="1716"/>
                  </a:cubicBezTo>
                  <a:cubicBezTo>
                    <a:pt x="386" y="1716"/>
                    <a:pt x="447" y="1691"/>
                    <a:pt x="499" y="1633"/>
                  </a:cubicBezTo>
                  <a:lnTo>
                    <a:pt x="1083" y="901"/>
                  </a:lnTo>
                  <a:lnTo>
                    <a:pt x="1083" y="2987"/>
                  </a:lnTo>
                  <a:cubicBezTo>
                    <a:pt x="1076" y="3121"/>
                    <a:pt x="1182" y="3233"/>
                    <a:pt x="1315" y="3233"/>
                  </a:cubicBezTo>
                  <a:cubicBezTo>
                    <a:pt x="1449" y="3233"/>
                    <a:pt x="1558" y="3121"/>
                    <a:pt x="1551" y="2987"/>
                  </a:cubicBezTo>
                  <a:lnTo>
                    <a:pt x="1551" y="901"/>
                  </a:lnTo>
                  <a:lnTo>
                    <a:pt x="2135" y="1633"/>
                  </a:lnTo>
                  <a:cubicBezTo>
                    <a:pt x="2187" y="1695"/>
                    <a:pt x="2250" y="1721"/>
                    <a:pt x="2311" y="1721"/>
                  </a:cubicBezTo>
                  <a:cubicBezTo>
                    <a:pt x="2482" y="1721"/>
                    <a:pt x="2638" y="1519"/>
                    <a:pt x="2501" y="1340"/>
                  </a:cubicBezTo>
                  <a:lnTo>
                    <a:pt x="1498" y="88"/>
                  </a:lnTo>
                  <a:cubicBezTo>
                    <a:pt x="1453" y="30"/>
                    <a:pt x="1385" y="1"/>
                    <a:pt x="1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1984268" y="2481755"/>
              <a:ext cx="54554" cy="37089"/>
            </a:xfrm>
            <a:custGeom>
              <a:avLst/>
              <a:gdLst/>
              <a:ahLst/>
              <a:cxnLst/>
              <a:rect l="l" t="t" r="r" b="b"/>
              <a:pathLst>
                <a:path w="2096" h="1425" extrusionOk="0">
                  <a:moveTo>
                    <a:pt x="326" y="0"/>
                  </a:moveTo>
                  <a:cubicBezTo>
                    <a:pt x="65" y="0"/>
                    <a:pt x="1" y="395"/>
                    <a:pt x="280" y="461"/>
                  </a:cubicBezTo>
                  <a:cubicBezTo>
                    <a:pt x="822" y="574"/>
                    <a:pt x="1308" y="880"/>
                    <a:pt x="1642" y="1327"/>
                  </a:cubicBezTo>
                  <a:cubicBezTo>
                    <a:pt x="1686" y="1390"/>
                    <a:pt x="1758" y="1424"/>
                    <a:pt x="1831" y="1424"/>
                  </a:cubicBezTo>
                  <a:cubicBezTo>
                    <a:pt x="1880" y="1424"/>
                    <a:pt x="1930" y="1409"/>
                    <a:pt x="1973" y="1376"/>
                  </a:cubicBezTo>
                  <a:cubicBezTo>
                    <a:pt x="2078" y="1299"/>
                    <a:pt x="2096" y="1147"/>
                    <a:pt x="2015" y="1045"/>
                  </a:cubicBezTo>
                  <a:cubicBezTo>
                    <a:pt x="1614" y="507"/>
                    <a:pt x="1030" y="138"/>
                    <a:pt x="372" y="4"/>
                  </a:cubicBezTo>
                  <a:cubicBezTo>
                    <a:pt x="356" y="1"/>
                    <a:pt x="34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2088794" y="2522384"/>
              <a:ext cx="42165" cy="35371"/>
            </a:xfrm>
            <a:custGeom>
              <a:avLst/>
              <a:gdLst/>
              <a:ahLst/>
              <a:cxnLst/>
              <a:rect l="l" t="t" r="r" b="b"/>
              <a:pathLst>
                <a:path w="1620" h="1359" extrusionOk="0">
                  <a:moveTo>
                    <a:pt x="327" y="0"/>
                  </a:moveTo>
                  <a:cubicBezTo>
                    <a:pt x="97" y="0"/>
                    <a:pt x="1" y="339"/>
                    <a:pt x="237" y="448"/>
                  </a:cubicBezTo>
                  <a:lnTo>
                    <a:pt x="237" y="452"/>
                  </a:lnTo>
                  <a:cubicBezTo>
                    <a:pt x="627" y="589"/>
                    <a:pt x="951" y="867"/>
                    <a:pt x="1145" y="1233"/>
                  </a:cubicBezTo>
                  <a:cubicBezTo>
                    <a:pt x="1186" y="1314"/>
                    <a:pt x="1267" y="1359"/>
                    <a:pt x="1351" y="1359"/>
                  </a:cubicBezTo>
                  <a:cubicBezTo>
                    <a:pt x="1388" y="1359"/>
                    <a:pt x="1426" y="1350"/>
                    <a:pt x="1461" y="1332"/>
                  </a:cubicBezTo>
                  <a:cubicBezTo>
                    <a:pt x="1574" y="1272"/>
                    <a:pt x="1620" y="1131"/>
                    <a:pt x="1556" y="1015"/>
                  </a:cubicBezTo>
                  <a:cubicBezTo>
                    <a:pt x="1310" y="543"/>
                    <a:pt x="895" y="185"/>
                    <a:pt x="392" y="9"/>
                  </a:cubicBezTo>
                  <a:cubicBezTo>
                    <a:pt x="369" y="3"/>
                    <a:pt x="348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9"/>
          <p:cNvGrpSpPr/>
          <p:nvPr/>
        </p:nvGrpSpPr>
        <p:grpSpPr>
          <a:xfrm>
            <a:off x="7505696" y="2183194"/>
            <a:ext cx="346738" cy="357810"/>
            <a:chOff x="6060617" y="2898247"/>
            <a:chExt cx="346738" cy="346816"/>
          </a:xfrm>
        </p:grpSpPr>
        <p:sp>
          <p:nvSpPr>
            <p:cNvPr id="1131" name="Google Shape;1131;p39"/>
            <p:cNvSpPr/>
            <p:nvPr/>
          </p:nvSpPr>
          <p:spPr>
            <a:xfrm>
              <a:off x="6066109" y="2903739"/>
              <a:ext cx="255512" cy="255512"/>
            </a:xfrm>
            <a:custGeom>
              <a:avLst/>
              <a:gdLst/>
              <a:ahLst/>
              <a:cxnLst/>
              <a:rect l="l" t="t" r="r" b="b"/>
              <a:pathLst>
                <a:path w="9817" h="9817" extrusionOk="0">
                  <a:moveTo>
                    <a:pt x="4606" y="0"/>
                  </a:moveTo>
                  <a:cubicBezTo>
                    <a:pt x="4391" y="0"/>
                    <a:pt x="4208" y="148"/>
                    <a:pt x="4166" y="359"/>
                  </a:cubicBezTo>
                  <a:lnTo>
                    <a:pt x="3944" y="1471"/>
                  </a:lnTo>
                  <a:cubicBezTo>
                    <a:pt x="3670" y="1549"/>
                    <a:pt x="3406" y="1658"/>
                    <a:pt x="3160" y="1795"/>
                  </a:cubicBezTo>
                  <a:lnTo>
                    <a:pt x="2217" y="1169"/>
                  </a:lnTo>
                  <a:cubicBezTo>
                    <a:pt x="2140" y="1117"/>
                    <a:pt x="2053" y="1093"/>
                    <a:pt x="1967" y="1093"/>
                  </a:cubicBezTo>
                  <a:cubicBezTo>
                    <a:pt x="1852" y="1093"/>
                    <a:pt x="1738" y="1137"/>
                    <a:pt x="1654" y="1221"/>
                  </a:cubicBezTo>
                  <a:lnTo>
                    <a:pt x="1221" y="1651"/>
                  </a:lnTo>
                  <a:cubicBezTo>
                    <a:pt x="1073" y="1802"/>
                    <a:pt x="1049" y="2038"/>
                    <a:pt x="1168" y="2214"/>
                  </a:cubicBezTo>
                  <a:lnTo>
                    <a:pt x="1795" y="3160"/>
                  </a:lnTo>
                  <a:cubicBezTo>
                    <a:pt x="1657" y="3406"/>
                    <a:pt x="1548" y="3670"/>
                    <a:pt x="1471" y="3945"/>
                  </a:cubicBezTo>
                  <a:lnTo>
                    <a:pt x="359" y="4166"/>
                  </a:lnTo>
                  <a:cubicBezTo>
                    <a:pt x="148" y="4209"/>
                    <a:pt x="0" y="4391"/>
                    <a:pt x="0" y="4606"/>
                  </a:cubicBezTo>
                  <a:lnTo>
                    <a:pt x="0" y="5215"/>
                  </a:lnTo>
                  <a:cubicBezTo>
                    <a:pt x="0" y="5426"/>
                    <a:pt x="148" y="5609"/>
                    <a:pt x="359" y="5651"/>
                  </a:cubicBezTo>
                  <a:lnTo>
                    <a:pt x="1471" y="5873"/>
                  </a:lnTo>
                  <a:cubicBezTo>
                    <a:pt x="1548" y="6147"/>
                    <a:pt x="1657" y="6411"/>
                    <a:pt x="1795" y="6657"/>
                  </a:cubicBezTo>
                  <a:lnTo>
                    <a:pt x="1168" y="7604"/>
                  </a:lnTo>
                  <a:cubicBezTo>
                    <a:pt x="1049" y="7780"/>
                    <a:pt x="1073" y="8015"/>
                    <a:pt x="1221" y="8167"/>
                  </a:cubicBezTo>
                  <a:lnTo>
                    <a:pt x="1654" y="8596"/>
                  </a:lnTo>
                  <a:cubicBezTo>
                    <a:pt x="1739" y="8681"/>
                    <a:pt x="1853" y="8725"/>
                    <a:pt x="1969" y="8725"/>
                  </a:cubicBezTo>
                  <a:cubicBezTo>
                    <a:pt x="2055" y="8725"/>
                    <a:pt x="2141" y="8702"/>
                    <a:pt x="2217" y="8652"/>
                  </a:cubicBezTo>
                  <a:lnTo>
                    <a:pt x="3160" y="8023"/>
                  </a:lnTo>
                  <a:cubicBezTo>
                    <a:pt x="3406" y="8160"/>
                    <a:pt x="3670" y="8269"/>
                    <a:pt x="3944" y="8346"/>
                  </a:cubicBezTo>
                  <a:lnTo>
                    <a:pt x="4166" y="9458"/>
                  </a:lnTo>
                  <a:cubicBezTo>
                    <a:pt x="4208" y="9669"/>
                    <a:pt x="4391" y="9817"/>
                    <a:pt x="4606" y="9817"/>
                  </a:cubicBezTo>
                  <a:lnTo>
                    <a:pt x="5211" y="9817"/>
                  </a:lnTo>
                  <a:cubicBezTo>
                    <a:pt x="5426" y="9817"/>
                    <a:pt x="5609" y="9669"/>
                    <a:pt x="5651" y="9458"/>
                  </a:cubicBezTo>
                  <a:lnTo>
                    <a:pt x="5873" y="8346"/>
                  </a:lnTo>
                  <a:cubicBezTo>
                    <a:pt x="6147" y="8269"/>
                    <a:pt x="6411" y="8160"/>
                    <a:pt x="6657" y="8023"/>
                  </a:cubicBezTo>
                  <a:lnTo>
                    <a:pt x="7604" y="8649"/>
                  </a:lnTo>
                  <a:cubicBezTo>
                    <a:pt x="7679" y="8698"/>
                    <a:pt x="7765" y="8723"/>
                    <a:pt x="7851" y="8723"/>
                  </a:cubicBezTo>
                  <a:cubicBezTo>
                    <a:pt x="7966" y="8723"/>
                    <a:pt x="8080" y="8679"/>
                    <a:pt x="8167" y="8593"/>
                  </a:cubicBezTo>
                  <a:lnTo>
                    <a:pt x="8596" y="8163"/>
                  </a:lnTo>
                  <a:cubicBezTo>
                    <a:pt x="8744" y="8012"/>
                    <a:pt x="8768" y="7776"/>
                    <a:pt x="8652" y="7600"/>
                  </a:cubicBezTo>
                  <a:lnTo>
                    <a:pt x="8022" y="6657"/>
                  </a:lnTo>
                  <a:cubicBezTo>
                    <a:pt x="8160" y="6408"/>
                    <a:pt x="8269" y="6144"/>
                    <a:pt x="8346" y="5873"/>
                  </a:cubicBezTo>
                  <a:lnTo>
                    <a:pt x="9458" y="5648"/>
                  </a:lnTo>
                  <a:cubicBezTo>
                    <a:pt x="9669" y="5609"/>
                    <a:pt x="9817" y="5422"/>
                    <a:pt x="9817" y="5211"/>
                  </a:cubicBezTo>
                  <a:lnTo>
                    <a:pt x="9817" y="4606"/>
                  </a:lnTo>
                  <a:cubicBezTo>
                    <a:pt x="9817" y="4391"/>
                    <a:pt x="9665" y="4209"/>
                    <a:pt x="9458" y="4170"/>
                  </a:cubicBezTo>
                  <a:lnTo>
                    <a:pt x="8346" y="3945"/>
                  </a:lnTo>
                  <a:cubicBezTo>
                    <a:pt x="8269" y="3670"/>
                    <a:pt x="8160" y="3410"/>
                    <a:pt x="8022" y="3160"/>
                  </a:cubicBezTo>
                  <a:lnTo>
                    <a:pt x="8649" y="2214"/>
                  </a:lnTo>
                  <a:cubicBezTo>
                    <a:pt x="8768" y="2038"/>
                    <a:pt x="8744" y="1802"/>
                    <a:pt x="8592" y="1651"/>
                  </a:cubicBezTo>
                  <a:lnTo>
                    <a:pt x="8163" y="1221"/>
                  </a:lnTo>
                  <a:cubicBezTo>
                    <a:pt x="8079" y="1137"/>
                    <a:pt x="7965" y="1093"/>
                    <a:pt x="7850" y="1093"/>
                  </a:cubicBezTo>
                  <a:cubicBezTo>
                    <a:pt x="7764" y="1093"/>
                    <a:pt x="7677" y="1117"/>
                    <a:pt x="7600" y="1169"/>
                  </a:cubicBezTo>
                  <a:lnTo>
                    <a:pt x="6657" y="1795"/>
                  </a:lnTo>
                  <a:cubicBezTo>
                    <a:pt x="6407" y="1658"/>
                    <a:pt x="6147" y="1549"/>
                    <a:pt x="5873" y="1471"/>
                  </a:cubicBezTo>
                  <a:lnTo>
                    <a:pt x="5651" y="359"/>
                  </a:lnTo>
                  <a:cubicBezTo>
                    <a:pt x="5609" y="148"/>
                    <a:pt x="5426" y="0"/>
                    <a:pt x="5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6133312" y="2975444"/>
              <a:ext cx="116707" cy="112179"/>
            </a:xfrm>
            <a:custGeom>
              <a:avLst/>
              <a:gdLst/>
              <a:ahLst/>
              <a:cxnLst/>
              <a:rect l="l" t="t" r="r" b="b"/>
              <a:pathLst>
                <a:path w="4484" h="4310" extrusionOk="0">
                  <a:moveTo>
                    <a:pt x="2326" y="0"/>
                  </a:moveTo>
                  <a:cubicBezTo>
                    <a:pt x="1454" y="0"/>
                    <a:pt x="669" y="525"/>
                    <a:pt x="335" y="1330"/>
                  </a:cubicBezTo>
                  <a:cubicBezTo>
                    <a:pt x="1" y="2136"/>
                    <a:pt x="187" y="3061"/>
                    <a:pt x="803" y="3677"/>
                  </a:cubicBezTo>
                  <a:cubicBezTo>
                    <a:pt x="1214" y="4091"/>
                    <a:pt x="1766" y="4310"/>
                    <a:pt x="2327" y="4310"/>
                  </a:cubicBezTo>
                  <a:cubicBezTo>
                    <a:pt x="2605" y="4310"/>
                    <a:pt x="2886" y="4256"/>
                    <a:pt x="3153" y="4145"/>
                  </a:cubicBezTo>
                  <a:cubicBezTo>
                    <a:pt x="3956" y="3811"/>
                    <a:pt x="4483" y="3026"/>
                    <a:pt x="4483" y="2154"/>
                  </a:cubicBezTo>
                  <a:cubicBezTo>
                    <a:pt x="4483" y="964"/>
                    <a:pt x="3516" y="0"/>
                    <a:pt x="2326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6156580" y="3003658"/>
              <a:ext cx="65225" cy="55829"/>
            </a:xfrm>
            <a:custGeom>
              <a:avLst/>
              <a:gdLst/>
              <a:ahLst/>
              <a:cxnLst/>
              <a:rect l="l" t="t" r="r" b="b"/>
              <a:pathLst>
                <a:path w="2506" h="2145" extrusionOk="0">
                  <a:moveTo>
                    <a:pt x="1432" y="0"/>
                  </a:moveTo>
                  <a:cubicBezTo>
                    <a:pt x="479" y="0"/>
                    <a:pt x="0" y="1154"/>
                    <a:pt x="676" y="1830"/>
                  </a:cubicBezTo>
                  <a:cubicBezTo>
                    <a:pt x="894" y="2047"/>
                    <a:pt x="1163" y="2144"/>
                    <a:pt x="1426" y="2144"/>
                  </a:cubicBezTo>
                  <a:cubicBezTo>
                    <a:pt x="1977" y="2144"/>
                    <a:pt x="2506" y="1717"/>
                    <a:pt x="2506" y="1070"/>
                  </a:cubicBezTo>
                  <a:cubicBezTo>
                    <a:pt x="2506" y="479"/>
                    <a:pt x="2027" y="0"/>
                    <a:pt x="1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6159131" y="3004934"/>
              <a:ext cx="45730" cy="40811"/>
            </a:xfrm>
            <a:custGeom>
              <a:avLst/>
              <a:gdLst/>
              <a:ahLst/>
              <a:cxnLst/>
              <a:rect l="l" t="t" r="r" b="b"/>
              <a:pathLst>
                <a:path w="1757" h="1568" extrusionOk="0">
                  <a:moveTo>
                    <a:pt x="1011" y="0"/>
                  </a:moveTo>
                  <a:cubicBezTo>
                    <a:pt x="370" y="4"/>
                    <a:pt x="1" y="729"/>
                    <a:pt x="381" y="1246"/>
                  </a:cubicBezTo>
                  <a:cubicBezTo>
                    <a:pt x="540" y="1464"/>
                    <a:pt x="775" y="1567"/>
                    <a:pt x="1009" y="1567"/>
                  </a:cubicBezTo>
                  <a:cubicBezTo>
                    <a:pt x="1329" y="1567"/>
                    <a:pt x="1645" y="1374"/>
                    <a:pt x="1757" y="1021"/>
                  </a:cubicBezTo>
                  <a:cubicBezTo>
                    <a:pt x="1757" y="556"/>
                    <a:pt x="1454" y="141"/>
                    <a:pt x="1011" y="0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6234064" y="3071694"/>
              <a:ext cx="167877" cy="167877"/>
            </a:xfrm>
            <a:custGeom>
              <a:avLst/>
              <a:gdLst/>
              <a:ahLst/>
              <a:cxnLst/>
              <a:rect l="l" t="t" r="r" b="b"/>
              <a:pathLst>
                <a:path w="6450" h="6450" extrusionOk="0">
                  <a:moveTo>
                    <a:pt x="3026" y="0"/>
                  </a:moveTo>
                  <a:cubicBezTo>
                    <a:pt x="2885" y="0"/>
                    <a:pt x="2766" y="99"/>
                    <a:pt x="2737" y="236"/>
                  </a:cubicBezTo>
                  <a:lnTo>
                    <a:pt x="2593" y="968"/>
                  </a:lnTo>
                  <a:cubicBezTo>
                    <a:pt x="2410" y="1017"/>
                    <a:pt x="2238" y="1087"/>
                    <a:pt x="2076" y="1179"/>
                  </a:cubicBezTo>
                  <a:lnTo>
                    <a:pt x="1457" y="767"/>
                  </a:lnTo>
                  <a:cubicBezTo>
                    <a:pt x="1405" y="734"/>
                    <a:pt x="1347" y="718"/>
                    <a:pt x="1290" y="718"/>
                  </a:cubicBezTo>
                  <a:cubicBezTo>
                    <a:pt x="1214" y="718"/>
                    <a:pt x="1140" y="746"/>
                    <a:pt x="1084" y="802"/>
                  </a:cubicBezTo>
                  <a:lnTo>
                    <a:pt x="802" y="1084"/>
                  </a:lnTo>
                  <a:cubicBezTo>
                    <a:pt x="704" y="1182"/>
                    <a:pt x="690" y="1337"/>
                    <a:pt x="767" y="1453"/>
                  </a:cubicBezTo>
                  <a:lnTo>
                    <a:pt x="1179" y="2076"/>
                  </a:lnTo>
                  <a:cubicBezTo>
                    <a:pt x="1087" y="2238"/>
                    <a:pt x="1017" y="2410"/>
                    <a:pt x="968" y="2590"/>
                  </a:cubicBezTo>
                  <a:lnTo>
                    <a:pt x="236" y="2738"/>
                  </a:lnTo>
                  <a:cubicBezTo>
                    <a:pt x="99" y="2766"/>
                    <a:pt x="0" y="2885"/>
                    <a:pt x="0" y="3026"/>
                  </a:cubicBezTo>
                  <a:lnTo>
                    <a:pt x="0" y="3424"/>
                  </a:lnTo>
                  <a:cubicBezTo>
                    <a:pt x="0" y="3564"/>
                    <a:pt x="99" y="3684"/>
                    <a:pt x="236" y="3712"/>
                  </a:cubicBezTo>
                  <a:lnTo>
                    <a:pt x="968" y="3857"/>
                  </a:lnTo>
                  <a:cubicBezTo>
                    <a:pt x="1017" y="4036"/>
                    <a:pt x="1087" y="4212"/>
                    <a:pt x="1179" y="4374"/>
                  </a:cubicBezTo>
                  <a:lnTo>
                    <a:pt x="767" y="4993"/>
                  </a:lnTo>
                  <a:cubicBezTo>
                    <a:pt x="690" y="5109"/>
                    <a:pt x="704" y="5264"/>
                    <a:pt x="802" y="5362"/>
                  </a:cubicBezTo>
                  <a:lnTo>
                    <a:pt x="1084" y="5647"/>
                  </a:lnTo>
                  <a:cubicBezTo>
                    <a:pt x="1140" y="5704"/>
                    <a:pt x="1214" y="5732"/>
                    <a:pt x="1290" y="5732"/>
                  </a:cubicBezTo>
                  <a:cubicBezTo>
                    <a:pt x="1347" y="5732"/>
                    <a:pt x="1405" y="5716"/>
                    <a:pt x="1457" y="5683"/>
                  </a:cubicBezTo>
                  <a:lnTo>
                    <a:pt x="2076" y="5267"/>
                  </a:lnTo>
                  <a:cubicBezTo>
                    <a:pt x="2238" y="5359"/>
                    <a:pt x="2410" y="5433"/>
                    <a:pt x="2593" y="5482"/>
                  </a:cubicBezTo>
                  <a:lnTo>
                    <a:pt x="2737" y="6214"/>
                  </a:lnTo>
                  <a:cubicBezTo>
                    <a:pt x="2766" y="6351"/>
                    <a:pt x="2885" y="6450"/>
                    <a:pt x="3026" y="6450"/>
                  </a:cubicBezTo>
                  <a:lnTo>
                    <a:pt x="3424" y="6450"/>
                  </a:lnTo>
                  <a:cubicBezTo>
                    <a:pt x="3564" y="6450"/>
                    <a:pt x="3684" y="6351"/>
                    <a:pt x="3712" y="6214"/>
                  </a:cubicBezTo>
                  <a:lnTo>
                    <a:pt x="3856" y="5482"/>
                  </a:lnTo>
                  <a:cubicBezTo>
                    <a:pt x="4039" y="5433"/>
                    <a:pt x="4212" y="5359"/>
                    <a:pt x="4374" y="5267"/>
                  </a:cubicBezTo>
                  <a:lnTo>
                    <a:pt x="4993" y="5683"/>
                  </a:lnTo>
                  <a:cubicBezTo>
                    <a:pt x="5043" y="5716"/>
                    <a:pt x="5100" y="5732"/>
                    <a:pt x="5157" y="5732"/>
                  </a:cubicBezTo>
                  <a:cubicBezTo>
                    <a:pt x="5232" y="5732"/>
                    <a:pt x="5308" y="5704"/>
                    <a:pt x="5366" y="5647"/>
                  </a:cubicBezTo>
                  <a:lnTo>
                    <a:pt x="5647" y="5362"/>
                  </a:lnTo>
                  <a:cubicBezTo>
                    <a:pt x="5746" y="5264"/>
                    <a:pt x="5760" y="5109"/>
                    <a:pt x="5682" y="4993"/>
                  </a:cubicBezTo>
                  <a:lnTo>
                    <a:pt x="5271" y="4374"/>
                  </a:lnTo>
                  <a:cubicBezTo>
                    <a:pt x="5362" y="4212"/>
                    <a:pt x="5433" y="4036"/>
                    <a:pt x="5482" y="3857"/>
                  </a:cubicBezTo>
                  <a:lnTo>
                    <a:pt x="6214" y="3712"/>
                  </a:lnTo>
                  <a:cubicBezTo>
                    <a:pt x="6351" y="3684"/>
                    <a:pt x="6449" y="3564"/>
                    <a:pt x="6449" y="3424"/>
                  </a:cubicBezTo>
                  <a:lnTo>
                    <a:pt x="6449" y="3026"/>
                  </a:lnTo>
                  <a:cubicBezTo>
                    <a:pt x="6449" y="2885"/>
                    <a:pt x="6351" y="2766"/>
                    <a:pt x="6214" y="2738"/>
                  </a:cubicBezTo>
                  <a:lnTo>
                    <a:pt x="5482" y="2590"/>
                  </a:lnTo>
                  <a:cubicBezTo>
                    <a:pt x="5433" y="2410"/>
                    <a:pt x="5362" y="2238"/>
                    <a:pt x="5271" y="2076"/>
                  </a:cubicBezTo>
                  <a:lnTo>
                    <a:pt x="5682" y="1453"/>
                  </a:lnTo>
                  <a:cubicBezTo>
                    <a:pt x="5760" y="1337"/>
                    <a:pt x="5746" y="1182"/>
                    <a:pt x="5647" y="1084"/>
                  </a:cubicBezTo>
                  <a:lnTo>
                    <a:pt x="5366" y="802"/>
                  </a:lnTo>
                  <a:cubicBezTo>
                    <a:pt x="5308" y="746"/>
                    <a:pt x="5232" y="718"/>
                    <a:pt x="5157" y="718"/>
                  </a:cubicBezTo>
                  <a:cubicBezTo>
                    <a:pt x="5100" y="718"/>
                    <a:pt x="5043" y="734"/>
                    <a:pt x="4993" y="767"/>
                  </a:cubicBezTo>
                  <a:lnTo>
                    <a:pt x="4374" y="1179"/>
                  </a:lnTo>
                  <a:cubicBezTo>
                    <a:pt x="4212" y="1087"/>
                    <a:pt x="4039" y="1017"/>
                    <a:pt x="3856" y="968"/>
                  </a:cubicBezTo>
                  <a:lnTo>
                    <a:pt x="3712" y="236"/>
                  </a:lnTo>
                  <a:cubicBezTo>
                    <a:pt x="3684" y="99"/>
                    <a:pt x="3564" y="0"/>
                    <a:pt x="34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6272689" y="3113624"/>
              <a:ext cx="87296" cy="83991"/>
            </a:xfrm>
            <a:custGeom>
              <a:avLst/>
              <a:gdLst/>
              <a:ahLst/>
              <a:cxnLst/>
              <a:rect l="l" t="t" r="r" b="b"/>
              <a:pathLst>
                <a:path w="3354" h="3227" extrusionOk="0">
                  <a:moveTo>
                    <a:pt x="1743" y="1"/>
                  </a:moveTo>
                  <a:cubicBezTo>
                    <a:pt x="1088" y="1"/>
                    <a:pt x="501" y="395"/>
                    <a:pt x="251" y="996"/>
                  </a:cubicBezTo>
                  <a:cubicBezTo>
                    <a:pt x="1" y="1598"/>
                    <a:pt x="138" y="2291"/>
                    <a:pt x="599" y="2752"/>
                  </a:cubicBezTo>
                  <a:cubicBezTo>
                    <a:pt x="908" y="3061"/>
                    <a:pt x="1323" y="3226"/>
                    <a:pt x="1744" y="3226"/>
                  </a:cubicBezTo>
                  <a:cubicBezTo>
                    <a:pt x="1951" y="3226"/>
                    <a:pt x="2160" y="3186"/>
                    <a:pt x="2358" y="3104"/>
                  </a:cubicBezTo>
                  <a:cubicBezTo>
                    <a:pt x="2960" y="2854"/>
                    <a:pt x="3354" y="2267"/>
                    <a:pt x="3354" y="1612"/>
                  </a:cubicBezTo>
                  <a:cubicBezTo>
                    <a:pt x="3354" y="722"/>
                    <a:pt x="2633" y="1"/>
                    <a:pt x="1743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6284323" y="3130386"/>
              <a:ext cx="58926" cy="50467"/>
            </a:xfrm>
            <a:custGeom>
              <a:avLst/>
              <a:gdLst/>
              <a:ahLst/>
              <a:cxnLst/>
              <a:rect l="l" t="t" r="r" b="b"/>
              <a:pathLst>
                <a:path w="2264" h="1939" extrusionOk="0">
                  <a:moveTo>
                    <a:pt x="1296" y="1"/>
                  </a:moveTo>
                  <a:cubicBezTo>
                    <a:pt x="430" y="1"/>
                    <a:pt x="1" y="1042"/>
                    <a:pt x="609" y="1654"/>
                  </a:cubicBezTo>
                  <a:cubicBezTo>
                    <a:pt x="806" y="1851"/>
                    <a:pt x="1048" y="1939"/>
                    <a:pt x="1286" y="1939"/>
                  </a:cubicBezTo>
                  <a:cubicBezTo>
                    <a:pt x="1784" y="1939"/>
                    <a:pt x="2263" y="1552"/>
                    <a:pt x="2263" y="968"/>
                  </a:cubicBezTo>
                  <a:cubicBezTo>
                    <a:pt x="2263" y="433"/>
                    <a:pt x="1827" y="1"/>
                    <a:pt x="12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6286718" y="3131844"/>
              <a:ext cx="39666" cy="35684"/>
            </a:xfrm>
            <a:custGeom>
              <a:avLst/>
              <a:gdLst/>
              <a:ahLst/>
              <a:cxnLst/>
              <a:rect l="l" t="t" r="r" b="b"/>
              <a:pathLst>
                <a:path w="1524" h="1371" extrusionOk="0">
                  <a:moveTo>
                    <a:pt x="880" y="1"/>
                  </a:moveTo>
                  <a:cubicBezTo>
                    <a:pt x="324" y="1"/>
                    <a:pt x="0" y="627"/>
                    <a:pt x="320" y="1081"/>
                  </a:cubicBezTo>
                  <a:cubicBezTo>
                    <a:pt x="459" y="1277"/>
                    <a:pt x="668" y="1370"/>
                    <a:pt x="875" y="1370"/>
                  </a:cubicBezTo>
                  <a:cubicBezTo>
                    <a:pt x="1148" y="1370"/>
                    <a:pt x="1418" y="1210"/>
                    <a:pt x="1524" y="912"/>
                  </a:cubicBezTo>
                  <a:cubicBezTo>
                    <a:pt x="1524" y="504"/>
                    <a:pt x="1267" y="138"/>
                    <a:pt x="880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6060617" y="2898247"/>
              <a:ext cx="346738" cy="346816"/>
            </a:xfrm>
            <a:custGeom>
              <a:avLst/>
              <a:gdLst/>
              <a:ahLst/>
              <a:cxnLst/>
              <a:rect l="l" t="t" r="r" b="b"/>
              <a:pathLst>
                <a:path w="13322" h="13325" extrusionOk="0">
                  <a:moveTo>
                    <a:pt x="5126" y="4261"/>
                  </a:moveTo>
                  <a:cubicBezTo>
                    <a:pt x="5338" y="4261"/>
                    <a:pt x="5553" y="4339"/>
                    <a:pt x="5728" y="4515"/>
                  </a:cubicBezTo>
                  <a:cubicBezTo>
                    <a:pt x="6270" y="5056"/>
                    <a:pt x="5887" y="5980"/>
                    <a:pt x="5121" y="5982"/>
                  </a:cubicBezTo>
                  <a:lnTo>
                    <a:pt x="5121" y="5982"/>
                  </a:lnTo>
                  <a:cubicBezTo>
                    <a:pt x="4647" y="5981"/>
                    <a:pt x="4261" y="5598"/>
                    <a:pt x="4261" y="5123"/>
                  </a:cubicBezTo>
                  <a:cubicBezTo>
                    <a:pt x="4261" y="4604"/>
                    <a:pt x="4685" y="4261"/>
                    <a:pt x="5126" y="4261"/>
                  </a:cubicBezTo>
                  <a:close/>
                  <a:moveTo>
                    <a:pt x="5122" y="2759"/>
                  </a:moveTo>
                  <a:cubicBezTo>
                    <a:pt x="4523" y="2759"/>
                    <a:pt x="3926" y="2986"/>
                    <a:pt x="3469" y="3431"/>
                  </a:cubicBezTo>
                  <a:cubicBezTo>
                    <a:pt x="3315" y="3580"/>
                    <a:pt x="3455" y="3794"/>
                    <a:pt x="3619" y="3794"/>
                  </a:cubicBezTo>
                  <a:cubicBezTo>
                    <a:pt x="3668" y="3794"/>
                    <a:pt x="3719" y="3775"/>
                    <a:pt x="3765" y="3730"/>
                  </a:cubicBezTo>
                  <a:cubicBezTo>
                    <a:pt x="4140" y="3364"/>
                    <a:pt x="4630" y="3177"/>
                    <a:pt x="5123" y="3177"/>
                  </a:cubicBezTo>
                  <a:cubicBezTo>
                    <a:pt x="5527" y="3177"/>
                    <a:pt x="5932" y="3303"/>
                    <a:pt x="6277" y="3557"/>
                  </a:cubicBezTo>
                  <a:cubicBezTo>
                    <a:pt x="7041" y="4124"/>
                    <a:pt x="7287" y="5162"/>
                    <a:pt x="6851" y="6010"/>
                  </a:cubicBezTo>
                  <a:cubicBezTo>
                    <a:pt x="6801" y="6112"/>
                    <a:pt x="6840" y="6235"/>
                    <a:pt x="6942" y="6288"/>
                  </a:cubicBezTo>
                  <a:lnTo>
                    <a:pt x="6942" y="6291"/>
                  </a:lnTo>
                  <a:cubicBezTo>
                    <a:pt x="6973" y="6307"/>
                    <a:pt x="7006" y="6314"/>
                    <a:pt x="7038" y="6314"/>
                  </a:cubicBezTo>
                  <a:cubicBezTo>
                    <a:pt x="7116" y="6314"/>
                    <a:pt x="7190" y="6272"/>
                    <a:pt x="7227" y="6200"/>
                  </a:cubicBezTo>
                  <a:cubicBezTo>
                    <a:pt x="7755" y="5169"/>
                    <a:pt x="7456" y="3909"/>
                    <a:pt x="6523" y="3220"/>
                  </a:cubicBezTo>
                  <a:cubicBezTo>
                    <a:pt x="6105" y="2911"/>
                    <a:pt x="5613" y="2759"/>
                    <a:pt x="5122" y="2759"/>
                  </a:cubicBezTo>
                  <a:close/>
                  <a:moveTo>
                    <a:pt x="5111" y="3838"/>
                  </a:moveTo>
                  <a:cubicBezTo>
                    <a:pt x="4797" y="3838"/>
                    <a:pt x="4476" y="3955"/>
                    <a:pt x="4215" y="4215"/>
                  </a:cubicBezTo>
                  <a:cubicBezTo>
                    <a:pt x="3406" y="5025"/>
                    <a:pt x="3979" y="6404"/>
                    <a:pt x="5119" y="6404"/>
                  </a:cubicBezTo>
                  <a:lnTo>
                    <a:pt x="5123" y="6400"/>
                  </a:lnTo>
                  <a:cubicBezTo>
                    <a:pt x="5827" y="6400"/>
                    <a:pt x="6400" y="5830"/>
                    <a:pt x="6404" y="5123"/>
                  </a:cubicBezTo>
                  <a:cubicBezTo>
                    <a:pt x="6404" y="4349"/>
                    <a:pt x="5771" y="3838"/>
                    <a:pt x="5111" y="3838"/>
                  </a:cubicBezTo>
                  <a:close/>
                  <a:moveTo>
                    <a:pt x="3073" y="4226"/>
                  </a:moveTo>
                  <a:cubicBezTo>
                    <a:pt x="2999" y="4226"/>
                    <a:pt x="2925" y="4264"/>
                    <a:pt x="2885" y="4353"/>
                  </a:cubicBezTo>
                  <a:cubicBezTo>
                    <a:pt x="2551" y="5327"/>
                    <a:pt x="2885" y="6404"/>
                    <a:pt x="3712" y="7020"/>
                  </a:cubicBezTo>
                  <a:cubicBezTo>
                    <a:pt x="4130" y="7329"/>
                    <a:pt x="4625" y="7484"/>
                    <a:pt x="5121" y="7484"/>
                  </a:cubicBezTo>
                  <a:cubicBezTo>
                    <a:pt x="5607" y="7484"/>
                    <a:pt x="6093" y="7335"/>
                    <a:pt x="6506" y="7037"/>
                  </a:cubicBezTo>
                  <a:cubicBezTo>
                    <a:pt x="6692" y="6903"/>
                    <a:pt x="6564" y="6652"/>
                    <a:pt x="6386" y="6652"/>
                  </a:cubicBezTo>
                  <a:cubicBezTo>
                    <a:pt x="6345" y="6652"/>
                    <a:pt x="6302" y="6665"/>
                    <a:pt x="6259" y="6696"/>
                  </a:cubicBezTo>
                  <a:cubicBezTo>
                    <a:pt x="5920" y="6941"/>
                    <a:pt x="5521" y="7064"/>
                    <a:pt x="5122" y="7064"/>
                  </a:cubicBezTo>
                  <a:cubicBezTo>
                    <a:pt x="4715" y="7064"/>
                    <a:pt x="4307" y="6936"/>
                    <a:pt x="3962" y="6682"/>
                  </a:cubicBezTo>
                  <a:cubicBezTo>
                    <a:pt x="3283" y="6175"/>
                    <a:pt x="3008" y="5289"/>
                    <a:pt x="3283" y="4486"/>
                  </a:cubicBezTo>
                  <a:lnTo>
                    <a:pt x="3279" y="4486"/>
                  </a:lnTo>
                  <a:cubicBezTo>
                    <a:pt x="3319" y="4332"/>
                    <a:pt x="3196" y="4226"/>
                    <a:pt x="3073" y="4226"/>
                  </a:cubicBezTo>
                  <a:close/>
                  <a:moveTo>
                    <a:pt x="4817" y="0"/>
                  </a:moveTo>
                  <a:cubicBezTo>
                    <a:pt x="4504" y="0"/>
                    <a:pt x="4236" y="222"/>
                    <a:pt x="4173" y="528"/>
                  </a:cubicBezTo>
                  <a:lnTo>
                    <a:pt x="3976" y="1517"/>
                  </a:lnTo>
                  <a:cubicBezTo>
                    <a:pt x="3772" y="1580"/>
                    <a:pt x="3571" y="1665"/>
                    <a:pt x="3381" y="1763"/>
                  </a:cubicBezTo>
                  <a:lnTo>
                    <a:pt x="2544" y="1204"/>
                  </a:lnTo>
                  <a:cubicBezTo>
                    <a:pt x="2432" y="1130"/>
                    <a:pt x="2305" y="1093"/>
                    <a:pt x="2177" y="1093"/>
                  </a:cubicBezTo>
                  <a:cubicBezTo>
                    <a:pt x="2008" y="1093"/>
                    <a:pt x="1840" y="1158"/>
                    <a:pt x="1714" y="1285"/>
                  </a:cubicBezTo>
                  <a:lnTo>
                    <a:pt x="1284" y="1714"/>
                  </a:lnTo>
                  <a:cubicBezTo>
                    <a:pt x="1066" y="1935"/>
                    <a:pt x="1031" y="2280"/>
                    <a:pt x="1203" y="2544"/>
                  </a:cubicBezTo>
                  <a:lnTo>
                    <a:pt x="1763" y="3382"/>
                  </a:lnTo>
                  <a:cubicBezTo>
                    <a:pt x="1664" y="3572"/>
                    <a:pt x="1583" y="3769"/>
                    <a:pt x="1517" y="3973"/>
                  </a:cubicBezTo>
                  <a:lnTo>
                    <a:pt x="528" y="4173"/>
                  </a:lnTo>
                  <a:cubicBezTo>
                    <a:pt x="222" y="4233"/>
                    <a:pt x="0" y="4504"/>
                    <a:pt x="0" y="4817"/>
                  </a:cubicBezTo>
                  <a:lnTo>
                    <a:pt x="0" y="5422"/>
                  </a:lnTo>
                  <a:cubicBezTo>
                    <a:pt x="0" y="5735"/>
                    <a:pt x="222" y="6003"/>
                    <a:pt x="528" y="6066"/>
                  </a:cubicBezTo>
                  <a:lnTo>
                    <a:pt x="1517" y="6263"/>
                  </a:lnTo>
                  <a:cubicBezTo>
                    <a:pt x="1583" y="6467"/>
                    <a:pt x="1664" y="6668"/>
                    <a:pt x="1763" y="6858"/>
                  </a:cubicBezTo>
                  <a:lnTo>
                    <a:pt x="1203" y="7695"/>
                  </a:lnTo>
                  <a:cubicBezTo>
                    <a:pt x="1031" y="7956"/>
                    <a:pt x="1066" y="8300"/>
                    <a:pt x="1284" y="8526"/>
                  </a:cubicBezTo>
                  <a:lnTo>
                    <a:pt x="1714" y="8955"/>
                  </a:lnTo>
                  <a:cubicBezTo>
                    <a:pt x="1841" y="9080"/>
                    <a:pt x="2010" y="9145"/>
                    <a:pt x="2180" y="9145"/>
                  </a:cubicBezTo>
                  <a:cubicBezTo>
                    <a:pt x="2306" y="9145"/>
                    <a:pt x="2433" y="9109"/>
                    <a:pt x="2544" y="9036"/>
                  </a:cubicBezTo>
                  <a:lnTo>
                    <a:pt x="3381" y="8476"/>
                  </a:lnTo>
                  <a:cubicBezTo>
                    <a:pt x="3571" y="8575"/>
                    <a:pt x="3772" y="8656"/>
                    <a:pt x="3976" y="8723"/>
                  </a:cubicBezTo>
                  <a:lnTo>
                    <a:pt x="4173" y="9711"/>
                  </a:lnTo>
                  <a:cubicBezTo>
                    <a:pt x="4236" y="10017"/>
                    <a:pt x="4504" y="10236"/>
                    <a:pt x="4817" y="10239"/>
                  </a:cubicBezTo>
                  <a:lnTo>
                    <a:pt x="5422" y="10239"/>
                  </a:lnTo>
                  <a:cubicBezTo>
                    <a:pt x="5735" y="10236"/>
                    <a:pt x="6006" y="10017"/>
                    <a:pt x="6066" y="9711"/>
                  </a:cubicBezTo>
                  <a:lnTo>
                    <a:pt x="6267" y="8723"/>
                  </a:lnTo>
                  <a:cubicBezTo>
                    <a:pt x="6428" y="8670"/>
                    <a:pt x="6587" y="8606"/>
                    <a:pt x="6738" y="8536"/>
                  </a:cubicBezTo>
                  <a:cubicBezTo>
                    <a:pt x="6844" y="8487"/>
                    <a:pt x="6889" y="8360"/>
                    <a:pt x="6840" y="8255"/>
                  </a:cubicBezTo>
                  <a:lnTo>
                    <a:pt x="6840" y="8255"/>
                  </a:lnTo>
                  <a:lnTo>
                    <a:pt x="6840" y="8258"/>
                  </a:lnTo>
                  <a:cubicBezTo>
                    <a:pt x="6804" y="8181"/>
                    <a:pt x="6728" y="8136"/>
                    <a:pt x="6648" y="8136"/>
                  </a:cubicBezTo>
                  <a:cubicBezTo>
                    <a:pt x="6618" y="8136"/>
                    <a:pt x="6587" y="8143"/>
                    <a:pt x="6559" y="8156"/>
                  </a:cubicBezTo>
                  <a:cubicBezTo>
                    <a:pt x="6390" y="8237"/>
                    <a:pt x="6210" y="8304"/>
                    <a:pt x="6027" y="8357"/>
                  </a:cubicBezTo>
                  <a:cubicBezTo>
                    <a:pt x="5950" y="8378"/>
                    <a:pt x="5894" y="8441"/>
                    <a:pt x="5879" y="8519"/>
                  </a:cubicBezTo>
                  <a:lnTo>
                    <a:pt x="5654" y="9630"/>
                  </a:lnTo>
                  <a:cubicBezTo>
                    <a:pt x="5633" y="9739"/>
                    <a:pt x="5538" y="9820"/>
                    <a:pt x="5426" y="9820"/>
                  </a:cubicBezTo>
                  <a:lnTo>
                    <a:pt x="4817" y="9820"/>
                  </a:lnTo>
                  <a:cubicBezTo>
                    <a:pt x="4704" y="9820"/>
                    <a:pt x="4609" y="9739"/>
                    <a:pt x="4585" y="9630"/>
                  </a:cubicBezTo>
                  <a:lnTo>
                    <a:pt x="4363" y="8519"/>
                  </a:lnTo>
                  <a:cubicBezTo>
                    <a:pt x="4349" y="8441"/>
                    <a:pt x="4289" y="8378"/>
                    <a:pt x="4215" y="8357"/>
                  </a:cubicBezTo>
                  <a:cubicBezTo>
                    <a:pt x="3955" y="8283"/>
                    <a:pt x="3709" y="8181"/>
                    <a:pt x="3476" y="8047"/>
                  </a:cubicBezTo>
                  <a:cubicBezTo>
                    <a:pt x="3444" y="8029"/>
                    <a:pt x="3409" y="8020"/>
                    <a:pt x="3374" y="8020"/>
                  </a:cubicBezTo>
                  <a:cubicBezTo>
                    <a:pt x="3332" y="8020"/>
                    <a:pt x="3291" y="8033"/>
                    <a:pt x="3255" y="8058"/>
                  </a:cubicBezTo>
                  <a:lnTo>
                    <a:pt x="2312" y="8687"/>
                  </a:lnTo>
                  <a:cubicBezTo>
                    <a:pt x="2271" y="8713"/>
                    <a:pt x="2226" y="8726"/>
                    <a:pt x="2181" y="8726"/>
                  </a:cubicBezTo>
                  <a:cubicBezTo>
                    <a:pt x="2120" y="8726"/>
                    <a:pt x="2059" y="8702"/>
                    <a:pt x="2013" y="8656"/>
                  </a:cubicBezTo>
                  <a:lnTo>
                    <a:pt x="1583" y="8226"/>
                  </a:lnTo>
                  <a:cubicBezTo>
                    <a:pt x="1506" y="8146"/>
                    <a:pt x="1492" y="8022"/>
                    <a:pt x="1555" y="7931"/>
                  </a:cubicBezTo>
                  <a:lnTo>
                    <a:pt x="2185" y="6984"/>
                  </a:lnTo>
                  <a:cubicBezTo>
                    <a:pt x="2227" y="6918"/>
                    <a:pt x="2231" y="6833"/>
                    <a:pt x="2192" y="6766"/>
                  </a:cubicBezTo>
                  <a:cubicBezTo>
                    <a:pt x="2062" y="6531"/>
                    <a:pt x="1956" y="6284"/>
                    <a:pt x="1886" y="6027"/>
                  </a:cubicBezTo>
                  <a:cubicBezTo>
                    <a:pt x="1865" y="5950"/>
                    <a:pt x="1802" y="5894"/>
                    <a:pt x="1724" y="5876"/>
                  </a:cubicBezTo>
                  <a:lnTo>
                    <a:pt x="609" y="5654"/>
                  </a:lnTo>
                  <a:cubicBezTo>
                    <a:pt x="500" y="5633"/>
                    <a:pt x="422" y="5535"/>
                    <a:pt x="422" y="5422"/>
                  </a:cubicBezTo>
                  <a:lnTo>
                    <a:pt x="422" y="4817"/>
                  </a:lnTo>
                  <a:cubicBezTo>
                    <a:pt x="422" y="4705"/>
                    <a:pt x="500" y="4606"/>
                    <a:pt x="609" y="4585"/>
                  </a:cubicBezTo>
                  <a:lnTo>
                    <a:pt x="1724" y="4363"/>
                  </a:lnTo>
                  <a:cubicBezTo>
                    <a:pt x="1802" y="4346"/>
                    <a:pt x="1865" y="4289"/>
                    <a:pt x="1886" y="4212"/>
                  </a:cubicBezTo>
                  <a:cubicBezTo>
                    <a:pt x="1956" y="3955"/>
                    <a:pt x="2062" y="3705"/>
                    <a:pt x="2192" y="3473"/>
                  </a:cubicBezTo>
                  <a:cubicBezTo>
                    <a:pt x="2231" y="3403"/>
                    <a:pt x="2227" y="3318"/>
                    <a:pt x="2185" y="3255"/>
                  </a:cubicBezTo>
                  <a:lnTo>
                    <a:pt x="1555" y="2308"/>
                  </a:lnTo>
                  <a:cubicBezTo>
                    <a:pt x="1492" y="2217"/>
                    <a:pt x="1506" y="2090"/>
                    <a:pt x="1583" y="2013"/>
                  </a:cubicBezTo>
                  <a:lnTo>
                    <a:pt x="2013" y="1584"/>
                  </a:lnTo>
                  <a:cubicBezTo>
                    <a:pt x="2059" y="1537"/>
                    <a:pt x="2120" y="1514"/>
                    <a:pt x="2181" y="1514"/>
                  </a:cubicBezTo>
                  <a:cubicBezTo>
                    <a:pt x="2226" y="1514"/>
                    <a:pt x="2271" y="1527"/>
                    <a:pt x="2312" y="1552"/>
                  </a:cubicBezTo>
                  <a:lnTo>
                    <a:pt x="3255" y="2182"/>
                  </a:lnTo>
                  <a:cubicBezTo>
                    <a:pt x="3291" y="2207"/>
                    <a:pt x="3332" y="2219"/>
                    <a:pt x="3374" y="2219"/>
                  </a:cubicBezTo>
                  <a:cubicBezTo>
                    <a:pt x="3409" y="2219"/>
                    <a:pt x="3444" y="2210"/>
                    <a:pt x="3476" y="2192"/>
                  </a:cubicBezTo>
                  <a:cubicBezTo>
                    <a:pt x="3709" y="2059"/>
                    <a:pt x="3955" y="1957"/>
                    <a:pt x="4215" y="1883"/>
                  </a:cubicBezTo>
                  <a:cubicBezTo>
                    <a:pt x="4289" y="1862"/>
                    <a:pt x="4349" y="1798"/>
                    <a:pt x="4363" y="1721"/>
                  </a:cubicBezTo>
                  <a:lnTo>
                    <a:pt x="4588" y="609"/>
                  </a:lnTo>
                  <a:cubicBezTo>
                    <a:pt x="4609" y="500"/>
                    <a:pt x="4704" y="419"/>
                    <a:pt x="4817" y="419"/>
                  </a:cubicBezTo>
                  <a:lnTo>
                    <a:pt x="5426" y="419"/>
                  </a:lnTo>
                  <a:cubicBezTo>
                    <a:pt x="5538" y="419"/>
                    <a:pt x="5633" y="500"/>
                    <a:pt x="5658" y="609"/>
                  </a:cubicBezTo>
                  <a:lnTo>
                    <a:pt x="5879" y="1721"/>
                  </a:lnTo>
                  <a:cubicBezTo>
                    <a:pt x="5894" y="1798"/>
                    <a:pt x="5953" y="1862"/>
                    <a:pt x="6027" y="1883"/>
                  </a:cubicBezTo>
                  <a:cubicBezTo>
                    <a:pt x="6288" y="1957"/>
                    <a:pt x="6534" y="2059"/>
                    <a:pt x="6766" y="2192"/>
                  </a:cubicBezTo>
                  <a:cubicBezTo>
                    <a:pt x="6798" y="2210"/>
                    <a:pt x="6834" y="2219"/>
                    <a:pt x="6869" y="2219"/>
                  </a:cubicBezTo>
                  <a:cubicBezTo>
                    <a:pt x="6910" y="2219"/>
                    <a:pt x="6952" y="2207"/>
                    <a:pt x="6988" y="2182"/>
                  </a:cubicBezTo>
                  <a:lnTo>
                    <a:pt x="7931" y="1552"/>
                  </a:lnTo>
                  <a:cubicBezTo>
                    <a:pt x="7971" y="1527"/>
                    <a:pt x="8017" y="1514"/>
                    <a:pt x="8062" y="1514"/>
                  </a:cubicBezTo>
                  <a:cubicBezTo>
                    <a:pt x="8123" y="1514"/>
                    <a:pt x="8183" y="1537"/>
                    <a:pt x="8230" y="1584"/>
                  </a:cubicBezTo>
                  <a:lnTo>
                    <a:pt x="8659" y="2013"/>
                  </a:lnTo>
                  <a:cubicBezTo>
                    <a:pt x="8736" y="2090"/>
                    <a:pt x="8751" y="2217"/>
                    <a:pt x="8687" y="2308"/>
                  </a:cubicBezTo>
                  <a:lnTo>
                    <a:pt x="8057" y="3255"/>
                  </a:lnTo>
                  <a:cubicBezTo>
                    <a:pt x="8012" y="3322"/>
                    <a:pt x="8008" y="3406"/>
                    <a:pt x="8047" y="3477"/>
                  </a:cubicBezTo>
                  <a:cubicBezTo>
                    <a:pt x="8181" y="3709"/>
                    <a:pt x="8283" y="3955"/>
                    <a:pt x="8356" y="4215"/>
                  </a:cubicBezTo>
                  <a:cubicBezTo>
                    <a:pt x="8378" y="4289"/>
                    <a:pt x="8437" y="4349"/>
                    <a:pt x="8518" y="4363"/>
                  </a:cubicBezTo>
                  <a:lnTo>
                    <a:pt x="9630" y="4585"/>
                  </a:lnTo>
                  <a:cubicBezTo>
                    <a:pt x="9739" y="4610"/>
                    <a:pt x="9820" y="4705"/>
                    <a:pt x="9820" y="4817"/>
                  </a:cubicBezTo>
                  <a:lnTo>
                    <a:pt x="9820" y="5426"/>
                  </a:lnTo>
                  <a:cubicBezTo>
                    <a:pt x="9820" y="5535"/>
                    <a:pt x="9739" y="5633"/>
                    <a:pt x="9630" y="5654"/>
                  </a:cubicBezTo>
                  <a:lnTo>
                    <a:pt x="8518" y="5880"/>
                  </a:lnTo>
                  <a:cubicBezTo>
                    <a:pt x="8437" y="5894"/>
                    <a:pt x="8378" y="5950"/>
                    <a:pt x="8356" y="6027"/>
                  </a:cubicBezTo>
                  <a:cubicBezTo>
                    <a:pt x="8304" y="6214"/>
                    <a:pt x="8233" y="6397"/>
                    <a:pt x="8149" y="6573"/>
                  </a:cubicBezTo>
                  <a:cubicBezTo>
                    <a:pt x="8070" y="6740"/>
                    <a:pt x="8209" y="6876"/>
                    <a:pt x="8347" y="6876"/>
                  </a:cubicBezTo>
                  <a:cubicBezTo>
                    <a:pt x="8418" y="6876"/>
                    <a:pt x="8488" y="6840"/>
                    <a:pt x="8529" y="6756"/>
                  </a:cubicBezTo>
                  <a:cubicBezTo>
                    <a:pt x="8606" y="6597"/>
                    <a:pt x="8670" y="6432"/>
                    <a:pt x="8722" y="6267"/>
                  </a:cubicBezTo>
                  <a:lnTo>
                    <a:pt x="9711" y="6066"/>
                  </a:lnTo>
                  <a:cubicBezTo>
                    <a:pt x="10017" y="6006"/>
                    <a:pt x="10239" y="5735"/>
                    <a:pt x="10239" y="5422"/>
                  </a:cubicBezTo>
                  <a:lnTo>
                    <a:pt x="10239" y="4817"/>
                  </a:lnTo>
                  <a:cubicBezTo>
                    <a:pt x="10239" y="4504"/>
                    <a:pt x="10017" y="4233"/>
                    <a:pt x="9711" y="4173"/>
                  </a:cubicBezTo>
                  <a:lnTo>
                    <a:pt x="8722" y="3973"/>
                  </a:lnTo>
                  <a:cubicBezTo>
                    <a:pt x="8659" y="3769"/>
                    <a:pt x="8575" y="3572"/>
                    <a:pt x="8476" y="3382"/>
                  </a:cubicBezTo>
                  <a:lnTo>
                    <a:pt x="9036" y="2544"/>
                  </a:lnTo>
                  <a:cubicBezTo>
                    <a:pt x="9208" y="2280"/>
                    <a:pt x="9173" y="1935"/>
                    <a:pt x="8955" y="1714"/>
                  </a:cubicBezTo>
                  <a:lnTo>
                    <a:pt x="8525" y="1285"/>
                  </a:lnTo>
                  <a:cubicBezTo>
                    <a:pt x="8399" y="1158"/>
                    <a:pt x="8231" y="1093"/>
                    <a:pt x="8062" y="1093"/>
                  </a:cubicBezTo>
                  <a:cubicBezTo>
                    <a:pt x="7934" y="1093"/>
                    <a:pt x="7807" y="1130"/>
                    <a:pt x="7695" y="1204"/>
                  </a:cubicBezTo>
                  <a:lnTo>
                    <a:pt x="6858" y="1763"/>
                  </a:lnTo>
                  <a:cubicBezTo>
                    <a:pt x="6668" y="1665"/>
                    <a:pt x="6471" y="1580"/>
                    <a:pt x="6267" y="1517"/>
                  </a:cubicBezTo>
                  <a:lnTo>
                    <a:pt x="6066" y="528"/>
                  </a:lnTo>
                  <a:cubicBezTo>
                    <a:pt x="6006" y="222"/>
                    <a:pt x="5735" y="0"/>
                    <a:pt x="5422" y="0"/>
                  </a:cubicBezTo>
                  <a:close/>
                  <a:moveTo>
                    <a:pt x="9880" y="8710"/>
                  </a:moveTo>
                  <a:cubicBezTo>
                    <a:pt x="9591" y="8710"/>
                    <a:pt x="9296" y="8817"/>
                    <a:pt x="9057" y="9057"/>
                  </a:cubicBezTo>
                  <a:cubicBezTo>
                    <a:pt x="8314" y="9799"/>
                    <a:pt x="8839" y="11069"/>
                    <a:pt x="9891" y="11069"/>
                  </a:cubicBezTo>
                  <a:cubicBezTo>
                    <a:pt x="10151" y="11069"/>
                    <a:pt x="10404" y="10981"/>
                    <a:pt x="10608" y="10823"/>
                  </a:cubicBezTo>
                  <a:cubicBezTo>
                    <a:pt x="10787" y="10684"/>
                    <a:pt x="10655" y="10442"/>
                    <a:pt x="10481" y="10442"/>
                  </a:cubicBezTo>
                  <a:cubicBezTo>
                    <a:pt x="10439" y="10442"/>
                    <a:pt x="10394" y="10456"/>
                    <a:pt x="10351" y="10489"/>
                  </a:cubicBezTo>
                  <a:cubicBezTo>
                    <a:pt x="10218" y="10591"/>
                    <a:pt x="10056" y="10647"/>
                    <a:pt x="9891" y="10647"/>
                  </a:cubicBezTo>
                  <a:cubicBezTo>
                    <a:pt x="9884" y="10647"/>
                    <a:pt x="9878" y="10647"/>
                    <a:pt x="9871" y="10647"/>
                  </a:cubicBezTo>
                  <a:cubicBezTo>
                    <a:pt x="9454" y="10647"/>
                    <a:pt x="9113" y="10310"/>
                    <a:pt x="9113" y="9891"/>
                  </a:cubicBezTo>
                  <a:cubicBezTo>
                    <a:pt x="9113" y="9471"/>
                    <a:pt x="9454" y="9134"/>
                    <a:pt x="9871" y="9134"/>
                  </a:cubicBezTo>
                  <a:cubicBezTo>
                    <a:pt x="9878" y="9134"/>
                    <a:pt x="9884" y="9134"/>
                    <a:pt x="9891" y="9134"/>
                  </a:cubicBezTo>
                  <a:lnTo>
                    <a:pt x="9887" y="9134"/>
                  </a:lnTo>
                  <a:cubicBezTo>
                    <a:pt x="10306" y="9134"/>
                    <a:pt x="10647" y="9472"/>
                    <a:pt x="10647" y="9891"/>
                  </a:cubicBezTo>
                  <a:cubicBezTo>
                    <a:pt x="10647" y="10007"/>
                    <a:pt x="10742" y="10102"/>
                    <a:pt x="10858" y="10102"/>
                  </a:cubicBezTo>
                  <a:cubicBezTo>
                    <a:pt x="10974" y="10102"/>
                    <a:pt x="11066" y="10007"/>
                    <a:pt x="11066" y="9891"/>
                  </a:cubicBezTo>
                  <a:cubicBezTo>
                    <a:pt x="11066" y="9181"/>
                    <a:pt x="10485" y="8710"/>
                    <a:pt x="9880" y="8710"/>
                  </a:cubicBezTo>
                  <a:close/>
                  <a:moveTo>
                    <a:pt x="9690" y="6457"/>
                  </a:moveTo>
                  <a:cubicBezTo>
                    <a:pt x="9451" y="6457"/>
                    <a:pt x="9243" y="6626"/>
                    <a:pt x="9197" y="6861"/>
                  </a:cubicBezTo>
                  <a:lnTo>
                    <a:pt x="9074" y="7470"/>
                  </a:lnTo>
                  <a:cubicBezTo>
                    <a:pt x="8965" y="7505"/>
                    <a:pt x="8856" y="7547"/>
                    <a:pt x="8754" y="7600"/>
                  </a:cubicBezTo>
                  <a:lnTo>
                    <a:pt x="8237" y="7255"/>
                  </a:lnTo>
                  <a:cubicBezTo>
                    <a:pt x="8151" y="7200"/>
                    <a:pt x="8054" y="7172"/>
                    <a:pt x="7956" y="7172"/>
                  </a:cubicBezTo>
                  <a:cubicBezTo>
                    <a:pt x="7826" y="7172"/>
                    <a:pt x="7697" y="7222"/>
                    <a:pt x="7600" y="7319"/>
                  </a:cubicBezTo>
                  <a:lnTo>
                    <a:pt x="7319" y="7600"/>
                  </a:lnTo>
                  <a:cubicBezTo>
                    <a:pt x="7150" y="7773"/>
                    <a:pt x="7121" y="8036"/>
                    <a:pt x="7255" y="8237"/>
                  </a:cubicBezTo>
                  <a:lnTo>
                    <a:pt x="7600" y="8754"/>
                  </a:lnTo>
                  <a:cubicBezTo>
                    <a:pt x="7530" y="8895"/>
                    <a:pt x="7470" y="9046"/>
                    <a:pt x="7428" y="9201"/>
                  </a:cubicBezTo>
                  <a:cubicBezTo>
                    <a:pt x="7383" y="9362"/>
                    <a:pt x="7512" y="9468"/>
                    <a:pt x="7638" y="9468"/>
                  </a:cubicBezTo>
                  <a:cubicBezTo>
                    <a:pt x="7721" y="9468"/>
                    <a:pt x="7803" y="9422"/>
                    <a:pt x="7832" y="9314"/>
                  </a:cubicBezTo>
                  <a:cubicBezTo>
                    <a:pt x="7878" y="9148"/>
                    <a:pt x="7945" y="8994"/>
                    <a:pt x="8026" y="8846"/>
                  </a:cubicBezTo>
                  <a:cubicBezTo>
                    <a:pt x="8064" y="8775"/>
                    <a:pt x="8064" y="8691"/>
                    <a:pt x="8019" y="8624"/>
                  </a:cubicBezTo>
                  <a:lnTo>
                    <a:pt x="7607" y="8005"/>
                  </a:lnTo>
                  <a:cubicBezTo>
                    <a:pt x="7582" y="7970"/>
                    <a:pt x="7589" y="7927"/>
                    <a:pt x="7618" y="7899"/>
                  </a:cubicBezTo>
                  <a:lnTo>
                    <a:pt x="7899" y="7618"/>
                  </a:lnTo>
                  <a:cubicBezTo>
                    <a:pt x="7915" y="7602"/>
                    <a:pt x="7936" y="7594"/>
                    <a:pt x="7957" y="7594"/>
                  </a:cubicBezTo>
                  <a:cubicBezTo>
                    <a:pt x="7972" y="7594"/>
                    <a:pt x="7988" y="7598"/>
                    <a:pt x="8001" y="7607"/>
                  </a:cubicBezTo>
                  <a:lnTo>
                    <a:pt x="8624" y="8019"/>
                  </a:lnTo>
                  <a:cubicBezTo>
                    <a:pt x="8658" y="8044"/>
                    <a:pt x="8700" y="8056"/>
                    <a:pt x="8741" y="8056"/>
                  </a:cubicBezTo>
                  <a:cubicBezTo>
                    <a:pt x="8776" y="8056"/>
                    <a:pt x="8811" y="8047"/>
                    <a:pt x="8842" y="8029"/>
                  </a:cubicBezTo>
                  <a:cubicBezTo>
                    <a:pt x="8990" y="7945"/>
                    <a:pt x="9148" y="7878"/>
                    <a:pt x="9314" y="7832"/>
                  </a:cubicBezTo>
                  <a:cubicBezTo>
                    <a:pt x="9387" y="7811"/>
                    <a:pt x="9447" y="7751"/>
                    <a:pt x="9461" y="7674"/>
                  </a:cubicBezTo>
                  <a:lnTo>
                    <a:pt x="9609" y="6942"/>
                  </a:lnTo>
                  <a:cubicBezTo>
                    <a:pt x="9616" y="6904"/>
                    <a:pt x="9651" y="6875"/>
                    <a:pt x="9690" y="6875"/>
                  </a:cubicBezTo>
                  <a:lnTo>
                    <a:pt x="10088" y="6875"/>
                  </a:lnTo>
                  <a:cubicBezTo>
                    <a:pt x="10126" y="6875"/>
                    <a:pt x="10161" y="6904"/>
                    <a:pt x="10169" y="6942"/>
                  </a:cubicBezTo>
                  <a:lnTo>
                    <a:pt x="10316" y="7674"/>
                  </a:lnTo>
                  <a:cubicBezTo>
                    <a:pt x="10330" y="7751"/>
                    <a:pt x="10390" y="7811"/>
                    <a:pt x="10464" y="7832"/>
                  </a:cubicBezTo>
                  <a:cubicBezTo>
                    <a:pt x="10629" y="7878"/>
                    <a:pt x="10788" y="7945"/>
                    <a:pt x="10936" y="8029"/>
                  </a:cubicBezTo>
                  <a:cubicBezTo>
                    <a:pt x="10966" y="8047"/>
                    <a:pt x="11001" y="8056"/>
                    <a:pt x="11035" y="8056"/>
                  </a:cubicBezTo>
                  <a:cubicBezTo>
                    <a:pt x="11076" y="8056"/>
                    <a:pt x="11117" y="8044"/>
                    <a:pt x="11154" y="8019"/>
                  </a:cubicBezTo>
                  <a:lnTo>
                    <a:pt x="11773" y="7607"/>
                  </a:lnTo>
                  <a:cubicBezTo>
                    <a:pt x="11788" y="7598"/>
                    <a:pt x="11804" y="7594"/>
                    <a:pt x="11820" y="7594"/>
                  </a:cubicBezTo>
                  <a:cubicBezTo>
                    <a:pt x="11842" y="7594"/>
                    <a:pt x="11862" y="7602"/>
                    <a:pt x="11878" y="7618"/>
                  </a:cubicBezTo>
                  <a:lnTo>
                    <a:pt x="12160" y="7899"/>
                  </a:lnTo>
                  <a:cubicBezTo>
                    <a:pt x="12188" y="7927"/>
                    <a:pt x="12195" y="7970"/>
                    <a:pt x="12171" y="8005"/>
                  </a:cubicBezTo>
                  <a:lnTo>
                    <a:pt x="11759" y="8624"/>
                  </a:lnTo>
                  <a:cubicBezTo>
                    <a:pt x="11713" y="8691"/>
                    <a:pt x="11710" y="8775"/>
                    <a:pt x="11752" y="8846"/>
                  </a:cubicBezTo>
                  <a:cubicBezTo>
                    <a:pt x="11833" y="8994"/>
                    <a:pt x="11900" y="9148"/>
                    <a:pt x="11945" y="9314"/>
                  </a:cubicBezTo>
                  <a:cubicBezTo>
                    <a:pt x="11966" y="9391"/>
                    <a:pt x="12030" y="9447"/>
                    <a:pt x="12107" y="9461"/>
                  </a:cubicBezTo>
                  <a:lnTo>
                    <a:pt x="12836" y="9609"/>
                  </a:lnTo>
                  <a:cubicBezTo>
                    <a:pt x="12874" y="9616"/>
                    <a:pt x="12902" y="9651"/>
                    <a:pt x="12902" y="9690"/>
                  </a:cubicBezTo>
                  <a:lnTo>
                    <a:pt x="12902" y="10088"/>
                  </a:lnTo>
                  <a:cubicBezTo>
                    <a:pt x="12902" y="10130"/>
                    <a:pt x="12874" y="10162"/>
                    <a:pt x="12836" y="10172"/>
                  </a:cubicBezTo>
                  <a:lnTo>
                    <a:pt x="12107" y="10316"/>
                  </a:lnTo>
                  <a:cubicBezTo>
                    <a:pt x="12030" y="10331"/>
                    <a:pt x="11966" y="10390"/>
                    <a:pt x="11945" y="10468"/>
                  </a:cubicBezTo>
                  <a:cubicBezTo>
                    <a:pt x="11900" y="10630"/>
                    <a:pt x="11833" y="10788"/>
                    <a:pt x="11752" y="10936"/>
                  </a:cubicBezTo>
                  <a:cubicBezTo>
                    <a:pt x="11710" y="11003"/>
                    <a:pt x="11713" y="11091"/>
                    <a:pt x="11759" y="11154"/>
                  </a:cubicBezTo>
                  <a:lnTo>
                    <a:pt x="12171" y="11777"/>
                  </a:lnTo>
                  <a:cubicBezTo>
                    <a:pt x="12195" y="11808"/>
                    <a:pt x="12188" y="11854"/>
                    <a:pt x="12160" y="11882"/>
                  </a:cubicBezTo>
                  <a:lnTo>
                    <a:pt x="11878" y="12164"/>
                  </a:lnTo>
                  <a:cubicBezTo>
                    <a:pt x="11862" y="12180"/>
                    <a:pt x="11842" y="12188"/>
                    <a:pt x="11820" y="12188"/>
                  </a:cubicBezTo>
                  <a:cubicBezTo>
                    <a:pt x="11804" y="12188"/>
                    <a:pt x="11788" y="12183"/>
                    <a:pt x="11773" y="12174"/>
                  </a:cubicBezTo>
                  <a:lnTo>
                    <a:pt x="11154" y="11759"/>
                  </a:lnTo>
                  <a:cubicBezTo>
                    <a:pt x="11118" y="11737"/>
                    <a:pt x="11077" y="11725"/>
                    <a:pt x="11037" y="11725"/>
                  </a:cubicBezTo>
                  <a:cubicBezTo>
                    <a:pt x="11002" y="11725"/>
                    <a:pt x="10967" y="11734"/>
                    <a:pt x="10936" y="11752"/>
                  </a:cubicBezTo>
                  <a:cubicBezTo>
                    <a:pt x="10788" y="11833"/>
                    <a:pt x="10629" y="11900"/>
                    <a:pt x="10464" y="11945"/>
                  </a:cubicBezTo>
                  <a:cubicBezTo>
                    <a:pt x="10390" y="11967"/>
                    <a:pt x="10330" y="12030"/>
                    <a:pt x="10316" y="12107"/>
                  </a:cubicBezTo>
                  <a:lnTo>
                    <a:pt x="10169" y="12839"/>
                  </a:lnTo>
                  <a:cubicBezTo>
                    <a:pt x="10161" y="12878"/>
                    <a:pt x="10126" y="12903"/>
                    <a:pt x="10088" y="12906"/>
                  </a:cubicBezTo>
                  <a:lnTo>
                    <a:pt x="9690" y="12906"/>
                  </a:lnTo>
                  <a:cubicBezTo>
                    <a:pt x="9651" y="12903"/>
                    <a:pt x="9616" y="12878"/>
                    <a:pt x="9609" y="12839"/>
                  </a:cubicBezTo>
                  <a:lnTo>
                    <a:pt x="9461" y="12107"/>
                  </a:lnTo>
                  <a:cubicBezTo>
                    <a:pt x="9447" y="12030"/>
                    <a:pt x="9387" y="11967"/>
                    <a:pt x="9314" y="11945"/>
                  </a:cubicBezTo>
                  <a:cubicBezTo>
                    <a:pt x="9148" y="11900"/>
                    <a:pt x="8990" y="11833"/>
                    <a:pt x="8842" y="11752"/>
                  </a:cubicBezTo>
                  <a:cubicBezTo>
                    <a:pt x="8811" y="11734"/>
                    <a:pt x="8775" y="11725"/>
                    <a:pt x="8739" y="11725"/>
                  </a:cubicBezTo>
                  <a:cubicBezTo>
                    <a:pt x="8698" y="11725"/>
                    <a:pt x="8658" y="11737"/>
                    <a:pt x="8624" y="11759"/>
                  </a:cubicBezTo>
                  <a:lnTo>
                    <a:pt x="8001" y="12174"/>
                  </a:lnTo>
                  <a:cubicBezTo>
                    <a:pt x="7988" y="12183"/>
                    <a:pt x="7972" y="12188"/>
                    <a:pt x="7957" y="12188"/>
                  </a:cubicBezTo>
                  <a:cubicBezTo>
                    <a:pt x="7936" y="12188"/>
                    <a:pt x="7915" y="12180"/>
                    <a:pt x="7899" y="12164"/>
                  </a:cubicBezTo>
                  <a:lnTo>
                    <a:pt x="7618" y="11882"/>
                  </a:lnTo>
                  <a:cubicBezTo>
                    <a:pt x="7589" y="11854"/>
                    <a:pt x="7582" y="11808"/>
                    <a:pt x="7607" y="11777"/>
                  </a:cubicBezTo>
                  <a:lnTo>
                    <a:pt x="8019" y="11154"/>
                  </a:lnTo>
                  <a:cubicBezTo>
                    <a:pt x="8064" y="11091"/>
                    <a:pt x="8064" y="11003"/>
                    <a:pt x="8026" y="10936"/>
                  </a:cubicBezTo>
                  <a:cubicBezTo>
                    <a:pt x="7945" y="10788"/>
                    <a:pt x="7878" y="10630"/>
                    <a:pt x="7832" y="10468"/>
                  </a:cubicBezTo>
                  <a:cubicBezTo>
                    <a:pt x="7811" y="10390"/>
                    <a:pt x="7748" y="10331"/>
                    <a:pt x="7670" y="10316"/>
                  </a:cubicBezTo>
                  <a:lnTo>
                    <a:pt x="6942" y="10172"/>
                  </a:lnTo>
                  <a:cubicBezTo>
                    <a:pt x="6903" y="10162"/>
                    <a:pt x="6875" y="10130"/>
                    <a:pt x="6875" y="10088"/>
                  </a:cubicBezTo>
                  <a:lnTo>
                    <a:pt x="6875" y="9690"/>
                  </a:lnTo>
                  <a:cubicBezTo>
                    <a:pt x="6875" y="9651"/>
                    <a:pt x="6903" y="9616"/>
                    <a:pt x="6942" y="9609"/>
                  </a:cubicBezTo>
                  <a:lnTo>
                    <a:pt x="6984" y="9599"/>
                  </a:lnTo>
                  <a:cubicBezTo>
                    <a:pt x="7097" y="9578"/>
                    <a:pt x="7171" y="9465"/>
                    <a:pt x="7150" y="9352"/>
                  </a:cubicBezTo>
                  <a:cubicBezTo>
                    <a:pt x="7128" y="9253"/>
                    <a:pt x="7040" y="9183"/>
                    <a:pt x="6942" y="9183"/>
                  </a:cubicBezTo>
                  <a:cubicBezTo>
                    <a:pt x="6929" y="9183"/>
                    <a:pt x="6916" y="9185"/>
                    <a:pt x="6903" y="9187"/>
                  </a:cubicBezTo>
                  <a:lnTo>
                    <a:pt x="6858" y="9198"/>
                  </a:lnTo>
                  <a:cubicBezTo>
                    <a:pt x="6622" y="9243"/>
                    <a:pt x="6453" y="9451"/>
                    <a:pt x="6453" y="9690"/>
                  </a:cubicBezTo>
                  <a:lnTo>
                    <a:pt x="6453" y="10088"/>
                  </a:lnTo>
                  <a:cubicBezTo>
                    <a:pt x="6453" y="10331"/>
                    <a:pt x="6622" y="10535"/>
                    <a:pt x="6858" y="10584"/>
                  </a:cubicBezTo>
                  <a:lnTo>
                    <a:pt x="7466" y="10703"/>
                  </a:lnTo>
                  <a:cubicBezTo>
                    <a:pt x="7501" y="10816"/>
                    <a:pt x="7547" y="10922"/>
                    <a:pt x="7596" y="11027"/>
                  </a:cubicBezTo>
                  <a:lnTo>
                    <a:pt x="7255" y="11544"/>
                  </a:lnTo>
                  <a:cubicBezTo>
                    <a:pt x="7121" y="11741"/>
                    <a:pt x="7146" y="12009"/>
                    <a:pt x="7319" y="12178"/>
                  </a:cubicBezTo>
                  <a:lnTo>
                    <a:pt x="7600" y="12459"/>
                  </a:lnTo>
                  <a:cubicBezTo>
                    <a:pt x="7697" y="12556"/>
                    <a:pt x="7826" y="12607"/>
                    <a:pt x="7956" y="12607"/>
                  </a:cubicBezTo>
                  <a:cubicBezTo>
                    <a:pt x="8052" y="12607"/>
                    <a:pt x="8148" y="12579"/>
                    <a:pt x="8233" y="12523"/>
                  </a:cubicBezTo>
                  <a:lnTo>
                    <a:pt x="8751" y="12181"/>
                  </a:lnTo>
                  <a:cubicBezTo>
                    <a:pt x="8856" y="12230"/>
                    <a:pt x="8962" y="12276"/>
                    <a:pt x="9074" y="12311"/>
                  </a:cubicBezTo>
                  <a:lnTo>
                    <a:pt x="9194" y="12920"/>
                  </a:lnTo>
                  <a:cubicBezTo>
                    <a:pt x="9243" y="13156"/>
                    <a:pt x="9447" y="13325"/>
                    <a:pt x="9690" y="13325"/>
                  </a:cubicBezTo>
                  <a:lnTo>
                    <a:pt x="10088" y="13325"/>
                  </a:lnTo>
                  <a:cubicBezTo>
                    <a:pt x="10327" y="13325"/>
                    <a:pt x="10534" y="13156"/>
                    <a:pt x="10580" y="12920"/>
                  </a:cubicBezTo>
                  <a:lnTo>
                    <a:pt x="10703" y="12311"/>
                  </a:lnTo>
                  <a:cubicBezTo>
                    <a:pt x="10812" y="12276"/>
                    <a:pt x="10921" y="12230"/>
                    <a:pt x="11023" y="12181"/>
                  </a:cubicBezTo>
                  <a:lnTo>
                    <a:pt x="11541" y="12523"/>
                  </a:lnTo>
                  <a:cubicBezTo>
                    <a:pt x="11626" y="12579"/>
                    <a:pt x="11723" y="12607"/>
                    <a:pt x="11819" y="12607"/>
                  </a:cubicBezTo>
                  <a:cubicBezTo>
                    <a:pt x="11949" y="12607"/>
                    <a:pt x="12078" y="12556"/>
                    <a:pt x="12178" y="12459"/>
                  </a:cubicBezTo>
                  <a:lnTo>
                    <a:pt x="12459" y="12178"/>
                  </a:lnTo>
                  <a:cubicBezTo>
                    <a:pt x="12628" y="12009"/>
                    <a:pt x="12653" y="11741"/>
                    <a:pt x="12522" y="11544"/>
                  </a:cubicBezTo>
                  <a:lnTo>
                    <a:pt x="12178" y="11027"/>
                  </a:lnTo>
                  <a:cubicBezTo>
                    <a:pt x="12230" y="10922"/>
                    <a:pt x="12273" y="10816"/>
                    <a:pt x="12308" y="10703"/>
                  </a:cubicBezTo>
                  <a:lnTo>
                    <a:pt x="12916" y="10584"/>
                  </a:lnTo>
                  <a:cubicBezTo>
                    <a:pt x="13152" y="10535"/>
                    <a:pt x="13321" y="10331"/>
                    <a:pt x="13321" y="10088"/>
                  </a:cubicBezTo>
                  <a:lnTo>
                    <a:pt x="13321" y="9690"/>
                  </a:lnTo>
                  <a:cubicBezTo>
                    <a:pt x="13321" y="9451"/>
                    <a:pt x="13156" y="9243"/>
                    <a:pt x="12920" y="9194"/>
                  </a:cubicBezTo>
                  <a:lnTo>
                    <a:pt x="12920" y="9198"/>
                  </a:lnTo>
                  <a:lnTo>
                    <a:pt x="12311" y="9074"/>
                  </a:lnTo>
                  <a:cubicBezTo>
                    <a:pt x="12276" y="8965"/>
                    <a:pt x="12230" y="8856"/>
                    <a:pt x="12178" y="8754"/>
                  </a:cubicBezTo>
                  <a:lnTo>
                    <a:pt x="12522" y="8237"/>
                  </a:lnTo>
                  <a:cubicBezTo>
                    <a:pt x="12656" y="8036"/>
                    <a:pt x="12628" y="7773"/>
                    <a:pt x="12459" y="7600"/>
                  </a:cubicBezTo>
                  <a:lnTo>
                    <a:pt x="12178" y="7319"/>
                  </a:lnTo>
                  <a:cubicBezTo>
                    <a:pt x="12081" y="7222"/>
                    <a:pt x="11952" y="7172"/>
                    <a:pt x="11822" y="7172"/>
                  </a:cubicBezTo>
                  <a:cubicBezTo>
                    <a:pt x="11725" y="7172"/>
                    <a:pt x="11628" y="7200"/>
                    <a:pt x="11544" y="7255"/>
                  </a:cubicBezTo>
                  <a:lnTo>
                    <a:pt x="11027" y="7600"/>
                  </a:lnTo>
                  <a:cubicBezTo>
                    <a:pt x="10921" y="7547"/>
                    <a:pt x="10816" y="7505"/>
                    <a:pt x="10703" y="7470"/>
                  </a:cubicBezTo>
                  <a:lnTo>
                    <a:pt x="10584" y="6861"/>
                  </a:lnTo>
                  <a:cubicBezTo>
                    <a:pt x="10534" y="6626"/>
                    <a:pt x="10330" y="6457"/>
                    <a:pt x="10088" y="64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30F5A5CA-AEEF-40BF-8DBF-06A88142C915}"/>
              </a:ext>
            </a:extLst>
          </p:cNvPr>
          <p:cNvSpPr/>
          <p:nvPr/>
        </p:nvSpPr>
        <p:spPr>
          <a:xfrm>
            <a:off x="608825" y="534129"/>
            <a:ext cx="3938488" cy="662188"/>
          </a:xfrm>
          <a:custGeom>
            <a:avLst/>
            <a:gdLst>
              <a:gd name="connsiteX0" fmla="*/ 110367 w 3938488"/>
              <a:gd name="connsiteY0" fmla="*/ 0 h 662188"/>
              <a:gd name="connsiteX1" fmla="*/ 748387 w 3938488"/>
              <a:gd name="connsiteY1" fmla="*/ 0 h 662188"/>
              <a:gd name="connsiteX2" fmla="*/ 1424689 w 3938488"/>
              <a:gd name="connsiteY2" fmla="*/ 0 h 662188"/>
              <a:gd name="connsiteX3" fmla="*/ 2100990 w 3938488"/>
              <a:gd name="connsiteY3" fmla="*/ 0 h 662188"/>
              <a:gd name="connsiteX4" fmla="*/ 2624166 w 3938488"/>
              <a:gd name="connsiteY4" fmla="*/ 0 h 662188"/>
              <a:gd name="connsiteX5" fmla="*/ 3185624 w 3938488"/>
              <a:gd name="connsiteY5" fmla="*/ 0 h 662188"/>
              <a:gd name="connsiteX6" fmla="*/ 3938488 w 3938488"/>
              <a:gd name="connsiteY6" fmla="*/ 0 h 662188"/>
              <a:gd name="connsiteX7" fmla="*/ 3938488 w 3938488"/>
              <a:gd name="connsiteY7" fmla="*/ 0 h 662188"/>
              <a:gd name="connsiteX8" fmla="*/ 3938488 w 3938488"/>
              <a:gd name="connsiteY8" fmla="*/ 551821 h 662188"/>
              <a:gd name="connsiteX9" fmla="*/ 3828121 w 3938488"/>
              <a:gd name="connsiteY9" fmla="*/ 662188 h 662188"/>
              <a:gd name="connsiteX10" fmla="*/ 3266663 w 3938488"/>
              <a:gd name="connsiteY10" fmla="*/ 662188 h 662188"/>
              <a:gd name="connsiteX11" fmla="*/ 2743487 w 3938488"/>
              <a:gd name="connsiteY11" fmla="*/ 662188 h 662188"/>
              <a:gd name="connsiteX12" fmla="*/ 2028904 w 3938488"/>
              <a:gd name="connsiteY12" fmla="*/ 662188 h 662188"/>
              <a:gd name="connsiteX13" fmla="*/ 1390884 w 3938488"/>
              <a:gd name="connsiteY13" fmla="*/ 662188 h 662188"/>
              <a:gd name="connsiteX14" fmla="*/ 791145 w 3938488"/>
              <a:gd name="connsiteY14" fmla="*/ 662188 h 662188"/>
              <a:gd name="connsiteX15" fmla="*/ 0 w 3938488"/>
              <a:gd name="connsiteY15" fmla="*/ 662188 h 662188"/>
              <a:gd name="connsiteX16" fmla="*/ 0 w 3938488"/>
              <a:gd name="connsiteY16" fmla="*/ 662188 h 662188"/>
              <a:gd name="connsiteX17" fmla="*/ 0 w 3938488"/>
              <a:gd name="connsiteY17" fmla="*/ 110367 h 662188"/>
              <a:gd name="connsiteX18" fmla="*/ 110367 w 3938488"/>
              <a:gd name="connsiteY18" fmla="*/ 0 h 66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8488" h="662188" extrusionOk="0">
                <a:moveTo>
                  <a:pt x="110367" y="0"/>
                </a:moveTo>
                <a:cubicBezTo>
                  <a:pt x="349568" y="19328"/>
                  <a:pt x="503289" y="22870"/>
                  <a:pt x="748387" y="0"/>
                </a:cubicBezTo>
                <a:cubicBezTo>
                  <a:pt x="993485" y="-22870"/>
                  <a:pt x="1187154" y="-27779"/>
                  <a:pt x="1424689" y="0"/>
                </a:cubicBezTo>
                <a:cubicBezTo>
                  <a:pt x="1662224" y="27779"/>
                  <a:pt x="1934230" y="26393"/>
                  <a:pt x="2100990" y="0"/>
                </a:cubicBezTo>
                <a:cubicBezTo>
                  <a:pt x="2267750" y="-26393"/>
                  <a:pt x="2451441" y="-3025"/>
                  <a:pt x="2624166" y="0"/>
                </a:cubicBezTo>
                <a:cubicBezTo>
                  <a:pt x="2796891" y="3025"/>
                  <a:pt x="3030629" y="7047"/>
                  <a:pt x="3185624" y="0"/>
                </a:cubicBezTo>
                <a:cubicBezTo>
                  <a:pt x="3340619" y="-7047"/>
                  <a:pt x="3706504" y="-26194"/>
                  <a:pt x="3938488" y="0"/>
                </a:cubicBezTo>
                <a:lnTo>
                  <a:pt x="3938488" y="0"/>
                </a:lnTo>
                <a:cubicBezTo>
                  <a:pt x="3961666" y="204900"/>
                  <a:pt x="3921340" y="419752"/>
                  <a:pt x="3938488" y="551821"/>
                </a:cubicBezTo>
                <a:cubicBezTo>
                  <a:pt x="3931574" y="605771"/>
                  <a:pt x="3894710" y="661791"/>
                  <a:pt x="3828121" y="662188"/>
                </a:cubicBezTo>
                <a:cubicBezTo>
                  <a:pt x="3555671" y="688249"/>
                  <a:pt x="3448506" y="649278"/>
                  <a:pt x="3266663" y="662188"/>
                </a:cubicBezTo>
                <a:cubicBezTo>
                  <a:pt x="3084820" y="675098"/>
                  <a:pt x="2922223" y="663448"/>
                  <a:pt x="2743487" y="662188"/>
                </a:cubicBezTo>
                <a:cubicBezTo>
                  <a:pt x="2564751" y="660928"/>
                  <a:pt x="2344314" y="661553"/>
                  <a:pt x="2028904" y="662188"/>
                </a:cubicBezTo>
                <a:cubicBezTo>
                  <a:pt x="1713494" y="662823"/>
                  <a:pt x="1596355" y="677347"/>
                  <a:pt x="1390884" y="662188"/>
                </a:cubicBezTo>
                <a:cubicBezTo>
                  <a:pt x="1185413" y="647029"/>
                  <a:pt x="1046586" y="679276"/>
                  <a:pt x="791145" y="662188"/>
                </a:cubicBezTo>
                <a:cubicBezTo>
                  <a:pt x="535704" y="645100"/>
                  <a:pt x="325287" y="667631"/>
                  <a:pt x="0" y="662188"/>
                </a:cubicBezTo>
                <a:lnTo>
                  <a:pt x="0" y="662188"/>
                </a:lnTo>
                <a:cubicBezTo>
                  <a:pt x="26600" y="397321"/>
                  <a:pt x="22247" y="265937"/>
                  <a:pt x="0" y="110367"/>
                </a:cubicBezTo>
                <a:cubicBezTo>
                  <a:pt x="7839" y="37398"/>
                  <a:pt x="41735" y="-2831"/>
                  <a:pt x="110367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2302686278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oogle Shape;1036;p37">
            <a:extLst>
              <a:ext uri="{FF2B5EF4-FFF2-40B4-BE49-F238E27FC236}">
                <a16:creationId xmlns:a16="http://schemas.microsoft.com/office/drawing/2014/main" id="{DA88BBAA-5D7D-4B83-AE5C-944CDF3BA72E}"/>
              </a:ext>
            </a:extLst>
          </p:cNvPr>
          <p:cNvGrpSpPr/>
          <p:nvPr/>
        </p:nvGrpSpPr>
        <p:grpSpPr>
          <a:xfrm>
            <a:off x="7689853" y="179880"/>
            <a:ext cx="838995" cy="799177"/>
            <a:chOff x="5694450" y="929325"/>
            <a:chExt cx="607000" cy="578150"/>
          </a:xfrm>
        </p:grpSpPr>
        <p:sp>
          <p:nvSpPr>
            <p:cNvPr id="109" name="Google Shape;1037;p37">
              <a:extLst>
                <a:ext uri="{FF2B5EF4-FFF2-40B4-BE49-F238E27FC236}">
                  <a16:creationId xmlns:a16="http://schemas.microsoft.com/office/drawing/2014/main" id="{EEB93E69-0DDF-4B03-A926-838295684AB8}"/>
                </a:ext>
              </a:extLst>
            </p:cNvPr>
            <p:cNvSpPr/>
            <p:nvPr/>
          </p:nvSpPr>
          <p:spPr>
            <a:xfrm>
              <a:off x="5694450" y="929325"/>
              <a:ext cx="607000" cy="354825"/>
            </a:xfrm>
            <a:custGeom>
              <a:avLst/>
              <a:gdLst/>
              <a:ahLst/>
              <a:cxnLst/>
              <a:rect l="l" t="t" r="r" b="b"/>
              <a:pathLst>
                <a:path w="24280" h="14193" extrusionOk="0">
                  <a:moveTo>
                    <a:pt x="11171" y="0"/>
                  </a:moveTo>
                  <a:cubicBezTo>
                    <a:pt x="8128" y="0"/>
                    <a:pt x="5661" y="2457"/>
                    <a:pt x="5642" y="5491"/>
                  </a:cubicBezTo>
                  <a:cubicBezTo>
                    <a:pt x="5255" y="5387"/>
                    <a:pt x="4858" y="5321"/>
                    <a:pt x="4442" y="5321"/>
                  </a:cubicBezTo>
                  <a:cubicBezTo>
                    <a:pt x="1985" y="5321"/>
                    <a:pt x="0" y="7305"/>
                    <a:pt x="0" y="9763"/>
                  </a:cubicBezTo>
                  <a:cubicBezTo>
                    <a:pt x="0" y="12210"/>
                    <a:pt x="1853" y="14053"/>
                    <a:pt x="4178" y="14185"/>
                  </a:cubicBezTo>
                  <a:cubicBezTo>
                    <a:pt x="4220" y="14190"/>
                    <a:pt x="8376" y="14193"/>
                    <a:pt x="12532" y="14193"/>
                  </a:cubicBezTo>
                  <a:cubicBezTo>
                    <a:pt x="16688" y="14193"/>
                    <a:pt x="20844" y="14190"/>
                    <a:pt x="20886" y="14185"/>
                  </a:cubicBezTo>
                  <a:lnTo>
                    <a:pt x="20990" y="14185"/>
                  </a:lnTo>
                  <a:lnTo>
                    <a:pt x="20990" y="14176"/>
                  </a:lnTo>
                  <a:cubicBezTo>
                    <a:pt x="22833" y="13996"/>
                    <a:pt x="24279" y="12437"/>
                    <a:pt x="24279" y="10547"/>
                  </a:cubicBezTo>
                  <a:cubicBezTo>
                    <a:pt x="24279" y="8865"/>
                    <a:pt x="23145" y="7457"/>
                    <a:pt x="21614" y="7031"/>
                  </a:cubicBezTo>
                  <a:cubicBezTo>
                    <a:pt x="21614" y="6994"/>
                    <a:pt x="21614" y="6965"/>
                    <a:pt x="21614" y="6937"/>
                  </a:cubicBezTo>
                  <a:cubicBezTo>
                    <a:pt x="21614" y="4924"/>
                    <a:pt x="19979" y="3289"/>
                    <a:pt x="17957" y="3289"/>
                  </a:cubicBezTo>
                  <a:cubicBezTo>
                    <a:pt x="17390" y="3289"/>
                    <a:pt x="16860" y="3421"/>
                    <a:pt x="16378" y="3648"/>
                  </a:cubicBezTo>
                  <a:cubicBezTo>
                    <a:pt x="15613" y="1522"/>
                    <a:pt x="13572" y="0"/>
                    <a:pt x="1117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38;p37">
              <a:extLst>
                <a:ext uri="{FF2B5EF4-FFF2-40B4-BE49-F238E27FC236}">
                  <a16:creationId xmlns:a16="http://schemas.microsoft.com/office/drawing/2014/main" id="{FAA3D67F-320F-4513-9C48-7DE1E3A2CD3A}"/>
                </a:ext>
              </a:extLst>
            </p:cNvPr>
            <p:cNvSpPr/>
            <p:nvPr/>
          </p:nvSpPr>
          <p:spPr>
            <a:xfrm>
              <a:off x="5862675" y="1216625"/>
              <a:ext cx="199675" cy="290850"/>
            </a:xfrm>
            <a:custGeom>
              <a:avLst/>
              <a:gdLst/>
              <a:ahLst/>
              <a:cxnLst/>
              <a:rect l="l" t="t" r="r" b="b"/>
              <a:pathLst>
                <a:path w="7987" h="11634" extrusionOk="0">
                  <a:moveTo>
                    <a:pt x="2552" y="0"/>
                  </a:moveTo>
                  <a:lnTo>
                    <a:pt x="2552" y="6398"/>
                  </a:lnTo>
                  <a:lnTo>
                    <a:pt x="0" y="6398"/>
                  </a:lnTo>
                  <a:lnTo>
                    <a:pt x="1994" y="9016"/>
                  </a:lnTo>
                  <a:lnTo>
                    <a:pt x="3998" y="11634"/>
                  </a:lnTo>
                  <a:lnTo>
                    <a:pt x="5992" y="9016"/>
                  </a:lnTo>
                  <a:lnTo>
                    <a:pt x="7986" y="6398"/>
                  </a:lnTo>
                  <a:lnTo>
                    <a:pt x="5434" y="6398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39;p37">
              <a:extLst>
                <a:ext uri="{FF2B5EF4-FFF2-40B4-BE49-F238E27FC236}">
                  <a16:creationId xmlns:a16="http://schemas.microsoft.com/office/drawing/2014/main" id="{63A8CD15-D85F-402F-AA11-3AAA73A96BBC}"/>
                </a:ext>
              </a:extLst>
            </p:cNvPr>
            <p:cNvSpPr/>
            <p:nvPr/>
          </p:nvSpPr>
          <p:spPr>
            <a:xfrm>
              <a:off x="5933325" y="1085250"/>
              <a:ext cx="199900" cy="290875"/>
            </a:xfrm>
            <a:custGeom>
              <a:avLst/>
              <a:gdLst/>
              <a:ahLst/>
              <a:cxnLst/>
              <a:rect l="l" t="t" r="r" b="b"/>
              <a:pathLst>
                <a:path w="7996" h="11635" extrusionOk="0">
                  <a:moveTo>
                    <a:pt x="3998" y="0"/>
                  </a:moveTo>
                  <a:lnTo>
                    <a:pt x="2004" y="2618"/>
                  </a:lnTo>
                  <a:lnTo>
                    <a:pt x="0" y="5236"/>
                  </a:lnTo>
                  <a:lnTo>
                    <a:pt x="2561" y="5236"/>
                  </a:lnTo>
                  <a:lnTo>
                    <a:pt x="2561" y="11634"/>
                  </a:lnTo>
                  <a:lnTo>
                    <a:pt x="5434" y="11634"/>
                  </a:lnTo>
                  <a:lnTo>
                    <a:pt x="5434" y="5236"/>
                  </a:lnTo>
                  <a:lnTo>
                    <a:pt x="7995" y="5236"/>
                  </a:lnTo>
                  <a:lnTo>
                    <a:pt x="5992" y="2618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708;p32">
            <a:extLst>
              <a:ext uri="{FF2B5EF4-FFF2-40B4-BE49-F238E27FC236}">
                <a16:creationId xmlns:a16="http://schemas.microsoft.com/office/drawing/2014/main" id="{576FB7D5-10A9-44C2-B5DC-052CCA84918B}"/>
              </a:ext>
            </a:extLst>
          </p:cNvPr>
          <p:cNvSpPr txBox="1">
            <a:spLocks/>
          </p:cNvSpPr>
          <p:nvPr/>
        </p:nvSpPr>
        <p:spPr>
          <a:xfrm>
            <a:off x="793735" y="1815502"/>
            <a:ext cx="4099734" cy="1997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Functionality: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Appends new entries to "diary.txt" file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Stores both date and entry content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User-friendly prompts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Error handling for file operations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Clear success message after saving</a:t>
            </a:r>
          </a:p>
        </p:txBody>
      </p:sp>
      <p:sp>
        <p:nvSpPr>
          <p:cNvPr id="114" name="Google Shape;675;p29">
            <a:extLst>
              <a:ext uri="{FF2B5EF4-FFF2-40B4-BE49-F238E27FC236}">
                <a16:creationId xmlns:a16="http://schemas.microsoft.com/office/drawing/2014/main" id="{EA50AAB3-8E38-4DC0-985F-0CB7B2B32AB8}"/>
              </a:ext>
            </a:extLst>
          </p:cNvPr>
          <p:cNvSpPr txBox="1">
            <a:spLocks/>
          </p:cNvSpPr>
          <p:nvPr/>
        </p:nvSpPr>
        <p:spPr>
          <a:xfrm>
            <a:off x="5164039" y="4796944"/>
            <a:ext cx="3132289" cy="3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18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1400" b="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Tashin Binte Taiba - 252 2283 642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7"/>
          <p:cNvSpPr txBox="1">
            <a:spLocks noGrp="1"/>
          </p:cNvSpPr>
          <p:nvPr>
            <p:ph type="title"/>
          </p:nvPr>
        </p:nvSpPr>
        <p:spPr>
          <a:xfrm>
            <a:off x="4867351" y="663486"/>
            <a:ext cx="3572927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 &amp; Delete..!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" name="Google Shape;1024;p37"/>
          <p:cNvSpPr txBox="1"/>
          <p:nvPr/>
        </p:nvSpPr>
        <p:spPr>
          <a:xfrm>
            <a:off x="738780" y="2524532"/>
            <a:ext cx="1816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25" name="Google Shape;1025;p37"/>
          <p:cNvSpPr txBox="1"/>
          <p:nvPr/>
        </p:nvSpPr>
        <p:spPr>
          <a:xfrm>
            <a:off x="738780" y="2253332"/>
            <a:ext cx="1816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Q1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6" name="Google Shape;1026;p37"/>
          <p:cNvSpPr txBox="1"/>
          <p:nvPr/>
        </p:nvSpPr>
        <p:spPr>
          <a:xfrm>
            <a:off x="738780" y="3216082"/>
            <a:ext cx="1816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27" name="Google Shape;1027;p37"/>
          <p:cNvSpPr txBox="1"/>
          <p:nvPr/>
        </p:nvSpPr>
        <p:spPr>
          <a:xfrm>
            <a:off x="738780" y="2944882"/>
            <a:ext cx="1816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Q2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37"/>
          <p:cNvSpPr txBox="1"/>
          <p:nvPr/>
        </p:nvSpPr>
        <p:spPr>
          <a:xfrm>
            <a:off x="738780" y="3636432"/>
            <a:ext cx="1816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Q3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0" name="Google Shape;1030;p37"/>
          <p:cNvSpPr txBox="1"/>
          <p:nvPr/>
        </p:nvSpPr>
        <p:spPr>
          <a:xfrm>
            <a:off x="738780" y="4599182"/>
            <a:ext cx="18168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1031" name="Google Shape;1031;p37"/>
          <p:cNvSpPr txBox="1"/>
          <p:nvPr/>
        </p:nvSpPr>
        <p:spPr>
          <a:xfrm>
            <a:off x="738780" y="4327982"/>
            <a:ext cx="18168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Q4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2" name="Google Shape;1032;p37"/>
          <p:cNvSpPr/>
          <p:nvPr/>
        </p:nvSpPr>
        <p:spPr>
          <a:xfrm>
            <a:off x="536580" y="2318258"/>
            <a:ext cx="202200" cy="202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536580" y="3009965"/>
            <a:ext cx="202200" cy="202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536580" y="3698994"/>
            <a:ext cx="202200" cy="20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536580" y="4388019"/>
            <a:ext cx="202200" cy="20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463;p46">
            <a:extLst>
              <a:ext uri="{FF2B5EF4-FFF2-40B4-BE49-F238E27FC236}">
                <a16:creationId xmlns:a16="http://schemas.microsoft.com/office/drawing/2014/main" id="{C8C5280E-8276-4786-9844-BF2E7EE2F425}"/>
              </a:ext>
            </a:extLst>
          </p:cNvPr>
          <p:cNvGrpSpPr/>
          <p:nvPr/>
        </p:nvGrpSpPr>
        <p:grpSpPr>
          <a:xfrm>
            <a:off x="1114425" y="473177"/>
            <a:ext cx="3571874" cy="2898070"/>
            <a:chOff x="3236800" y="3207623"/>
            <a:chExt cx="2468782" cy="1396392"/>
          </a:xfrm>
        </p:grpSpPr>
        <p:sp>
          <p:nvSpPr>
            <p:cNvPr id="22" name="Google Shape;1464;p46">
              <a:extLst>
                <a:ext uri="{FF2B5EF4-FFF2-40B4-BE49-F238E27FC236}">
                  <a16:creationId xmlns:a16="http://schemas.microsoft.com/office/drawing/2014/main" id="{CB650ADC-07FA-44CC-A4A2-B6C543522FC0}"/>
                </a:ext>
              </a:extLst>
            </p:cNvPr>
            <p:cNvSpPr/>
            <p:nvPr/>
          </p:nvSpPr>
          <p:spPr>
            <a:xfrm>
              <a:off x="3482163" y="3875573"/>
              <a:ext cx="901694" cy="267676"/>
            </a:xfrm>
            <a:custGeom>
              <a:avLst/>
              <a:gdLst/>
              <a:ahLst/>
              <a:cxnLst/>
              <a:rect l="l" t="t" r="r" b="b"/>
              <a:pathLst>
                <a:path w="22957" h="6815" fill="none" extrusionOk="0">
                  <a:moveTo>
                    <a:pt x="1" y="1"/>
                  </a:moveTo>
                  <a:lnTo>
                    <a:pt x="1" y="6814"/>
                  </a:lnTo>
                  <a:lnTo>
                    <a:pt x="22956" y="681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65;p46">
              <a:extLst>
                <a:ext uri="{FF2B5EF4-FFF2-40B4-BE49-F238E27FC236}">
                  <a16:creationId xmlns:a16="http://schemas.microsoft.com/office/drawing/2014/main" id="{D30B2584-747D-4AD5-B627-D2B86664CE81}"/>
                </a:ext>
              </a:extLst>
            </p:cNvPr>
            <p:cNvSpPr/>
            <p:nvPr/>
          </p:nvSpPr>
          <p:spPr>
            <a:xfrm>
              <a:off x="4338803" y="4353425"/>
              <a:ext cx="287315" cy="223842"/>
            </a:xfrm>
            <a:custGeom>
              <a:avLst/>
              <a:gdLst/>
              <a:ahLst/>
              <a:cxnLst/>
              <a:rect l="l" t="t" r="r" b="b"/>
              <a:pathLst>
                <a:path w="7315" h="5699" extrusionOk="0">
                  <a:moveTo>
                    <a:pt x="0" y="0"/>
                  </a:moveTo>
                  <a:lnTo>
                    <a:pt x="0" y="5699"/>
                  </a:lnTo>
                  <a:lnTo>
                    <a:pt x="7315" y="5699"/>
                  </a:lnTo>
                  <a:lnTo>
                    <a:pt x="731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66;p46">
              <a:extLst>
                <a:ext uri="{FF2B5EF4-FFF2-40B4-BE49-F238E27FC236}">
                  <a16:creationId xmlns:a16="http://schemas.microsoft.com/office/drawing/2014/main" id="{25F753D0-E983-4B40-9B90-8C884AC0B21A}"/>
                </a:ext>
              </a:extLst>
            </p:cNvPr>
            <p:cNvSpPr/>
            <p:nvPr/>
          </p:nvSpPr>
          <p:spPr>
            <a:xfrm>
              <a:off x="3992101" y="4573143"/>
              <a:ext cx="993367" cy="30872"/>
            </a:xfrm>
            <a:custGeom>
              <a:avLst/>
              <a:gdLst/>
              <a:ahLst/>
              <a:cxnLst/>
              <a:rect l="l" t="t" r="r" b="b"/>
              <a:pathLst>
                <a:path w="25291" h="786" extrusionOk="0">
                  <a:moveTo>
                    <a:pt x="0" y="1"/>
                  </a:moveTo>
                  <a:lnTo>
                    <a:pt x="0" y="785"/>
                  </a:lnTo>
                  <a:lnTo>
                    <a:pt x="25290" y="785"/>
                  </a:lnTo>
                  <a:lnTo>
                    <a:pt x="2529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7;p46">
              <a:extLst>
                <a:ext uri="{FF2B5EF4-FFF2-40B4-BE49-F238E27FC236}">
                  <a16:creationId xmlns:a16="http://schemas.microsoft.com/office/drawing/2014/main" id="{BA913051-F364-4CE1-A16B-92B6298311E2}"/>
                </a:ext>
              </a:extLst>
            </p:cNvPr>
            <p:cNvSpPr/>
            <p:nvPr/>
          </p:nvSpPr>
          <p:spPr>
            <a:xfrm>
              <a:off x="3811699" y="3593955"/>
              <a:ext cx="1341523" cy="807742"/>
            </a:xfrm>
            <a:custGeom>
              <a:avLst/>
              <a:gdLst/>
              <a:ahLst/>
              <a:cxnLst/>
              <a:rect l="l" t="t" r="r" b="b"/>
              <a:pathLst>
                <a:path w="34155" h="20565" extrusionOk="0">
                  <a:moveTo>
                    <a:pt x="1134" y="0"/>
                  </a:moveTo>
                  <a:cubicBezTo>
                    <a:pt x="511" y="0"/>
                    <a:pt x="0" y="501"/>
                    <a:pt x="0" y="1134"/>
                  </a:cubicBezTo>
                  <a:lnTo>
                    <a:pt x="0" y="19431"/>
                  </a:lnTo>
                  <a:cubicBezTo>
                    <a:pt x="0" y="20064"/>
                    <a:pt x="511" y="20565"/>
                    <a:pt x="1134" y="20565"/>
                  </a:cubicBezTo>
                  <a:lnTo>
                    <a:pt x="33021" y="20565"/>
                  </a:lnTo>
                  <a:cubicBezTo>
                    <a:pt x="33654" y="20565"/>
                    <a:pt x="34155" y="20064"/>
                    <a:pt x="34155" y="19431"/>
                  </a:cubicBezTo>
                  <a:lnTo>
                    <a:pt x="34155" y="1134"/>
                  </a:lnTo>
                  <a:cubicBezTo>
                    <a:pt x="34155" y="501"/>
                    <a:pt x="33654" y="0"/>
                    <a:pt x="3302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8;p46">
              <a:extLst>
                <a:ext uri="{FF2B5EF4-FFF2-40B4-BE49-F238E27FC236}">
                  <a16:creationId xmlns:a16="http://schemas.microsoft.com/office/drawing/2014/main" id="{96DDE34B-ED62-43A5-A18D-DE5C8FDE7EF0}"/>
                </a:ext>
              </a:extLst>
            </p:cNvPr>
            <p:cNvSpPr/>
            <p:nvPr/>
          </p:nvSpPr>
          <p:spPr>
            <a:xfrm>
              <a:off x="3880356" y="3664851"/>
              <a:ext cx="1204602" cy="605070"/>
            </a:xfrm>
            <a:custGeom>
              <a:avLst/>
              <a:gdLst/>
              <a:ahLst/>
              <a:cxnLst/>
              <a:rect l="l" t="t" r="r" b="b"/>
              <a:pathLst>
                <a:path w="30669" h="15405" extrusionOk="0">
                  <a:moveTo>
                    <a:pt x="1" y="0"/>
                  </a:moveTo>
                  <a:lnTo>
                    <a:pt x="1" y="15405"/>
                  </a:lnTo>
                  <a:lnTo>
                    <a:pt x="30668" y="15405"/>
                  </a:lnTo>
                  <a:lnTo>
                    <a:pt x="3066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9;p46">
              <a:extLst>
                <a:ext uri="{FF2B5EF4-FFF2-40B4-BE49-F238E27FC236}">
                  <a16:creationId xmlns:a16="http://schemas.microsoft.com/office/drawing/2014/main" id="{3F1D2D68-3BE8-40A2-BD2F-55494DE38014}"/>
                </a:ext>
              </a:extLst>
            </p:cNvPr>
            <p:cNvSpPr/>
            <p:nvPr/>
          </p:nvSpPr>
          <p:spPr>
            <a:xfrm>
              <a:off x="4443085" y="4304053"/>
              <a:ext cx="78751" cy="78712"/>
            </a:xfrm>
            <a:custGeom>
              <a:avLst/>
              <a:gdLst/>
              <a:ahLst/>
              <a:cxnLst/>
              <a:rect l="l" t="t" r="r" b="b"/>
              <a:pathLst>
                <a:path w="2005" h="2004" extrusionOk="0">
                  <a:moveTo>
                    <a:pt x="1003" y="0"/>
                  </a:moveTo>
                  <a:cubicBezTo>
                    <a:pt x="454" y="0"/>
                    <a:pt x="1" y="444"/>
                    <a:pt x="1" y="1002"/>
                  </a:cubicBezTo>
                  <a:cubicBezTo>
                    <a:pt x="1" y="1560"/>
                    <a:pt x="454" y="2004"/>
                    <a:pt x="1003" y="2004"/>
                  </a:cubicBezTo>
                  <a:cubicBezTo>
                    <a:pt x="1560" y="2004"/>
                    <a:pt x="2004" y="1560"/>
                    <a:pt x="2004" y="1002"/>
                  </a:cubicBezTo>
                  <a:cubicBezTo>
                    <a:pt x="2004" y="444"/>
                    <a:pt x="1560" y="0"/>
                    <a:pt x="10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70;p46">
              <a:extLst>
                <a:ext uri="{FF2B5EF4-FFF2-40B4-BE49-F238E27FC236}">
                  <a16:creationId xmlns:a16="http://schemas.microsoft.com/office/drawing/2014/main" id="{76A42FBE-C63E-4653-B472-23304351000E}"/>
                </a:ext>
              </a:extLst>
            </p:cNvPr>
            <p:cNvSpPr/>
            <p:nvPr/>
          </p:nvSpPr>
          <p:spPr>
            <a:xfrm>
              <a:off x="3492844" y="3674214"/>
              <a:ext cx="25255" cy="25255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321" y="0"/>
                  </a:moveTo>
                  <a:cubicBezTo>
                    <a:pt x="142" y="0"/>
                    <a:pt x="0" y="142"/>
                    <a:pt x="0" y="322"/>
                  </a:cubicBezTo>
                  <a:cubicBezTo>
                    <a:pt x="0" y="501"/>
                    <a:pt x="142" y="643"/>
                    <a:pt x="321" y="643"/>
                  </a:cubicBezTo>
                  <a:cubicBezTo>
                    <a:pt x="501" y="643"/>
                    <a:pt x="643" y="501"/>
                    <a:pt x="643" y="322"/>
                  </a:cubicBezTo>
                  <a:cubicBezTo>
                    <a:pt x="643" y="142"/>
                    <a:pt x="501" y="0"/>
                    <a:pt x="321" y="0"/>
                  </a:cubicBezTo>
                  <a:close/>
                </a:path>
              </a:pathLst>
            </a:custGeom>
            <a:solidFill>
              <a:srgbClr val="FFFFFF"/>
            </a:solidFill>
            <a:ln w="3075" cap="flat" cmpd="sng">
              <a:solidFill>
                <a:srgbClr val="431925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471;p46">
              <a:extLst>
                <a:ext uri="{FF2B5EF4-FFF2-40B4-BE49-F238E27FC236}">
                  <a16:creationId xmlns:a16="http://schemas.microsoft.com/office/drawing/2014/main" id="{48EA21BE-F751-492F-A0E1-18E5E6906E7A}"/>
                </a:ext>
              </a:extLst>
            </p:cNvPr>
            <p:cNvGrpSpPr/>
            <p:nvPr/>
          </p:nvGrpSpPr>
          <p:grpSpPr>
            <a:xfrm>
              <a:off x="4899281" y="3531325"/>
              <a:ext cx="407100" cy="705000"/>
              <a:chOff x="4899281" y="3531325"/>
              <a:chExt cx="407100" cy="705000"/>
            </a:xfrm>
          </p:grpSpPr>
          <p:sp>
            <p:nvSpPr>
              <p:cNvPr id="66" name="Google Shape;1472;p46">
                <a:extLst>
                  <a:ext uri="{FF2B5EF4-FFF2-40B4-BE49-F238E27FC236}">
                    <a16:creationId xmlns:a16="http://schemas.microsoft.com/office/drawing/2014/main" id="{45618954-1CA8-4ADA-A485-01D39A8CDD82}"/>
                  </a:ext>
                </a:extLst>
              </p:cNvPr>
              <p:cNvSpPr/>
              <p:nvPr/>
            </p:nvSpPr>
            <p:spPr>
              <a:xfrm>
                <a:off x="4919681" y="3883825"/>
                <a:ext cx="366300" cy="316800"/>
              </a:xfrm>
              <a:prstGeom prst="triangle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473;p46">
                <a:extLst>
                  <a:ext uri="{FF2B5EF4-FFF2-40B4-BE49-F238E27FC236}">
                    <a16:creationId xmlns:a16="http://schemas.microsoft.com/office/drawing/2014/main" id="{F49F78E6-0C4B-46ED-86B7-07B8399E1985}"/>
                  </a:ext>
                </a:extLst>
              </p:cNvPr>
              <p:cNvSpPr/>
              <p:nvPr/>
            </p:nvSpPr>
            <p:spPr>
              <a:xfrm rot="10800000">
                <a:off x="4919681" y="3567025"/>
                <a:ext cx="366300" cy="3168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474;p46">
                <a:extLst>
                  <a:ext uri="{FF2B5EF4-FFF2-40B4-BE49-F238E27FC236}">
                    <a16:creationId xmlns:a16="http://schemas.microsoft.com/office/drawing/2014/main" id="{8DEF8915-0617-40C1-81F7-4DE0C914EEE2}"/>
                  </a:ext>
                </a:extLst>
              </p:cNvPr>
              <p:cNvSpPr/>
              <p:nvPr/>
            </p:nvSpPr>
            <p:spPr>
              <a:xfrm>
                <a:off x="4899281" y="3531325"/>
                <a:ext cx="407100" cy="357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475;p46">
                <a:extLst>
                  <a:ext uri="{FF2B5EF4-FFF2-40B4-BE49-F238E27FC236}">
                    <a16:creationId xmlns:a16="http://schemas.microsoft.com/office/drawing/2014/main" id="{289BE0FF-EB31-4587-8593-9DA17EE0A311}"/>
                  </a:ext>
                </a:extLst>
              </p:cNvPr>
              <p:cNvSpPr/>
              <p:nvPr/>
            </p:nvSpPr>
            <p:spPr>
              <a:xfrm>
                <a:off x="4899281" y="4200625"/>
                <a:ext cx="407100" cy="357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1476;p46">
              <a:extLst>
                <a:ext uri="{FF2B5EF4-FFF2-40B4-BE49-F238E27FC236}">
                  <a16:creationId xmlns:a16="http://schemas.microsoft.com/office/drawing/2014/main" id="{9489782D-283A-4218-A04A-B28EB06363F7}"/>
                </a:ext>
              </a:extLst>
            </p:cNvPr>
            <p:cNvGrpSpPr/>
            <p:nvPr/>
          </p:nvGrpSpPr>
          <p:grpSpPr>
            <a:xfrm>
              <a:off x="3517314" y="3207623"/>
              <a:ext cx="2188267" cy="559042"/>
              <a:chOff x="3517314" y="3131423"/>
              <a:chExt cx="2188267" cy="559042"/>
            </a:xfrm>
          </p:grpSpPr>
          <p:sp>
            <p:nvSpPr>
              <p:cNvPr id="58" name="Google Shape;1477;p46">
                <a:extLst>
                  <a:ext uri="{FF2B5EF4-FFF2-40B4-BE49-F238E27FC236}">
                    <a16:creationId xmlns:a16="http://schemas.microsoft.com/office/drawing/2014/main" id="{2F2F6D55-31DB-4DE8-B3B0-BA825CC3C935}"/>
                  </a:ext>
                </a:extLst>
              </p:cNvPr>
              <p:cNvSpPr/>
              <p:nvPr/>
            </p:nvSpPr>
            <p:spPr>
              <a:xfrm>
                <a:off x="5464261" y="3131423"/>
                <a:ext cx="69089" cy="69089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79" y="1"/>
                    </a:moveTo>
                    <a:cubicBezTo>
                      <a:pt x="398" y="1"/>
                      <a:pt x="1" y="398"/>
                      <a:pt x="1" y="880"/>
                    </a:cubicBezTo>
                    <a:cubicBezTo>
                      <a:pt x="1" y="1362"/>
                      <a:pt x="398" y="1759"/>
                      <a:pt x="879" y="1759"/>
                    </a:cubicBezTo>
                    <a:cubicBezTo>
                      <a:pt x="1371" y="1759"/>
                      <a:pt x="1758" y="1362"/>
                      <a:pt x="1758" y="880"/>
                    </a:cubicBezTo>
                    <a:cubicBezTo>
                      <a:pt x="1758" y="398"/>
                      <a:pt x="1371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78;p46">
                <a:extLst>
                  <a:ext uri="{FF2B5EF4-FFF2-40B4-BE49-F238E27FC236}">
                    <a16:creationId xmlns:a16="http://schemas.microsoft.com/office/drawing/2014/main" id="{DE1DCE19-2CBF-4D10-AD51-0377E47FDD7D}"/>
                  </a:ext>
                </a:extLst>
              </p:cNvPr>
              <p:cNvSpPr/>
              <p:nvPr/>
            </p:nvSpPr>
            <p:spPr>
              <a:xfrm>
                <a:off x="3517314" y="3299570"/>
                <a:ext cx="1585829" cy="379028"/>
              </a:xfrm>
              <a:custGeom>
                <a:avLst/>
                <a:gdLst/>
                <a:ahLst/>
                <a:cxnLst/>
                <a:rect l="l" t="t" r="r" b="b"/>
                <a:pathLst>
                  <a:path w="40375" h="9650" fill="none" extrusionOk="0">
                    <a:moveTo>
                      <a:pt x="1" y="1"/>
                    </a:moveTo>
                    <a:lnTo>
                      <a:pt x="40374" y="1"/>
                    </a:lnTo>
                    <a:lnTo>
                      <a:pt x="40374" y="965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479;p46">
                <a:extLst>
                  <a:ext uri="{FF2B5EF4-FFF2-40B4-BE49-F238E27FC236}">
                    <a16:creationId xmlns:a16="http://schemas.microsoft.com/office/drawing/2014/main" id="{36906932-6698-4F70-9A10-DFDB45C3CDB5}"/>
                  </a:ext>
                </a:extLst>
              </p:cNvPr>
              <p:cNvSpPr/>
              <p:nvPr/>
            </p:nvSpPr>
            <p:spPr>
              <a:xfrm>
                <a:off x="5636885" y="3260607"/>
                <a:ext cx="68696" cy="69089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759" extrusionOk="0">
                    <a:moveTo>
                      <a:pt x="879" y="1"/>
                    </a:moveTo>
                    <a:cubicBezTo>
                      <a:pt x="388" y="1"/>
                      <a:pt x="0" y="388"/>
                      <a:pt x="0" y="879"/>
                    </a:cubicBezTo>
                    <a:cubicBezTo>
                      <a:pt x="0" y="1361"/>
                      <a:pt x="388" y="1758"/>
                      <a:pt x="879" y="1758"/>
                    </a:cubicBezTo>
                    <a:cubicBezTo>
                      <a:pt x="1361" y="1758"/>
                      <a:pt x="1749" y="1361"/>
                      <a:pt x="1749" y="879"/>
                    </a:cubicBezTo>
                    <a:cubicBezTo>
                      <a:pt x="1749" y="388"/>
                      <a:pt x="1361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80;p46">
                <a:extLst>
                  <a:ext uri="{FF2B5EF4-FFF2-40B4-BE49-F238E27FC236}">
                    <a16:creationId xmlns:a16="http://schemas.microsoft.com/office/drawing/2014/main" id="{81D77625-A6F3-438D-9A1F-DE9E95502E9F}"/>
                  </a:ext>
                </a:extLst>
              </p:cNvPr>
              <p:cNvSpPr/>
              <p:nvPr/>
            </p:nvSpPr>
            <p:spPr>
              <a:xfrm>
                <a:off x="5464261" y="3385313"/>
                <a:ext cx="69089" cy="6873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0" extrusionOk="0">
                    <a:moveTo>
                      <a:pt x="879" y="1"/>
                    </a:moveTo>
                    <a:cubicBezTo>
                      <a:pt x="398" y="1"/>
                      <a:pt x="1" y="388"/>
                      <a:pt x="1" y="870"/>
                    </a:cubicBezTo>
                    <a:cubicBezTo>
                      <a:pt x="1" y="1362"/>
                      <a:pt x="398" y="1749"/>
                      <a:pt x="879" y="1749"/>
                    </a:cubicBezTo>
                    <a:cubicBezTo>
                      <a:pt x="1371" y="1749"/>
                      <a:pt x="1758" y="1362"/>
                      <a:pt x="1758" y="870"/>
                    </a:cubicBezTo>
                    <a:cubicBezTo>
                      <a:pt x="1758" y="388"/>
                      <a:pt x="1371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481;p46">
                <a:extLst>
                  <a:ext uri="{FF2B5EF4-FFF2-40B4-BE49-F238E27FC236}">
                    <a16:creationId xmlns:a16="http://schemas.microsoft.com/office/drawing/2014/main" id="{3B440E02-5E89-4A36-B740-0007C3A23871}"/>
                  </a:ext>
                </a:extLst>
              </p:cNvPr>
              <p:cNvSpPr/>
              <p:nvPr/>
            </p:nvSpPr>
            <p:spPr>
              <a:xfrm>
                <a:off x="5069679" y="3621768"/>
                <a:ext cx="69089" cy="68696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49" extrusionOk="0">
                    <a:moveTo>
                      <a:pt x="879" y="0"/>
                    </a:moveTo>
                    <a:cubicBezTo>
                      <a:pt x="388" y="0"/>
                      <a:pt x="1" y="388"/>
                      <a:pt x="1" y="879"/>
                    </a:cubicBezTo>
                    <a:cubicBezTo>
                      <a:pt x="1" y="1361"/>
                      <a:pt x="388" y="1748"/>
                      <a:pt x="879" y="1748"/>
                    </a:cubicBezTo>
                    <a:cubicBezTo>
                      <a:pt x="1361" y="1748"/>
                      <a:pt x="1758" y="1361"/>
                      <a:pt x="1758" y="879"/>
                    </a:cubicBezTo>
                    <a:cubicBezTo>
                      <a:pt x="1758" y="388"/>
                      <a:pt x="1361" y="0"/>
                      <a:pt x="8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82;p46">
                <a:extLst>
                  <a:ext uri="{FF2B5EF4-FFF2-40B4-BE49-F238E27FC236}">
                    <a16:creationId xmlns:a16="http://schemas.microsoft.com/office/drawing/2014/main" id="{75F55814-06E8-4839-9C8A-CDD1C58F0AB0}"/>
                  </a:ext>
                </a:extLst>
              </p:cNvPr>
              <p:cNvSpPr/>
              <p:nvPr/>
            </p:nvSpPr>
            <p:spPr>
              <a:xfrm>
                <a:off x="5103104" y="3166694"/>
                <a:ext cx="363042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3309" fill="none" extrusionOk="0">
                    <a:moveTo>
                      <a:pt x="0" y="3308"/>
                    </a:moveTo>
                    <a:lnTo>
                      <a:pt x="0" y="1"/>
                    </a:lnTo>
                    <a:lnTo>
                      <a:pt x="9243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483;p46">
                <a:extLst>
                  <a:ext uri="{FF2B5EF4-FFF2-40B4-BE49-F238E27FC236}">
                    <a16:creationId xmlns:a16="http://schemas.microsoft.com/office/drawing/2014/main" id="{81B97D6B-F6E1-4534-B6EF-76C504D88A63}"/>
                  </a:ext>
                </a:extLst>
              </p:cNvPr>
              <p:cNvSpPr/>
              <p:nvPr/>
            </p:nvSpPr>
            <p:spPr>
              <a:xfrm>
                <a:off x="5103104" y="3291400"/>
                <a:ext cx="363042" cy="129969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3309" fill="none" extrusionOk="0">
                    <a:moveTo>
                      <a:pt x="0" y="1"/>
                    </a:moveTo>
                    <a:lnTo>
                      <a:pt x="0" y="3309"/>
                    </a:lnTo>
                    <a:lnTo>
                      <a:pt x="9243" y="330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484;p46">
                <a:extLst>
                  <a:ext uri="{FF2B5EF4-FFF2-40B4-BE49-F238E27FC236}">
                    <a16:creationId xmlns:a16="http://schemas.microsoft.com/office/drawing/2014/main" id="{21FE2507-8264-4210-BD28-BB08C31E2395}"/>
                  </a:ext>
                </a:extLst>
              </p:cNvPr>
              <p:cNvSpPr/>
              <p:nvPr/>
            </p:nvSpPr>
            <p:spPr>
              <a:xfrm>
                <a:off x="5099373" y="3298470"/>
                <a:ext cx="538298" cy="39"/>
              </a:xfrm>
              <a:custGeom>
                <a:avLst/>
                <a:gdLst/>
                <a:ahLst/>
                <a:cxnLst/>
                <a:rect l="l" t="t" r="r" b="b"/>
                <a:pathLst>
                  <a:path w="13705" h="1" fill="none" extrusionOk="0">
                    <a:moveTo>
                      <a:pt x="1" y="0"/>
                    </a:moveTo>
                    <a:lnTo>
                      <a:pt x="1370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1485;p46">
              <a:extLst>
                <a:ext uri="{FF2B5EF4-FFF2-40B4-BE49-F238E27FC236}">
                  <a16:creationId xmlns:a16="http://schemas.microsoft.com/office/drawing/2014/main" id="{50AD5451-A85C-4D6F-B4BC-DC04B552C275}"/>
                </a:ext>
              </a:extLst>
            </p:cNvPr>
            <p:cNvGrpSpPr/>
            <p:nvPr/>
          </p:nvGrpSpPr>
          <p:grpSpPr>
            <a:xfrm>
              <a:off x="3236800" y="3324219"/>
              <a:ext cx="476279" cy="620184"/>
              <a:chOff x="3313000" y="3288501"/>
              <a:chExt cx="476279" cy="620184"/>
            </a:xfrm>
          </p:grpSpPr>
          <p:sp>
            <p:nvSpPr>
              <p:cNvPr id="32" name="Google Shape;1486;p46">
                <a:extLst>
                  <a:ext uri="{FF2B5EF4-FFF2-40B4-BE49-F238E27FC236}">
                    <a16:creationId xmlns:a16="http://schemas.microsoft.com/office/drawing/2014/main" id="{72F2BCBC-14F3-446C-ADB3-BF4E69D46553}"/>
                  </a:ext>
                </a:extLst>
              </p:cNvPr>
              <p:cNvSpPr/>
              <p:nvPr/>
            </p:nvSpPr>
            <p:spPr>
              <a:xfrm>
                <a:off x="3426523" y="3653671"/>
                <a:ext cx="25255" cy="2525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643" extrusionOk="0">
                    <a:moveTo>
                      <a:pt x="321" y="0"/>
                    </a:moveTo>
                    <a:cubicBezTo>
                      <a:pt x="142" y="0"/>
                      <a:pt x="0" y="142"/>
                      <a:pt x="0" y="322"/>
                    </a:cubicBezTo>
                    <a:cubicBezTo>
                      <a:pt x="0" y="501"/>
                      <a:pt x="142" y="643"/>
                      <a:pt x="321" y="643"/>
                    </a:cubicBezTo>
                    <a:cubicBezTo>
                      <a:pt x="501" y="643"/>
                      <a:pt x="643" y="501"/>
                      <a:pt x="643" y="322"/>
                    </a:cubicBezTo>
                    <a:cubicBezTo>
                      <a:pt x="643" y="142"/>
                      <a:pt x="501" y="0"/>
                      <a:pt x="3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075" cap="flat" cmpd="sng">
                <a:solidFill>
                  <a:srgbClr val="431925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487;p46">
                <a:extLst>
                  <a:ext uri="{FF2B5EF4-FFF2-40B4-BE49-F238E27FC236}">
                    <a16:creationId xmlns:a16="http://schemas.microsoft.com/office/drawing/2014/main" id="{DEA3AD0A-CFB8-4DEB-8EE4-9CF4BEE93820}"/>
                  </a:ext>
                </a:extLst>
              </p:cNvPr>
              <p:cNvSpPr/>
              <p:nvPr/>
            </p:nvSpPr>
            <p:spPr>
              <a:xfrm>
                <a:off x="3313000" y="3288501"/>
                <a:ext cx="476279" cy="620184"/>
              </a:xfrm>
              <a:custGeom>
                <a:avLst/>
                <a:gdLst/>
                <a:ahLst/>
                <a:cxnLst/>
                <a:rect l="l" t="t" r="r" b="b"/>
                <a:pathLst>
                  <a:path w="12126" h="12126" extrusionOk="0">
                    <a:moveTo>
                      <a:pt x="1" y="1"/>
                    </a:moveTo>
                    <a:lnTo>
                      <a:pt x="1" y="12126"/>
                    </a:lnTo>
                    <a:lnTo>
                      <a:pt x="12126" y="12126"/>
                    </a:lnTo>
                    <a:lnTo>
                      <a:pt x="1212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1488;p46">
                <a:extLst>
                  <a:ext uri="{FF2B5EF4-FFF2-40B4-BE49-F238E27FC236}">
                    <a16:creationId xmlns:a16="http://schemas.microsoft.com/office/drawing/2014/main" id="{AD4FF515-7A46-4164-A8AC-14405C7AF493}"/>
                  </a:ext>
                </a:extLst>
              </p:cNvPr>
              <p:cNvGrpSpPr/>
              <p:nvPr/>
            </p:nvGrpSpPr>
            <p:grpSpPr>
              <a:xfrm>
                <a:off x="3340363" y="3333100"/>
                <a:ext cx="66600" cy="66600"/>
                <a:chOff x="2900375" y="3277450"/>
                <a:chExt cx="66600" cy="66600"/>
              </a:xfrm>
            </p:grpSpPr>
            <p:sp>
              <p:nvSpPr>
                <p:cNvPr id="56" name="Google Shape;1489;p46">
                  <a:extLst>
                    <a:ext uri="{FF2B5EF4-FFF2-40B4-BE49-F238E27FC236}">
                      <a16:creationId xmlns:a16="http://schemas.microsoft.com/office/drawing/2014/main" id="{683FC42D-B506-49E4-91E2-1842F47E39DF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490;p46">
                  <a:extLst>
                    <a:ext uri="{FF2B5EF4-FFF2-40B4-BE49-F238E27FC236}">
                      <a16:creationId xmlns:a16="http://schemas.microsoft.com/office/drawing/2014/main" id="{75B37935-BEB2-4DFC-A09E-9841CB7A7AAA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5" name="Google Shape;1491;p46">
                <a:extLst>
                  <a:ext uri="{FF2B5EF4-FFF2-40B4-BE49-F238E27FC236}">
                    <a16:creationId xmlns:a16="http://schemas.microsoft.com/office/drawing/2014/main" id="{B9E6C7FE-04F6-4F47-9680-FE383CA32D68}"/>
                  </a:ext>
                </a:extLst>
              </p:cNvPr>
              <p:cNvCxnSpPr/>
              <p:nvPr/>
            </p:nvCxnSpPr>
            <p:spPr>
              <a:xfrm>
                <a:off x="3426513" y="3360825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6" name="Google Shape;1492;p46">
                <a:extLst>
                  <a:ext uri="{FF2B5EF4-FFF2-40B4-BE49-F238E27FC236}">
                    <a16:creationId xmlns:a16="http://schemas.microsoft.com/office/drawing/2014/main" id="{50BF68A8-2E37-47AD-B4A3-D9B6BCB3EE8A}"/>
                  </a:ext>
                </a:extLst>
              </p:cNvPr>
              <p:cNvGrpSpPr/>
              <p:nvPr/>
            </p:nvGrpSpPr>
            <p:grpSpPr>
              <a:xfrm>
                <a:off x="3340363" y="3425975"/>
                <a:ext cx="66600" cy="66600"/>
                <a:chOff x="2900375" y="3277450"/>
                <a:chExt cx="66600" cy="66600"/>
              </a:xfrm>
            </p:grpSpPr>
            <p:sp>
              <p:nvSpPr>
                <p:cNvPr id="54" name="Google Shape;1493;p46">
                  <a:extLst>
                    <a:ext uri="{FF2B5EF4-FFF2-40B4-BE49-F238E27FC236}">
                      <a16:creationId xmlns:a16="http://schemas.microsoft.com/office/drawing/2014/main" id="{90EEE40F-0845-424E-ACAF-0DD096B987B0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494;p46">
                  <a:extLst>
                    <a:ext uri="{FF2B5EF4-FFF2-40B4-BE49-F238E27FC236}">
                      <a16:creationId xmlns:a16="http://schemas.microsoft.com/office/drawing/2014/main" id="{B9650684-0D03-490E-88D9-B76A67B3A63B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7" name="Google Shape;1495;p46">
                <a:extLst>
                  <a:ext uri="{FF2B5EF4-FFF2-40B4-BE49-F238E27FC236}">
                    <a16:creationId xmlns:a16="http://schemas.microsoft.com/office/drawing/2014/main" id="{4827404E-DEF7-4018-899A-DA63A052BFE3}"/>
                  </a:ext>
                </a:extLst>
              </p:cNvPr>
              <p:cNvCxnSpPr/>
              <p:nvPr/>
            </p:nvCxnSpPr>
            <p:spPr>
              <a:xfrm>
                <a:off x="3426513" y="3453700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38" name="Google Shape;1496;p46">
                <a:extLst>
                  <a:ext uri="{FF2B5EF4-FFF2-40B4-BE49-F238E27FC236}">
                    <a16:creationId xmlns:a16="http://schemas.microsoft.com/office/drawing/2014/main" id="{8CD78D0A-A92C-46BC-8255-A6D1D556B434}"/>
                  </a:ext>
                </a:extLst>
              </p:cNvPr>
              <p:cNvGrpSpPr/>
              <p:nvPr/>
            </p:nvGrpSpPr>
            <p:grpSpPr>
              <a:xfrm>
                <a:off x="3340363" y="3518850"/>
                <a:ext cx="66600" cy="66600"/>
                <a:chOff x="2900375" y="3277450"/>
                <a:chExt cx="66600" cy="66600"/>
              </a:xfrm>
            </p:grpSpPr>
            <p:sp>
              <p:nvSpPr>
                <p:cNvPr id="52" name="Google Shape;1497;p46">
                  <a:extLst>
                    <a:ext uri="{FF2B5EF4-FFF2-40B4-BE49-F238E27FC236}">
                      <a16:creationId xmlns:a16="http://schemas.microsoft.com/office/drawing/2014/main" id="{E61C4459-92D2-44C6-9223-96610661FA0C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498;p46">
                  <a:extLst>
                    <a:ext uri="{FF2B5EF4-FFF2-40B4-BE49-F238E27FC236}">
                      <a16:creationId xmlns:a16="http://schemas.microsoft.com/office/drawing/2014/main" id="{E2E6DBD6-B6A5-41C8-A938-126115547582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39" name="Google Shape;1499;p46">
                <a:extLst>
                  <a:ext uri="{FF2B5EF4-FFF2-40B4-BE49-F238E27FC236}">
                    <a16:creationId xmlns:a16="http://schemas.microsoft.com/office/drawing/2014/main" id="{B9562E68-4DC6-4567-8CAA-313C3724B190}"/>
                  </a:ext>
                </a:extLst>
              </p:cNvPr>
              <p:cNvCxnSpPr/>
              <p:nvPr/>
            </p:nvCxnSpPr>
            <p:spPr>
              <a:xfrm>
                <a:off x="3426513" y="3546575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1500;p46">
                <a:extLst>
                  <a:ext uri="{FF2B5EF4-FFF2-40B4-BE49-F238E27FC236}">
                    <a16:creationId xmlns:a16="http://schemas.microsoft.com/office/drawing/2014/main" id="{9E7216E7-AB17-4748-AAAA-34E9D1E62BAC}"/>
                  </a:ext>
                </a:extLst>
              </p:cNvPr>
              <p:cNvGrpSpPr/>
              <p:nvPr/>
            </p:nvGrpSpPr>
            <p:grpSpPr>
              <a:xfrm>
                <a:off x="3340363" y="3611725"/>
                <a:ext cx="66600" cy="66600"/>
                <a:chOff x="2900375" y="3277450"/>
                <a:chExt cx="66600" cy="66600"/>
              </a:xfrm>
            </p:grpSpPr>
            <p:sp>
              <p:nvSpPr>
                <p:cNvPr id="50" name="Google Shape;1501;p46">
                  <a:extLst>
                    <a:ext uri="{FF2B5EF4-FFF2-40B4-BE49-F238E27FC236}">
                      <a16:creationId xmlns:a16="http://schemas.microsoft.com/office/drawing/2014/main" id="{D6980D5B-4854-48A7-B8DD-9056C64A8FEC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502;p46">
                  <a:extLst>
                    <a:ext uri="{FF2B5EF4-FFF2-40B4-BE49-F238E27FC236}">
                      <a16:creationId xmlns:a16="http://schemas.microsoft.com/office/drawing/2014/main" id="{25E8D8F7-729D-4C8F-B165-59955721BB7C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1" name="Google Shape;1503;p46">
                <a:extLst>
                  <a:ext uri="{FF2B5EF4-FFF2-40B4-BE49-F238E27FC236}">
                    <a16:creationId xmlns:a16="http://schemas.microsoft.com/office/drawing/2014/main" id="{821F4F2D-73D5-4AB9-88C7-4E9A731A8CBB}"/>
                  </a:ext>
                </a:extLst>
              </p:cNvPr>
              <p:cNvCxnSpPr/>
              <p:nvPr/>
            </p:nvCxnSpPr>
            <p:spPr>
              <a:xfrm>
                <a:off x="3426513" y="3639450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2" name="Google Shape;1504;p46">
                <a:extLst>
                  <a:ext uri="{FF2B5EF4-FFF2-40B4-BE49-F238E27FC236}">
                    <a16:creationId xmlns:a16="http://schemas.microsoft.com/office/drawing/2014/main" id="{E716D5F3-D9DB-4A08-A413-797F64E40389}"/>
                  </a:ext>
                </a:extLst>
              </p:cNvPr>
              <p:cNvGrpSpPr/>
              <p:nvPr/>
            </p:nvGrpSpPr>
            <p:grpSpPr>
              <a:xfrm>
                <a:off x="3340363" y="3704600"/>
                <a:ext cx="66600" cy="66600"/>
                <a:chOff x="2900375" y="3277450"/>
                <a:chExt cx="66600" cy="66600"/>
              </a:xfrm>
            </p:grpSpPr>
            <p:sp>
              <p:nvSpPr>
                <p:cNvPr id="48" name="Google Shape;1505;p46">
                  <a:extLst>
                    <a:ext uri="{FF2B5EF4-FFF2-40B4-BE49-F238E27FC236}">
                      <a16:creationId xmlns:a16="http://schemas.microsoft.com/office/drawing/2014/main" id="{BD63786D-3C64-4EF6-960F-9E9B1CD22519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506;p46">
                  <a:extLst>
                    <a:ext uri="{FF2B5EF4-FFF2-40B4-BE49-F238E27FC236}">
                      <a16:creationId xmlns:a16="http://schemas.microsoft.com/office/drawing/2014/main" id="{09695A0E-9997-4AE3-830B-9992467DBCF7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3" name="Google Shape;1507;p46">
                <a:extLst>
                  <a:ext uri="{FF2B5EF4-FFF2-40B4-BE49-F238E27FC236}">
                    <a16:creationId xmlns:a16="http://schemas.microsoft.com/office/drawing/2014/main" id="{DB1DF541-5F4F-4878-922E-4BF2915DDE23}"/>
                  </a:ext>
                </a:extLst>
              </p:cNvPr>
              <p:cNvCxnSpPr/>
              <p:nvPr/>
            </p:nvCxnSpPr>
            <p:spPr>
              <a:xfrm>
                <a:off x="3426513" y="3732325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4" name="Google Shape;1508;p46">
                <a:extLst>
                  <a:ext uri="{FF2B5EF4-FFF2-40B4-BE49-F238E27FC236}">
                    <a16:creationId xmlns:a16="http://schemas.microsoft.com/office/drawing/2014/main" id="{555C1F41-4800-4885-B88A-A87F59058B9B}"/>
                  </a:ext>
                </a:extLst>
              </p:cNvPr>
              <p:cNvGrpSpPr/>
              <p:nvPr/>
            </p:nvGrpSpPr>
            <p:grpSpPr>
              <a:xfrm>
                <a:off x="3340363" y="3797475"/>
                <a:ext cx="66600" cy="66600"/>
                <a:chOff x="2900375" y="3277450"/>
                <a:chExt cx="66600" cy="66600"/>
              </a:xfrm>
            </p:grpSpPr>
            <p:sp>
              <p:nvSpPr>
                <p:cNvPr id="46" name="Google Shape;1509;p46">
                  <a:extLst>
                    <a:ext uri="{FF2B5EF4-FFF2-40B4-BE49-F238E27FC236}">
                      <a16:creationId xmlns:a16="http://schemas.microsoft.com/office/drawing/2014/main" id="{E302DA39-23AF-45F0-93FF-A8EDA417BE97}"/>
                    </a:ext>
                  </a:extLst>
                </p:cNvPr>
                <p:cNvSpPr/>
                <p:nvPr/>
              </p:nvSpPr>
              <p:spPr>
                <a:xfrm>
                  <a:off x="2900375" y="3277450"/>
                  <a:ext cx="66600" cy="666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510;p46">
                  <a:extLst>
                    <a:ext uri="{FF2B5EF4-FFF2-40B4-BE49-F238E27FC236}">
                      <a16:creationId xmlns:a16="http://schemas.microsoft.com/office/drawing/2014/main" id="{DB7A97D9-C543-4F66-9B95-2E84D3F27F0D}"/>
                    </a:ext>
                  </a:extLst>
                </p:cNvPr>
                <p:cNvSpPr/>
                <p:nvPr/>
              </p:nvSpPr>
              <p:spPr>
                <a:xfrm rot="-8100000">
                  <a:off x="2921126" y="3283951"/>
                  <a:ext cx="25456" cy="35214"/>
                </a:xfrm>
                <a:prstGeom prst="halfFrame">
                  <a:avLst>
                    <a:gd name="adj1" fmla="val 0"/>
                    <a:gd name="adj2" fmla="val 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45" name="Google Shape;1511;p46">
                <a:extLst>
                  <a:ext uri="{FF2B5EF4-FFF2-40B4-BE49-F238E27FC236}">
                    <a16:creationId xmlns:a16="http://schemas.microsoft.com/office/drawing/2014/main" id="{1594C0AF-FBDE-459E-9DF5-5AA6D1AE16DD}"/>
                  </a:ext>
                </a:extLst>
              </p:cNvPr>
              <p:cNvCxnSpPr/>
              <p:nvPr/>
            </p:nvCxnSpPr>
            <p:spPr>
              <a:xfrm>
                <a:off x="3426513" y="3825200"/>
                <a:ext cx="33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EF5A08E6-133B-4102-BC32-A97038E701B5}"/>
              </a:ext>
            </a:extLst>
          </p:cNvPr>
          <p:cNvSpPr/>
          <p:nvPr/>
        </p:nvSpPr>
        <p:spPr>
          <a:xfrm>
            <a:off x="4867351" y="663486"/>
            <a:ext cx="3462262" cy="633216"/>
          </a:xfrm>
          <a:custGeom>
            <a:avLst/>
            <a:gdLst>
              <a:gd name="connsiteX0" fmla="*/ 105538 w 3462262"/>
              <a:gd name="connsiteY0" fmla="*/ 0 h 633216"/>
              <a:gd name="connsiteX1" fmla="*/ 676181 w 3462262"/>
              <a:gd name="connsiteY1" fmla="*/ 0 h 633216"/>
              <a:gd name="connsiteX2" fmla="*/ 1414660 w 3462262"/>
              <a:gd name="connsiteY2" fmla="*/ 0 h 633216"/>
              <a:gd name="connsiteX3" fmla="*/ 2153140 w 3462262"/>
              <a:gd name="connsiteY3" fmla="*/ 0 h 633216"/>
              <a:gd name="connsiteX4" fmla="*/ 2891619 w 3462262"/>
              <a:gd name="connsiteY4" fmla="*/ 0 h 633216"/>
              <a:gd name="connsiteX5" fmla="*/ 3462262 w 3462262"/>
              <a:gd name="connsiteY5" fmla="*/ 0 h 633216"/>
              <a:gd name="connsiteX6" fmla="*/ 3462262 w 3462262"/>
              <a:gd name="connsiteY6" fmla="*/ 0 h 633216"/>
              <a:gd name="connsiteX7" fmla="*/ 3462262 w 3462262"/>
              <a:gd name="connsiteY7" fmla="*/ 527678 h 633216"/>
              <a:gd name="connsiteX8" fmla="*/ 3356724 w 3462262"/>
              <a:gd name="connsiteY8" fmla="*/ 633216 h 633216"/>
              <a:gd name="connsiteX9" fmla="*/ 2685379 w 3462262"/>
              <a:gd name="connsiteY9" fmla="*/ 633216 h 633216"/>
              <a:gd name="connsiteX10" fmla="*/ 2014034 w 3462262"/>
              <a:gd name="connsiteY10" fmla="*/ 633216 h 633216"/>
              <a:gd name="connsiteX11" fmla="*/ 1409824 w 3462262"/>
              <a:gd name="connsiteY11" fmla="*/ 633216 h 633216"/>
              <a:gd name="connsiteX12" fmla="*/ 671345 w 3462262"/>
              <a:gd name="connsiteY12" fmla="*/ 633216 h 633216"/>
              <a:gd name="connsiteX13" fmla="*/ 0 w 3462262"/>
              <a:gd name="connsiteY13" fmla="*/ 633216 h 633216"/>
              <a:gd name="connsiteX14" fmla="*/ 0 w 3462262"/>
              <a:gd name="connsiteY14" fmla="*/ 633216 h 633216"/>
              <a:gd name="connsiteX15" fmla="*/ 0 w 3462262"/>
              <a:gd name="connsiteY15" fmla="*/ 105538 h 633216"/>
              <a:gd name="connsiteX16" fmla="*/ 105538 w 3462262"/>
              <a:gd name="connsiteY16" fmla="*/ 0 h 633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62262" h="633216" extrusionOk="0">
                <a:moveTo>
                  <a:pt x="105538" y="0"/>
                </a:moveTo>
                <a:cubicBezTo>
                  <a:pt x="273816" y="27883"/>
                  <a:pt x="412003" y="380"/>
                  <a:pt x="676181" y="0"/>
                </a:cubicBezTo>
                <a:cubicBezTo>
                  <a:pt x="940359" y="-380"/>
                  <a:pt x="1119131" y="30350"/>
                  <a:pt x="1414660" y="0"/>
                </a:cubicBezTo>
                <a:cubicBezTo>
                  <a:pt x="1710189" y="-30350"/>
                  <a:pt x="1980824" y="15765"/>
                  <a:pt x="2153140" y="0"/>
                </a:cubicBezTo>
                <a:cubicBezTo>
                  <a:pt x="2325456" y="-15765"/>
                  <a:pt x="2646786" y="-24946"/>
                  <a:pt x="2891619" y="0"/>
                </a:cubicBezTo>
                <a:cubicBezTo>
                  <a:pt x="3136452" y="24946"/>
                  <a:pt x="3180986" y="18816"/>
                  <a:pt x="3462262" y="0"/>
                </a:cubicBezTo>
                <a:lnTo>
                  <a:pt x="3462262" y="0"/>
                </a:lnTo>
                <a:cubicBezTo>
                  <a:pt x="3472626" y="154098"/>
                  <a:pt x="3439495" y="398735"/>
                  <a:pt x="3462262" y="527678"/>
                </a:cubicBezTo>
                <a:cubicBezTo>
                  <a:pt x="3461595" y="593144"/>
                  <a:pt x="3417921" y="645893"/>
                  <a:pt x="3356724" y="633216"/>
                </a:cubicBezTo>
                <a:cubicBezTo>
                  <a:pt x="3058001" y="613362"/>
                  <a:pt x="2856904" y="629128"/>
                  <a:pt x="2685379" y="633216"/>
                </a:cubicBezTo>
                <a:cubicBezTo>
                  <a:pt x="2513854" y="637304"/>
                  <a:pt x="2335260" y="615921"/>
                  <a:pt x="2014034" y="633216"/>
                </a:cubicBezTo>
                <a:cubicBezTo>
                  <a:pt x="1692808" y="650511"/>
                  <a:pt x="1699949" y="603594"/>
                  <a:pt x="1409824" y="633216"/>
                </a:cubicBezTo>
                <a:cubicBezTo>
                  <a:pt x="1119699" y="662839"/>
                  <a:pt x="953485" y="661508"/>
                  <a:pt x="671345" y="633216"/>
                </a:cubicBezTo>
                <a:cubicBezTo>
                  <a:pt x="389205" y="604924"/>
                  <a:pt x="335213" y="626653"/>
                  <a:pt x="0" y="633216"/>
                </a:cubicBezTo>
                <a:lnTo>
                  <a:pt x="0" y="633216"/>
                </a:lnTo>
                <a:cubicBezTo>
                  <a:pt x="1063" y="477075"/>
                  <a:pt x="-16159" y="341681"/>
                  <a:pt x="0" y="105538"/>
                </a:cubicBezTo>
                <a:cubicBezTo>
                  <a:pt x="-1509" y="42714"/>
                  <a:pt x="44444" y="-10586"/>
                  <a:pt x="105538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2020156123">
                  <a:prstGeom prst="round2Diag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708;p32">
            <a:extLst>
              <a:ext uri="{FF2B5EF4-FFF2-40B4-BE49-F238E27FC236}">
                <a16:creationId xmlns:a16="http://schemas.microsoft.com/office/drawing/2014/main" id="{472E5FB2-3127-4630-B30E-20A454D5AD67}"/>
              </a:ext>
            </a:extLst>
          </p:cNvPr>
          <p:cNvSpPr txBox="1">
            <a:spLocks/>
          </p:cNvSpPr>
          <p:nvPr/>
        </p:nvSpPr>
        <p:spPr>
          <a:xfrm>
            <a:off x="5354327" y="1961231"/>
            <a:ext cx="3756531" cy="1842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Functionality: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Finds entries by date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Allows modifying entry text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Uses temporary file for safe updates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File handling with error checking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User confirmation before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ADD8E-2DFD-4BE1-8571-499609C6EA6E}"/>
              </a:ext>
            </a:extLst>
          </p:cNvPr>
          <p:cNvSpPr txBox="1"/>
          <p:nvPr/>
        </p:nvSpPr>
        <p:spPr>
          <a:xfrm>
            <a:off x="5667451" y="4835723"/>
            <a:ext cx="229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Tasnia Afrin - 2523855642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45497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Encrypt &amp; Decrypt..!</a:t>
            </a:r>
            <a:endParaRPr sz="3200" dirty="0">
              <a:solidFill>
                <a:srgbClr val="0037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12" name="Google Shape;1512;p46"/>
          <p:cNvGrpSpPr/>
          <p:nvPr/>
        </p:nvGrpSpPr>
        <p:grpSpPr>
          <a:xfrm>
            <a:off x="5493544" y="1014367"/>
            <a:ext cx="3557587" cy="3629071"/>
            <a:chOff x="851875" y="3008430"/>
            <a:chExt cx="1753627" cy="1595605"/>
          </a:xfrm>
        </p:grpSpPr>
        <p:grpSp>
          <p:nvGrpSpPr>
            <p:cNvPr id="1513" name="Google Shape;1513;p46"/>
            <p:cNvGrpSpPr/>
            <p:nvPr/>
          </p:nvGrpSpPr>
          <p:grpSpPr>
            <a:xfrm>
              <a:off x="851875" y="3060548"/>
              <a:ext cx="1651943" cy="1543488"/>
              <a:chOff x="515218" y="2245075"/>
              <a:chExt cx="1051457" cy="982425"/>
            </a:xfrm>
          </p:grpSpPr>
          <p:sp>
            <p:nvSpPr>
              <p:cNvPr id="1514" name="Google Shape;1514;p46"/>
              <p:cNvSpPr/>
              <p:nvPr/>
            </p:nvSpPr>
            <p:spPr>
              <a:xfrm>
                <a:off x="1161450" y="2556700"/>
                <a:ext cx="299375" cy="273400"/>
              </a:xfrm>
              <a:custGeom>
                <a:avLst/>
                <a:gdLst/>
                <a:ahLst/>
                <a:cxnLst/>
                <a:rect l="l" t="t" r="r" b="b"/>
                <a:pathLst>
                  <a:path w="11975" h="10936" fill="none" extrusionOk="0">
                    <a:moveTo>
                      <a:pt x="0" y="10935"/>
                    </a:moveTo>
                    <a:lnTo>
                      <a:pt x="11974" y="10935"/>
                    </a:lnTo>
                    <a:lnTo>
                      <a:pt x="119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6"/>
              <p:cNvSpPr/>
              <p:nvPr/>
            </p:nvSpPr>
            <p:spPr>
              <a:xfrm>
                <a:off x="636893" y="2265400"/>
                <a:ext cx="926425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37057" h="5199" fill="none" extrusionOk="0">
                    <a:moveTo>
                      <a:pt x="0" y="5198"/>
                    </a:moveTo>
                    <a:lnTo>
                      <a:pt x="0" y="0"/>
                    </a:lnTo>
                    <a:lnTo>
                      <a:pt x="37056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6"/>
              <p:cNvSpPr/>
              <p:nvPr/>
            </p:nvSpPr>
            <p:spPr>
              <a:xfrm>
                <a:off x="635243" y="2624275"/>
                <a:ext cx="422925" cy="292525"/>
              </a:xfrm>
              <a:custGeom>
                <a:avLst/>
                <a:gdLst/>
                <a:ahLst/>
                <a:cxnLst/>
                <a:rect l="l" t="t" r="r" b="b"/>
                <a:pathLst>
                  <a:path w="16917" h="11701" fill="none" extrusionOk="0">
                    <a:moveTo>
                      <a:pt x="0" y="1"/>
                    </a:moveTo>
                    <a:lnTo>
                      <a:pt x="0" y="11701"/>
                    </a:lnTo>
                    <a:lnTo>
                      <a:pt x="16917" y="1170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6"/>
              <p:cNvSpPr/>
              <p:nvPr/>
            </p:nvSpPr>
            <p:spPr>
              <a:xfrm>
                <a:off x="808700" y="2408800"/>
                <a:ext cx="454125" cy="81585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32634" extrusionOk="0">
                    <a:moveTo>
                      <a:pt x="1182" y="1"/>
                    </a:moveTo>
                    <a:cubicBezTo>
                      <a:pt x="530" y="1"/>
                      <a:pt x="0" y="530"/>
                      <a:pt x="0" y="1173"/>
                    </a:cubicBezTo>
                    <a:lnTo>
                      <a:pt x="0" y="31452"/>
                    </a:lnTo>
                    <a:cubicBezTo>
                      <a:pt x="0" y="32105"/>
                      <a:pt x="530" y="32634"/>
                      <a:pt x="1182" y="32634"/>
                    </a:cubicBezTo>
                    <a:lnTo>
                      <a:pt x="16993" y="32634"/>
                    </a:lnTo>
                    <a:cubicBezTo>
                      <a:pt x="17645" y="32634"/>
                      <a:pt x="18164" y="32105"/>
                      <a:pt x="18164" y="31452"/>
                    </a:cubicBezTo>
                    <a:lnTo>
                      <a:pt x="18164" y="1173"/>
                    </a:lnTo>
                    <a:cubicBezTo>
                      <a:pt x="18164" y="530"/>
                      <a:pt x="17645" y="1"/>
                      <a:pt x="169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6"/>
              <p:cNvSpPr/>
              <p:nvPr/>
            </p:nvSpPr>
            <p:spPr>
              <a:xfrm>
                <a:off x="808700" y="2408800"/>
                <a:ext cx="454125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4320" extrusionOk="0">
                    <a:moveTo>
                      <a:pt x="1172" y="1"/>
                    </a:moveTo>
                    <a:cubicBezTo>
                      <a:pt x="530" y="1"/>
                      <a:pt x="0" y="530"/>
                      <a:pt x="0" y="1173"/>
                    </a:cubicBezTo>
                    <a:lnTo>
                      <a:pt x="0" y="4320"/>
                    </a:lnTo>
                    <a:lnTo>
                      <a:pt x="18164" y="4320"/>
                    </a:lnTo>
                    <a:lnTo>
                      <a:pt x="18164" y="1173"/>
                    </a:lnTo>
                    <a:cubicBezTo>
                      <a:pt x="18164" y="530"/>
                      <a:pt x="17645" y="1"/>
                      <a:pt x="169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6"/>
              <p:cNvSpPr/>
              <p:nvPr/>
            </p:nvSpPr>
            <p:spPr>
              <a:xfrm>
                <a:off x="808700" y="3119500"/>
                <a:ext cx="454125" cy="108000"/>
              </a:xfrm>
              <a:custGeom>
                <a:avLst/>
                <a:gdLst/>
                <a:ahLst/>
                <a:cxnLst/>
                <a:rect l="l" t="t" r="r" b="b"/>
                <a:pathLst>
                  <a:path w="18165" h="4320" extrusionOk="0">
                    <a:moveTo>
                      <a:pt x="0" y="0"/>
                    </a:moveTo>
                    <a:lnTo>
                      <a:pt x="0" y="3138"/>
                    </a:lnTo>
                    <a:cubicBezTo>
                      <a:pt x="0" y="3790"/>
                      <a:pt x="530" y="4319"/>
                      <a:pt x="1172" y="4319"/>
                    </a:cubicBezTo>
                    <a:lnTo>
                      <a:pt x="16993" y="4319"/>
                    </a:lnTo>
                    <a:cubicBezTo>
                      <a:pt x="17645" y="4319"/>
                      <a:pt x="18164" y="3790"/>
                      <a:pt x="18164" y="3138"/>
                    </a:cubicBezTo>
                    <a:lnTo>
                      <a:pt x="1816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6"/>
              <p:cNvSpPr/>
              <p:nvPr/>
            </p:nvSpPr>
            <p:spPr>
              <a:xfrm>
                <a:off x="965825" y="2453450"/>
                <a:ext cx="140125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93" extrusionOk="0">
                    <a:moveTo>
                      <a:pt x="0" y="1"/>
                    </a:moveTo>
                    <a:lnTo>
                      <a:pt x="0" y="492"/>
                    </a:lnTo>
                    <a:lnTo>
                      <a:pt x="5604" y="492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6"/>
              <p:cNvSpPr/>
              <p:nvPr/>
            </p:nvSpPr>
            <p:spPr>
              <a:xfrm>
                <a:off x="1002675" y="3140275"/>
                <a:ext cx="66400" cy="66425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7" extrusionOk="0">
                    <a:moveTo>
                      <a:pt x="1323" y="1"/>
                    </a:moveTo>
                    <a:cubicBezTo>
                      <a:pt x="596" y="1"/>
                      <a:pt x="0" y="596"/>
                      <a:pt x="0" y="1324"/>
                    </a:cubicBezTo>
                    <a:cubicBezTo>
                      <a:pt x="0" y="2061"/>
                      <a:pt x="596" y="2657"/>
                      <a:pt x="1323" y="2657"/>
                    </a:cubicBezTo>
                    <a:cubicBezTo>
                      <a:pt x="2061" y="2657"/>
                      <a:pt x="2656" y="2061"/>
                      <a:pt x="2656" y="1324"/>
                    </a:cubicBezTo>
                    <a:cubicBezTo>
                      <a:pt x="2656" y="596"/>
                      <a:pt x="2061" y="1"/>
                      <a:pt x="1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6"/>
              <p:cNvSpPr/>
              <p:nvPr/>
            </p:nvSpPr>
            <p:spPr>
              <a:xfrm>
                <a:off x="515218" y="2392750"/>
                <a:ext cx="229425" cy="229675"/>
              </a:xfrm>
              <a:custGeom>
                <a:avLst/>
                <a:gdLst/>
                <a:ahLst/>
                <a:cxnLst/>
                <a:rect l="l" t="t" r="r" b="b"/>
                <a:pathLst>
                  <a:path w="9177" h="9187" extrusionOk="0">
                    <a:moveTo>
                      <a:pt x="1418" y="0"/>
                    </a:moveTo>
                    <a:cubicBezTo>
                      <a:pt x="634" y="0"/>
                      <a:pt x="0" y="633"/>
                      <a:pt x="0" y="1418"/>
                    </a:cubicBezTo>
                    <a:lnTo>
                      <a:pt x="0" y="7769"/>
                    </a:lnTo>
                    <a:cubicBezTo>
                      <a:pt x="0" y="8553"/>
                      <a:pt x="634" y="9186"/>
                      <a:pt x="1418" y="9186"/>
                    </a:cubicBezTo>
                    <a:lnTo>
                      <a:pt x="7759" y="9186"/>
                    </a:lnTo>
                    <a:cubicBezTo>
                      <a:pt x="8544" y="9186"/>
                      <a:pt x="9177" y="8553"/>
                      <a:pt x="9177" y="7769"/>
                    </a:cubicBezTo>
                    <a:lnTo>
                      <a:pt x="9177" y="1418"/>
                    </a:lnTo>
                    <a:cubicBezTo>
                      <a:pt x="9177" y="633"/>
                      <a:pt x="8544" y="0"/>
                      <a:pt x="77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6"/>
              <p:cNvSpPr/>
              <p:nvPr/>
            </p:nvSpPr>
            <p:spPr>
              <a:xfrm>
                <a:off x="592243" y="2422750"/>
                <a:ext cx="7540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006" extrusionOk="0">
                    <a:moveTo>
                      <a:pt x="1512" y="0"/>
                    </a:moveTo>
                    <a:cubicBezTo>
                      <a:pt x="671" y="0"/>
                      <a:pt x="0" y="671"/>
                      <a:pt x="0" y="1503"/>
                    </a:cubicBezTo>
                    <a:cubicBezTo>
                      <a:pt x="0" y="2335"/>
                      <a:pt x="671" y="3006"/>
                      <a:pt x="1512" y="3006"/>
                    </a:cubicBezTo>
                    <a:cubicBezTo>
                      <a:pt x="2344" y="3006"/>
                      <a:pt x="3015" y="2335"/>
                      <a:pt x="3015" y="1503"/>
                    </a:cubicBezTo>
                    <a:cubicBezTo>
                      <a:pt x="3015" y="671"/>
                      <a:pt x="2344" y="0"/>
                      <a:pt x="15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6"/>
              <p:cNvSpPr/>
              <p:nvPr/>
            </p:nvSpPr>
            <p:spPr>
              <a:xfrm>
                <a:off x="582543" y="2497875"/>
                <a:ext cx="94775" cy="94775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3791" extrusionOk="0">
                    <a:moveTo>
                      <a:pt x="1560" y="1"/>
                    </a:moveTo>
                    <a:cubicBezTo>
                      <a:pt x="700" y="1"/>
                      <a:pt x="1" y="700"/>
                      <a:pt x="1" y="1560"/>
                    </a:cubicBezTo>
                    <a:lnTo>
                      <a:pt x="1" y="3790"/>
                    </a:lnTo>
                    <a:lnTo>
                      <a:pt x="3790" y="3790"/>
                    </a:lnTo>
                    <a:lnTo>
                      <a:pt x="3790" y="1560"/>
                    </a:lnTo>
                    <a:cubicBezTo>
                      <a:pt x="3790" y="700"/>
                      <a:pt x="3091" y="1"/>
                      <a:pt x="22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6"/>
              <p:cNvSpPr/>
              <p:nvPr/>
            </p:nvSpPr>
            <p:spPr>
              <a:xfrm>
                <a:off x="1337225" y="2725175"/>
                <a:ext cx="229450" cy="229425"/>
              </a:xfrm>
              <a:custGeom>
                <a:avLst/>
                <a:gdLst/>
                <a:ahLst/>
                <a:cxnLst/>
                <a:rect l="l" t="t" r="r" b="b"/>
                <a:pathLst>
                  <a:path w="9178" h="9177" extrusionOk="0">
                    <a:moveTo>
                      <a:pt x="1418" y="0"/>
                    </a:moveTo>
                    <a:cubicBezTo>
                      <a:pt x="634" y="0"/>
                      <a:pt x="0" y="624"/>
                      <a:pt x="0" y="1418"/>
                    </a:cubicBezTo>
                    <a:lnTo>
                      <a:pt x="0" y="7759"/>
                    </a:lnTo>
                    <a:cubicBezTo>
                      <a:pt x="0" y="8544"/>
                      <a:pt x="634" y="9177"/>
                      <a:pt x="1418" y="9177"/>
                    </a:cubicBezTo>
                    <a:lnTo>
                      <a:pt x="7759" y="9177"/>
                    </a:lnTo>
                    <a:cubicBezTo>
                      <a:pt x="8544" y="9177"/>
                      <a:pt x="9177" y="8544"/>
                      <a:pt x="9177" y="7759"/>
                    </a:cubicBezTo>
                    <a:lnTo>
                      <a:pt x="9177" y="1418"/>
                    </a:lnTo>
                    <a:cubicBezTo>
                      <a:pt x="9177" y="624"/>
                      <a:pt x="8544" y="0"/>
                      <a:pt x="7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075" cap="flat" cmpd="sng">
                <a:solidFill>
                  <a:srgbClr val="431925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6"/>
              <p:cNvSpPr/>
              <p:nvPr/>
            </p:nvSpPr>
            <p:spPr>
              <a:xfrm>
                <a:off x="1414250" y="2754925"/>
                <a:ext cx="75400" cy="75175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007" extrusionOk="0">
                    <a:moveTo>
                      <a:pt x="1503" y="1"/>
                    </a:moveTo>
                    <a:cubicBezTo>
                      <a:pt x="671" y="1"/>
                      <a:pt x="0" y="672"/>
                      <a:pt x="0" y="1504"/>
                    </a:cubicBezTo>
                    <a:cubicBezTo>
                      <a:pt x="0" y="2335"/>
                      <a:pt x="671" y="3006"/>
                      <a:pt x="1503" y="3006"/>
                    </a:cubicBezTo>
                    <a:cubicBezTo>
                      <a:pt x="2335" y="3006"/>
                      <a:pt x="3015" y="2335"/>
                      <a:pt x="3015" y="1504"/>
                    </a:cubicBezTo>
                    <a:cubicBezTo>
                      <a:pt x="3015" y="672"/>
                      <a:pt x="2335" y="1"/>
                      <a:pt x="15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6"/>
              <p:cNvSpPr/>
              <p:nvPr/>
            </p:nvSpPr>
            <p:spPr>
              <a:xfrm>
                <a:off x="1404550" y="2830300"/>
                <a:ext cx="9455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3781" extrusionOk="0">
                    <a:moveTo>
                      <a:pt x="1551" y="1"/>
                    </a:moveTo>
                    <a:cubicBezTo>
                      <a:pt x="700" y="1"/>
                      <a:pt x="1" y="691"/>
                      <a:pt x="1" y="1551"/>
                    </a:cubicBezTo>
                    <a:lnTo>
                      <a:pt x="1" y="3781"/>
                    </a:lnTo>
                    <a:lnTo>
                      <a:pt x="3781" y="3781"/>
                    </a:lnTo>
                    <a:lnTo>
                      <a:pt x="3781" y="1551"/>
                    </a:lnTo>
                    <a:cubicBezTo>
                      <a:pt x="3781" y="691"/>
                      <a:pt x="3091" y="1"/>
                      <a:pt x="2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6"/>
              <p:cNvSpPr/>
              <p:nvPr/>
            </p:nvSpPr>
            <p:spPr>
              <a:xfrm>
                <a:off x="848474" y="2992029"/>
                <a:ext cx="374554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606" extrusionOk="0">
                    <a:moveTo>
                      <a:pt x="1" y="0"/>
                    </a:moveTo>
                    <a:lnTo>
                      <a:pt x="1" y="605"/>
                    </a:lnTo>
                    <a:lnTo>
                      <a:pt x="9754" y="605"/>
                    </a:lnTo>
                    <a:lnTo>
                      <a:pt x="97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6"/>
              <p:cNvSpPr/>
              <p:nvPr/>
            </p:nvSpPr>
            <p:spPr>
              <a:xfrm>
                <a:off x="848474" y="3020853"/>
                <a:ext cx="374554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606" extrusionOk="0">
                    <a:moveTo>
                      <a:pt x="1" y="0"/>
                    </a:moveTo>
                    <a:lnTo>
                      <a:pt x="1" y="605"/>
                    </a:lnTo>
                    <a:lnTo>
                      <a:pt x="9754" y="605"/>
                    </a:lnTo>
                    <a:lnTo>
                      <a:pt x="97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6"/>
              <p:cNvSpPr/>
              <p:nvPr/>
            </p:nvSpPr>
            <p:spPr>
              <a:xfrm>
                <a:off x="848474" y="3049902"/>
                <a:ext cx="374554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9754" h="606" extrusionOk="0">
                    <a:moveTo>
                      <a:pt x="1" y="1"/>
                    </a:moveTo>
                    <a:lnTo>
                      <a:pt x="1" y="606"/>
                    </a:lnTo>
                    <a:lnTo>
                      <a:pt x="9754" y="606"/>
                    </a:lnTo>
                    <a:lnTo>
                      <a:pt x="97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6"/>
              <p:cNvSpPr/>
              <p:nvPr/>
            </p:nvSpPr>
            <p:spPr>
              <a:xfrm>
                <a:off x="613268" y="2680500"/>
                <a:ext cx="439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79" y="1"/>
                    </a:moveTo>
                    <a:cubicBezTo>
                      <a:pt x="388" y="1"/>
                      <a:pt x="0" y="388"/>
                      <a:pt x="0" y="880"/>
                    </a:cubicBezTo>
                    <a:cubicBezTo>
                      <a:pt x="0" y="1362"/>
                      <a:pt x="388" y="1759"/>
                      <a:pt x="879" y="1759"/>
                    </a:cubicBezTo>
                    <a:cubicBezTo>
                      <a:pt x="1361" y="1759"/>
                      <a:pt x="1758" y="1362"/>
                      <a:pt x="1758" y="880"/>
                    </a:cubicBezTo>
                    <a:cubicBezTo>
                      <a:pt x="1758" y="388"/>
                      <a:pt x="1361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6"/>
              <p:cNvSpPr/>
              <p:nvPr/>
            </p:nvSpPr>
            <p:spPr>
              <a:xfrm>
                <a:off x="1160250" y="2245075"/>
                <a:ext cx="439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80" y="1"/>
                    </a:moveTo>
                    <a:cubicBezTo>
                      <a:pt x="398" y="1"/>
                      <a:pt x="1" y="397"/>
                      <a:pt x="1" y="879"/>
                    </a:cubicBezTo>
                    <a:cubicBezTo>
                      <a:pt x="1" y="1361"/>
                      <a:pt x="398" y="1758"/>
                      <a:pt x="880" y="1758"/>
                    </a:cubicBezTo>
                    <a:cubicBezTo>
                      <a:pt x="1362" y="1758"/>
                      <a:pt x="1759" y="1361"/>
                      <a:pt x="1759" y="879"/>
                    </a:cubicBezTo>
                    <a:cubicBezTo>
                      <a:pt x="1759" y="397"/>
                      <a:pt x="1362" y="1"/>
                      <a:pt x="8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6"/>
              <p:cNvSpPr/>
              <p:nvPr/>
            </p:nvSpPr>
            <p:spPr>
              <a:xfrm>
                <a:off x="1438825" y="2660200"/>
                <a:ext cx="4397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79" y="0"/>
                    </a:moveTo>
                    <a:cubicBezTo>
                      <a:pt x="388" y="0"/>
                      <a:pt x="0" y="397"/>
                      <a:pt x="0" y="879"/>
                    </a:cubicBezTo>
                    <a:cubicBezTo>
                      <a:pt x="0" y="1361"/>
                      <a:pt x="388" y="1758"/>
                      <a:pt x="879" y="1758"/>
                    </a:cubicBezTo>
                    <a:cubicBezTo>
                      <a:pt x="1361" y="1758"/>
                      <a:pt x="1758" y="1361"/>
                      <a:pt x="1758" y="879"/>
                    </a:cubicBezTo>
                    <a:cubicBezTo>
                      <a:pt x="1758" y="397"/>
                      <a:pt x="1361" y="0"/>
                      <a:pt x="8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4" name="Google Shape;1534;p46"/>
            <p:cNvGrpSpPr/>
            <p:nvPr/>
          </p:nvGrpSpPr>
          <p:grpSpPr>
            <a:xfrm>
              <a:off x="2069739" y="3008430"/>
              <a:ext cx="535763" cy="535711"/>
              <a:chOff x="276382" y="1174752"/>
              <a:chExt cx="895027" cy="894940"/>
            </a:xfrm>
          </p:grpSpPr>
          <p:grpSp>
            <p:nvGrpSpPr>
              <p:cNvPr id="1535" name="Google Shape;1535;p46"/>
              <p:cNvGrpSpPr/>
              <p:nvPr/>
            </p:nvGrpSpPr>
            <p:grpSpPr>
              <a:xfrm>
                <a:off x="276382" y="1174752"/>
                <a:ext cx="895027" cy="894940"/>
                <a:chOff x="2861096" y="3889198"/>
                <a:chExt cx="397772" cy="397716"/>
              </a:xfrm>
            </p:grpSpPr>
            <p:sp>
              <p:nvSpPr>
                <p:cNvPr id="1536" name="Google Shape;1536;p46"/>
                <p:cNvSpPr/>
                <p:nvPr/>
              </p:nvSpPr>
              <p:spPr>
                <a:xfrm>
                  <a:off x="2861096" y="3889198"/>
                  <a:ext cx="397772" cy="397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7079" extrusionOk="0">
                      <a:moveTo>
                        <a:pt x="3545" y="0"/>
                      </a:moveTo>
                      <a:cubicBezTo>
                        <a:pt x="1588" y="0"/>
                        <a:pt x="1" y="1588"/>
                        <a:pt x="1" y="3535"/>
                      </a:cubicBezTo>
                      <a:cubicBezTo>
                        <a:pt x="1" y="5491"/>
                        <a:pt x="1588" y="7079"/>
                        <a:pt x="3545" y="7079"/>
                      </a:cubicBezTo>
                      <a:cubicBezTo>
                        <a:pt x="5501" y="7079"/>
                        <a:pt x="7079" y="5491"/>
                        <a:pt x="7079" y="3535"/>
                      </a:cubicBezTo>
                      <a:cubicBezTo>
                        <a:pt x="7079" y="1588"/>
                        <a:pt x="5501" y="0"/>
                        <a:pt x="35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6"/>
                <p:cNvSpPr/>
                <p:nvPr/>
              </p:nvSpPr>
              <p:spPr>
                <a:xfrm>
                  <a:off x="2907821" y="3931467"/>
                  <a:ext cx="304332" cy="31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2" h="4282" extrusionOk="0">
                      <a:moveTo>
                        <a:pt x="2146" y="1"/>
                      </a:moveTo>
                      <a:cubicBezTo>
                        <a:pt x="964" y="1"/>
                        <a:pt x="0" y="955"/>
                        <a:pt x="0" y="2137"/>
                      </a:cubicBezTo>
                      <a:cubicBezTo>
                        <a:pt x="0" y="3327"/>
                        <a:pt x="964" y="4282"/>
                        <a:pt x="2146" y="4282"/>
                      </a:cubicBezTo>
                      <a:cubicBezTo>
                        <a:pt x="3327" y="4282"/>
                        <a:pt x="4281" y="3327"/>
                        <a:pt x="4281" y="2137"/>
                      </a:cubicBezTo>
                      <a:cubicBezTo>
                        <a:pt x="4281" y="955"/>
                        <a:pt x="3327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8" name="Google Shape;1538;p46"/>
              <p:cNvSpPr/>
              <p:nvPr/>
            </p:nvSpPr>
            <p:spPr>
              <a:xfrm>
                <a:off x="698100" y="1366625"/>
                <a:ext cx="1952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7810" h="18695" extrusionOk="0">
                    <a:moveTo>
                      <a:pt x="5916" y="0"/>
                    </a:moveTo>
                    <a:lnTo>
                      <a:pt x="0" y="9939"/>
                    </a:lnTo>
                    <a:lnTo>
                      <a:pt x="7810" y="186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539" name="Google Shape;1539;p46"/>
            <p:cNvSpPr/>
            <p:nvPr/>
          </p:nvSpPr>
          <p:spPr>
            <a:xfrm>
              <a:off x="1381300" y="3564500"/>
              <a:ext cx="275700" cy="644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6"/>
            <p:cNvSpPr/>
            <p:nvPr/>
          </p:nvSpPr>
          <p:spPr>
            <a:xfrm>
              <a:off x="1691600" y="3898375"/>
              <a:ext cx="275700" cy="310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6"/>
            <p:cNvSpPr/>
            <p:nvPr/>
          </p:nvSpPr>
          <p:spPr>
            <a:xfrm>
              <a:off x="1691600" y="3564500"/>
              <a:ext cx="275700" cy="31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58ACD2-A69D-4E53-A693-6B7746FB0676}"/>
              </a:ext>
            </a:extLst>
          </p:cNvPr>
          <p:cNvSpPr txBox="1"/>
          <p:nvPr/>
        </p:nvSpPr>
        <p:spPr>
          <a:xfrm>
            <a:off x="1259834" y="4835723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Sara Tasnim - 2522727042</a:t>
            </a:r>
          </a:p>
        </p:txBody>
      </p:sp>
      <p:sp>
        <p:nvSpPr>
          <p:cNvPr id="116" name="Google Shape;708;p32">
            <a:extLst>
              <a:ext uri="{FF2B5EF4-FFF2-40B4-BE49-F238E27FC236}">
                <a16:creationId xmlns:a16="http://schemas.microsoft.com/office/drawing/2014/main" id="{381E45EA-DE86-4775-B2A5-396524F6C079}"/>
              </a:ext>
            </a:extLst>
          </p:cNvPr>
          <p:cNvSpPr txBox="1">
            <a:spLocks/>
          </p:cNvSpPr>
          <p:nvPr/>
        </p:nvSpPr>
        <p:spPr>
          <a:xfrm>
            <a:off x="1285805" y="1694700"/>
            <a:ext cx="3910394" cy="1200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Features: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XOR-based encryption with password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Password length verification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Header validation</a:t>
            </a:r>
          </a:p>
        </p:txBody>
      </p:sp>
      <p:sp>
        <p:nvSpPr>
          <p:cNvPr id="117" name="Google Shape;708;p32">
            <a:extLst>
              <a:ext uri="{FF2B5EF4-FFF2-40B4-BE49-F238E27FC236}">
                <a16:creationId xmlns:a16="http://schemas.microsoft.com/office/drawing/2014/main" id="{6BFA17D8-8FBA-4B07-83E5-77589F4790B9}"/>
              </a:ext>
            </a:extLst>
          </p:cNvPr>
          <p:cNvSpPr txBox="1">
            <a:spLocks/>
          </p:cNvSpPr>
          <p:nvPr/>
        </p:nvSpPr>
        <p:spPr>
          <a:xfrm>
            <a:off x="1267614" y="2603242"/>
            <a:ext cx="3828913" cy="1858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800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Decryption Safety Checks: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Password length matching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Content structure verification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Temporary memory decryption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6834702-7235-4D48-804B-3CCC006F836C}"/>
              </a:ext>
            </a:extLst>
          </p:cNvPr>
          <p:cNvSpPr/>
          <p:nvPr/>
        </p:nvSpPr>
        <p:spPr>
          <a:xfrm>
            <a:off x="722375" y="539500"/>
            <a:ext cx="4473824" cy="666033"/>
          </a:xfrm>
          <a:custGeom>
            <a:avLst/>
            <a:gdLst>
              <a:gd name="connsiteX0" fmla="*/ 111008 w 4473824"/>
              <a:gd name="connsiteY0" fmla="*/ 0 h 666033"/>
              <a:gd name="connsiteX1" fmla="*/ 743616 w 4473824"/>
              <a:gd name="connsiteY1" fmla="*/ 0 h 666033"/>
              <a:gd name="connsiteX2" fmla="*/ 1158084 w 4473824"/>
              <a:gd name="connsiteY2" fmla="*/ 0 h 666033"/>
              <a:gd name="connsiteX3" fmla="*/ 1572551 w 4473824"/>
              <a:gd name="connsiteY3" fmla="*/ 0 h 666033"/>
              <a:gd name="connsiteX4" fmla="*/ 1987019 w 4473824"/>
              <a:gd name="connsiteY4" fmla="*/ 0 h 666033"/>
              <a:gd name="connsiteX5" fmla="*/ 2532371 w 4473824"/>
              <a:gd name="connsiteY5" fmla="*/ 0 h 666033"/>
              <a:gd name="connsiteX6" fmla="*/ 3121351 w 4473824"/>
              <a:gd name="connsiteY6" fmla="*/ 0 h 666033"/>
              <a:gd name="connsiteX7" fmla="*/ 3579447 w 4473824"/>
              <a:gd name="connsiteY7" fmla="*/ 0 h 666033"/>
              <a:gd name="connsiteX8" fmla="*/ 4473824 w 4473824"/>
              <a:gd name="connsiteY8" fmla="*/ 0 h 666033"/>
              <a:gd name="connsiteX9" fmla="*/ 4473824 w 4473824"/>
              <a:gd name="connsiteY9" fmla="*/ 0 h 666033"/>
              <a:gd name="connsiteX10" fmla="*/ 4473824 w 4473824"/>
              <a:gd name="connsiteY10" fmla="*/ 555025 h 666033"/>
              <a:gd name="connsiteX11" fmla="*/ 4362816 w 4473824"/>
              <a:gd name="connsiteY11" fmla="*/ 666033 h 666033"/>
              <a:gd name="connsiteX12" fmla="*/ 3948348 w 4473824"/>
              <a:gd name="connsiteY12" fmla="*/ 666033 h 666033"/>
              <a:gd name="connsiteX13" fmla="*/ 3402996 w 4473824"/>
              <a:gd name="connsiteY13" fmla="*/ 666033 h 666033"/>
              <a:gd name="connsiteX14" fmla="*/ 2944901 w 4473824"/>
              <a:gd name="connsiteY14" fmla="*/ 666033 h 666033"/>
              <a:gd name="connsiteX15" fmla="*/ 2486805 w 4473824"/>
              <a:gd name="connsiteY15" fmla="*/ 666033 h 666033"/>
              <a:gd name="connsiteX16" fmla="*/ 1985081 w 4473824"/>
              <a:gd name="connsiteY16" fmla="*/ 666033 h 666033"/>
              <a:gd name="connsiteX17" fmla="*/ 1526986 w 4473824"/>
              <a:gd name="connsiteY17" fmla="*/ 666033 h 666033"/>
              <a:gd name="connsiteX18" fmla="*/ 1025262 w 4473824"/>
              <a:gd name="connsiteY18" fmla="*/ 666033 h 666033"/>
              <a:gd name="connsiteX19" fmla="*/ 610794 w 4473824"/>
              <a:gd name="connsiteY19" fmla="*/ 666033 h 666033"/>
              <a:gd name="connsiteX20" fmla="*/ 0 w 4473824"/>
              <a:gd name="connsiteY20" fmla="*/ 666033 h 666033"/>
              <a:gd name="connsiteX21" fmla="*/ 0 w 4473824"/>
              <a:gd name="connsiteY21" fmla="*/ 666033 h 666033"/>
              <a:gd name="connsiteX22" fmla="*/ 0 w 4473824"/>
              <a:gd name="connsiteY22" fmla="*/ 111008 h 666033"/>
              <a:gd name="connsiteX23" fmla="*/ 111008 w 4473824"/>
              <a:gd name="connsiteY23" fmla="*/ 0 h 66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473824" h="666033" extrusionOk="0">
                <a:moveTo>
                  <a:pt x="111008" y="0"/>
                </a:moveTo>
                <a:cubicBezTo>
                  <a:pt x="362934" y="-23371"/>
                  <a:pt x="545919" y="61237"/>
                  <a:pt x="743616" y="0"/>
                </a:cubicBezTo>
                <a:cubicBezTo>
                  <a:pt x="941313" y="-61237"/>
                  <a:pt x="971822" y="31350"/>
                  <a:pt x="1158084" y="0"/>
                </a:cubicBezTo>
                <a:cubicBezTo>
                  <a:pt x="1344346" y="-31350"/>
                  <a:pt x="1442507" y="5477"/>
                  <a:pt x="1572551" y="0"/>
                </a:cubicBezTo>
                <a:cubicBezTo>
                  <a:pt x="1702595" y="-5477"/>
                  <a:pt x="1821201" y="30479"/>
                  <a:pt x="1987019" y="0"/>
                </a:cubicBezTo>
                <a:cubicBezTo>
                  <a:pt x="2152837" y="-30479"/>
                  <a:pt x="2365362" y="21866"/>
                  <a:pt x="2532371" y="0"/>
                </a:cubicBezTo>
                <a:cubicBezTo>
                  <a:pt x="2699380" y="-21866"/>
                  <a:pt x="2975203" y="42211"/>
                  <a:pt x="3121351" y="0"/>
                </a:cubicBezTo>
                <a:cubicBezTo>
                  <a:pt x="3267499" y="-42211"/>
                  <a:pt x="3396003" y="11048"/>
                  <a:pt x="3579447" y="0"/>
                </a:cubicBezTo>
                <a:cubicBezTo>
                  <a:pt x="3762891" y="-11048"/>
                  <a:pt x="4253802" y="27621"/>
                  <a:pt x="4473824" y="0"/>
                </a:cubicBezTo>
                <a:lnTo>
                  <a:pt x="4473824" y="0"/>
                </a:lnTo>
                <a:cubicBezTo>
                  <a:pt x="4527575" y="124641"/>
                  <a:pt x="4449682" y="330591"/>
                  <a:pt x="4473824" y="555025"/>
                </a:cubicBezTo>
                <a:cubicBezTo>
                  <a:pt x="4469530" y="628997"/>
                  <a:pt x="4432683" y="671116"/>
                  <a:pt x="4362816" y="666033"/>
                </a:cubicBezTo>
                <a:cubicBezTo>
                  <a:pt x="4277033" y="711745"/>
                  <a:pt x="4034378" y="620293"/>
                  <a:pt x="3948348" y="666033"/>
                </a:cubicBezTo>
                <a:cubicBezTo>
                  <a:pt x="3862318" y="711773"/>
                  <a:pt x="3556813" y="660017"/>
                  <a:pt x="3402996" y="666033"/>
                </a:cubicBezTo>
                <a:cubicBezTo>
                  <a:pt x="3249179" y="672049"/>
                  <a:pt x="3106212" y="633516"/>
                  <a:pt x="2944901" y="666033"/>
                </a:cubicBezTo>
                <a:cubicBezTo>
                  <a:pt x="2783591" y="698550"/>
                  <a:pt x="2622433" y="664001"/>
                  <a:pt x="2486805" y="666033"/>
                </a:cubicBezTo>
                <a:cubicBezTo>
                  <a:pt x="2351177" y="668065"/>
                  <a:pt x="2225798" y="630627"/>
                  <a:pt x="1985081" y="666033"/>
                </a:cubicBezTo>
                <a:cubicBezTo>
                  <a:pt x="1744364" y="701439"/>
                  <a:pt x="1696767" y="638645"/>
                  <a:pt x="1526986" y="666033"/>
                </a:cubicBezTo>
                <a:cubicBezTo>
                  <a:pt x="1357206" y="693421"/>
                  <a:pt x="1149671" y="636511"/>
                  <a:pt x="1025262" y="666033"/>
                </a:cubicBezTo>
                <a:cubicBezTo>
                  <a:pt x="900853" y="695555"/>
                  <a:pt x="805267" y="660441"/>
                  <a:pt x="610794" y="666033"/>
                </a:cubicBezTo>
                <a:cubicBezTo>
                  <a:pt x="416321" y="671625"/>
                  <a:pt x="176832" y="617173"/>
                  <a:pt x="0" y="666033"/>
                </a:cubicBezTo>
                <a:lnTo>
                  <a:pt x="0" y="666033"/>
                </a:lnTo>
                <a:cubicBezTo>
                  <a:pt x="-12931" y="478105"/>
                  <a:pt x="11400" y="303767"/>
                  <a:pt x="0" y="111008"/>
                </a:cubicBezTo>
                <a:cubicBezTo>
                  <a:pt x="3534" y="61974"/>
                  <a:pt x="53847" y="-15392"/>
                  <a:pt x="111008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882775505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3200" dirty="0">
                <a:solidFill>
                  <a:srgbClr val="0037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System..! </a:t>
            </a:r>
          </a:p>
        </p:txBody>
      </p:sp>
      <p:grpSp>
        <p:nvGrpSpPr>
          <p:cNvPr id="1437" name="Google Shape;1437;p46"/>
          <p:cNvGrpSpPr/>
          <p:nvPr/>
        </p:nvGrpSpPr>
        <p:grpSpPr>
          <a:xfrm>
            <a:off x="4902105" y="2428875"/>
            <a:ext cx="3500278" cy="2256830"/>
            <a:chOff x="1007900" y="1388650"/>
            <a:chExt cx="5929100" cy="2905975"/>
          </a:xfrm>
        </p:grpSpPr>
        <p:sp>
          <p:nvSpPr>
            <p:cNvPr id="1438" name="Google Shape;1438;p46"/>
            <p:cNvSpPr/>
            <p:nvPr/>
          </p:nvSpPr>
          <p:spPr>
            <a:xfrm>
              <a:off x="3916325" y="3610200"/>
              <a:ext cx="755200" cy="588350"/>
            </a:xfrm>
            <a:custGeom>
              <a:avLst/>
              <a:gdLst/>
              <a:ahLst/>
              <a:cxnLst/>
              <a:rect l="l" t="t" r="r" b="b"/>
              <a:pathLst>
                <a:path w="30208" h="23534" extrusionOk="0">
                  <a:moveTo>
                    <a:pt x="1" y="1"/>
                  </a:moveTo>
                  <a:lnTo>
                    <a:pt x="1" y="23533"/>
                  </a:lnTo>
                  <a:lnTo>
                    <a:pt x="30207" y="23533"/>
                  </a:lnTo>
                  <a:lnTo>
                    <a:pt x="3020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3005075" y="4187800"/>
              <a:ext cx="2610875" cy="81000"/>
            </a:xfrm>
            <a:custGeom>
              <a:avLst/>
              <a:gdLst/>
              <a:ahLst/>
              <a:cxnLst/>
              <a:rect l="l" t="t" r="r" b="b"/>
              <a:pathLst>
                <a:path w="104435" h="3240" extrusionOk="0">
                  <a:moveTo>
                    <a:pt x="0" y="0"/>
                  </a:moveTo>
                  <a:lnTo>
                    <a:pt x="0" y="3239"/>
                  </a:lnTo>
                  <a:lnTo>
                    <a:pt x="104435" y="3239"/>
                  </a:lnTo>
                  <a:lnTo>
                    <a:pt x="10443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2530900" y="1614025"/>
              <a:ext cx="3526050" cy="2123050"/>
            </a:xfrm>
            <a:custGeom>
              <a:avLst/>
              <a:gdLst/>
              <a:ahLst/>
              <a:cxnLst/>
              <a:rect l="l" t="t" r="r" b="b"/>
              <a:pathLst>
                <a:path w="141042" h="84922" extrusionOk="0">
                  <a:moveTo>
                    <a:pt x="4684" y="0"/>
                  </a:moveTo>
                  <a:cubicBezTo>
                    <a:pt x="2069" y="0"/>
                    <a:pt x="1" y="2069"/>
                    <a:pt x="1" y="4683"/>
                  </a:cubicBezTo>
                  <a:lnTo>
                    <a:pt x="1" y="80238"/>
                  </a:lnTo>
                  <a:cubicBezTo>
                    <a:pt x="1" y="82853"/>
                    <a:pt x="2069" y="84921"/>
                    <a:pt x="4684" y="84921"/>
                  </a:cubicBezTo>
                  <a:lnTo>
                    <a:pt x="136358" y="84921"/>
                  </a:lnTo>
                  <a:cubicBezTo>
                    <a:pt x="138934" y="84921"/>
                    <a:pt x="141041" y="82853"/>
                    <a:pt x="141041" y="80238"/>
                  </a:cubicBezTo>
                  <a:lnTo>
                    <a:pt x="141041" y="4683"/>
                  </a:lnTo>
                  <a:cubicBezTo>
                    <a:pt x="141041" y="2069"/>
                    <a:pt x="138934" y="0"/>
                    <a:pt x="1363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2710425" y="1800375"/>
              <a:ext cx="3166025" cy="1590325"/>
            </a:xfrm>
            <a:custGeom>
              <a:avLst/>
              <a:gdLst/>
              <a:ahLst/>
              <a:cxnLst/>
              <a:rect l="l" t="t" r="r" b="b"/>
              <a:pathLst>
                <a:path w="126641" h="63613" extrusionOk="0">
                  <a:moveTo>
                    <a:pt x="0" y="0"/>
                  </a:moveTo>
                  <a:lnTo>
                    <a:pt x="0" y="63613"/>
                  </a:lnTo>
                  <a:lnTo>
                    <a:pt x="126641" y="63613"/>
                  </a:lnTo>
                  <a:lnTo>
                    <a:pt x="12664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4190500" y="3480450"/>
              <a:ext cx="206850" cy="206850"/>
            </a:xfrm>
            <a:custGeom>
              <a:avLst/>
              <a:gdLst/>
              <a:ahLst/>
              <a:cxnLst/>
              <a:rect l="l" t="t" r="r" b="b"/>
              <a:pathLst>
                <a:path w="8274" h="8274" extrusionOk="0">
                  <a:moveTo>
                    <a:pt x="4137" y="0"/>
                  </a:moveTo>
                  <a:cubicBezTo>
                    <a:pt x="1834" y="0"/>
                    <a:pt x="0" y="1834"/>
                    <a:pt x="0" y="4137"/>
                  </a:cubicBezTo>
                  <a:cubicBezTo>
                    <a:pt x="0" y="6440"/>
                    <a:pt x="1834" y="8274"/>
                    <a:pt x="4137" y="8274"/>
                  </a:cubicBezTo>
                  <a:cubicBezTo>
                    <a:pt x="6401" y="8274"/>
                    <a:pt x="8274" y="6440"/>
                    <a:pt x="8274" y="4137"/>
                  </a:cubicBezTo>
                  <a:cubicBezTo>
                    <a:pt x="8274" y="1834"/>
                    <a:pt x="6401" y="0"/>
                    <a:pt x="41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1007900" y="2092100"/>
              <a:ext cx="1843050" cy="2176700"/>
            </a:xfrm>
            <a:custGeom>
              <a:avLst/>
              <a:gdLst/>
              <a:ahLst/>
              <a:cxnLst/>
              <a:rect l="l" t="t" r="r" b="b"/>
              <a:pathLst>
                <a:path w="73722" h="87068" extrusionOk="0">
                  <a:moveTo>
                    <a:pt x="1" y="0"/>
                  </a:moveTo>
                  <a:lnTo>
                    <a:pt x="1" y="87067"/>
                  </a:lnTo>
                  <a:lnTo>
                    <a:pt x="73721" y="87067"/>
                  </a:lnTo>
                  <a:lnTo>
                    <a:pt x="7372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1007900" y="2092100"/>
              <a:ext cx="1843050" cy="614675"/>
            </a:xfrm>
            <a:custGeom>
              <a:avLst/>
              <a:gdLst/>
              <a:ahLst/>
              <a:cxnLst/>
              <a:rect l="l" t="t" r="r" b="b"/>
              <a:pathLst>
                <a:path w="73722" h="24587" extrusionOk="0">
                  <a:moveTo>
                    <a:pt x="1" y="0"/>
                  </a:moveTo>
                  <a:lnTo>
                    <a:pt x="1" y="24586"/>
                  </a:lnTo>
                  <a:lnTo>
                    <a:pt x="73721" y="24586"/>
                  </a:lnTo>
                  <a:lnTo>
                    <a:pt x="7372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1425475" y="2953600"/>
              <a:ext cx="1007875" cy="62450"/>
            </a:xfrm>
            <a:custGeom>
              <a:avLst/>
              <a:gdLst/>
              <a:ahLst/>
              <a:cxnLst/>
              <a:rect l="l" t="t" r="r" b="b"/>
              <a:pathLst>
                <a:path w="40315" h="2498" extrusionOk="0">
                  <a:moveTo>
                    <a:pt x="1" y="0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1562075" y="2291125"/>
              <a:ext cx="191250" cy="26375"/>
            </a:xfrm>
            <a:custGeom>
              <a:avLst/>
              <a:gdLst/>
              <a:ahLst/>
              <a:cxnLst/>
              <a:rect l="l" t="t" r="r" b="b"/>
              <a:pathLst>
                <a:path w="7650" h="1055" extrusionOk="0">
                  <a:moveTo>
                    <a:pt x="1" y="0"/>
                  </a:moveTo>
                  <a:lnTo>
                    <a:pt x="1" y="1054"/>
                  </a:lnTo>
                  <a:lnTo>
                    <a:pt x="7650" y="1054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1562075" y="2338925"/>
              <a:ext cx="415650" cy="28325"/>
            </a:xfrm>
            <a:custGeom>
              <a:avLst/>
              <a:gdLst/>
              <a:ahLst/>
              <a:cxnLst/>
              <a:rect l="l" t="t" r="r" b="b"/>
              <a:pathLst>
                <a:path w="16626" h="1133" extrusionOk="0">
                  <a:moveTo>
                    <a:pt x="16626" y="1"/>
                  </a:moveTo>
                  <a:lnTo>
                    <a:pt x="1" y="40"/>
                  </a:lnTo>
                  <a:lnTo>
                    <a:pt x="1" y="1132"/>
                  </a:lnTo>
                  <a:lnTo>
                    <a:pt x="16626" y="1054"/>
                  </a:lnTo>
                  <a:lnTo>
                    <a:pt x="1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1562075" y="2387700"/>
              <a:ext cx="415650" cy="28325"/>
            </a:xfrm>
            <a:custGeom>
              <a:avLst/>
              <a:gdLst/>
              <a:ahLst/>
              <a:cxnLst/>
              <a:rect l="l" t="t" r="r" b="b"/>
              <a:pathLst>
                <a:path w="16626" h="1133" extrusionOk="0">
                  <a:moveTo>
                    <a:pt x="16626" y="1"/>
                  </a:moveTo>
                  <a:lnTo>
                    <a:pt x="1" y="79"/>
                  </a:lnTo>
                  <a:lnTo>
                    <a:pt x="1" y="1133"/>
                  </a:lnTo>
                  <a:lnTo>
                    <a:pt x="16626" y="1094"/>
                  </a:lnTo>
                  <a:lnTo>
                    <a:pt x="16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1425475" y="3073600"/>
              <a:ext cx="1007875" cy="62450"/>
            </a:xfrm>
            <a:custGeom>
              <a:avLst/>
              <a:gdLst/>
              <a:ahLst/>
              <a:cxnLst/>
              <a:rect l="l" t="t" r="r" b="b"/>
              <a:pathLst>
                <a:path w="40315" h="2498" extrusionOk="0">
                  <a:moveTo>
                    <a:pt x="1" y="0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1425475" y="3192625"/>
              <a:ext cx="1007875" cy="62475"/>
            </a:xfrm>
            <a:custGeom>
              <a:avLst/>
              <a:gdLst/>
              <a:ahLst/>
              <a:cxnLst/>
              <a:rect l="l" t="t" r="r" b="b"/>
              <a:pathLst>
                <a:path w="40315" h="2499" extrusionOk="0">
                  <a:moveTo>
                    <a:pt x="1" y="0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1425475" y="3312625"/>
              <a:ext cx="1007875" cy="62475"/>
            </a:xfrm>
            <a:custGeom>
              <a:avLst/>
              <a:gdLst/>
              <a:ahLst/>
              <a:cxnLst/>
              <a:rect l="l" t="t" r="r" b="b"/>
              <a:pathLst>
                <a:path w="40315" h="2499" extrusionOk="0">
                  <a:moveTo>
                    <a:pt x="1" y="1"/>
                  </a:moveTo>
                  <a:lnTo>
                    <a:pt x="1" y="2498"/>
                  </a:lnTo>
                  <a:lnTo>
                    <a:pt x="40315" y="2498"/>
                  </a:lnTo>
                  <a:lnTo>
                    <a:pt x="40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1425475" y="3431650"/>
              <a:ext cx="1007875" cy="62475"/>
            </a:xfrm>
            <a:custGeom>
              <a:avLst/>
              <a:gdLst/>
              <a:ahLst/>
              <a:cxnLst/>
              <a:rect l="l" t="t" r="r" b="b"/>
              <a:pathLst>
                <a:path w="40315" h="2499" extrusionOk="0">
                  <a:moveTo>
                    <a:pt x="1" y="1"/>
                  </a:moveTo>
                  <a:lnTo>
                    <a:pt x="1" y="2499"/>
                  </a:lnTo>
                  <a:lnTo>
                    <a:pt x="40315" y="2499"/>
                  </a:lnTo>
                  <a:lnTo>
                    <a:pt x="40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1175725" y="2228675"/>
              <a:ext cx="255650" cy="255650"/>
            </a:xfrm>
            <a:custGeom>
              <a:avLst/>
              <a:gdLst/>
              <a:ahLst/>
              <a:cxnLst/>
              <a:rect l="l" t="t" r="r" b="b"/>
              <a:pathLst>
                <a:path w="10226" h="10226" extrusionOk="0">
                  <a:moveTo>
                    <a:pt x="0" y="1"/>
                  </a:moveTo>
                  <a:lnTo>
                    <a:pt x="0" y="10226"/>
                  </a:lnTo>
                  <a:lnTo>
                    <a:pt x="10225" y="10226"/>
                  </a:lnTo>
                  <a:lnTo>
                    <a:pt x="10225" y="1"/>
                  </a:lnTo>
                  <a:close/>
                </a:path>
              </a:pathLst>
            </a:custGeom>
            <a:solidFill>
              <a:schemeClr val="lt1"/>
            </a:solidFill>
            <a:ln w="1267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5621775" y="2984275"/>
              <a:ext cx="1315225" cy="1310350"/>
            </a:xfrm>
            <a:custGeom>
              <a:avLst/>
              <a:gdLst/>
              <a:ahLst/>
              <a:cxnLst/>
              <a:rect l="l" t="t" r="r" b="b"/>
              <a:pathLst>
                <a:path w="52609" h="52414" extrusionOk="0">
                  <a:moveTo>
                    <a:pt x="26304" y="11027"/>
                  </a:moveTo>
                  <a:cubicBezTo>
                    <a:pt x="34695" y="11027"/>
                    <a:pt x="41486" y="17818"/>
                    <a:pt x="41486" y="26208"/>
                  </a:cubicBezTo>
                  <a:cubicBezTo>
                    <a:pt x="41486" y="34599"/>
                    <a:pt x="34695" y="41390"/>
                    <a:pt x="26304" y="41390"/>
                  </a:cubicBezTo>
                  <a:cubicBezTo>
                    <a:pt x="17914" y="41390"/>
                    <a:pt x="11123" y="34599"/>
                    <a:pt x="11123" y="26208"/>
                  </a:cubicBezTo>
                  <a:cubicBezTo>
                    <a:pt x="11123" y="17818"/>
                    <a:pt x="17914" y="11027"/>
                    <a:pt x="26304" y="11027"/>
                  </a:cubicBezTo>
                  <a:close/>
                  <a:moveTo>
                    <a:pt x="24201" y="0"/>
                  </a:moveTo>
                  <a:cubicBezTo>
                    <a:pt x="23076" y="0"/>
                    <a:pt x="21957" y="487"/>
                    <a:pt x="21192" y="1427"/>
                  </a:cubicBezTo>
                  <a:lnTo>
                    <a:pt x="18850" y="4393"/>
                  </a:lnTo>
                  <a:cubicBezTo>
                    <a:pt x="18104" y="5281"/>
                    <a:pt x="17035" y="5813"/>
                    <a:pt x="15877" y="5813"/>
                  </a:cubicBezTo>
                  <a:cubicBezTo>
                    <a:pt x="15763" y="5813"/>
                    <a:pt x="15649" y="5808"/>
                    <a:pt x="15533" y="5798"/>
                  </a:cubicBezTo>
                  <a:lnTo>
                    <a:pt x="11787" y="5525"/>
                  </a:lnTo>
                  <a:cubicBezTo>
                    <a:pt x="11670" y="5514"/>
                    <a:pt x="11555" y="5509"/>
                    <a:pt x="11441" y="5509"/>
                  </a:cubicBezTo>
                  <a:cubicBezTo>
                    <a:pt x="9407" y="5509"/>
                    <a:pt x="7722" y="7122"/>
                    <a:pt x="7611" y="9154"/>
                  </a:cubicBezTo>
                  <a:lnTo>
                    <a:pt x="7455" y="12940"/>
                  </a:lnTo>
                  <a:cubicBezTo>
                    <a:pt x="7377" y="14188"/>
                    <a:pt x="6674" y="15359"/>
                    <a:pt x="5620" y="16023"/>
                  </a:cubicBezTo>
                  <a:lnTo>
                    <a:pt x="2381" y="18013"/>
                  </a:lnTo>
                  <a:cubicBezTo>
                    <a:pt x="547" y="19145"/>
                    <a:pt x="1" y="21564"/>
                    <a:pt x="1171" y="23399"/>
                  </a:cubicBezTo>
                  <a:lnTo>
                    <a:pt x="3240" y="26560"/>
                  </a:lnTo>
                  <a:cubicBezTo>
                    <a:pt x="3942" y="27613"/>
                    <a:pt x="4059" y="28940"/>
                    <a:pt x="3591" y="30150"/>
                  </a:cubicBezTo>
                  <a:lnTo>
                    <a:pt x="2147" y="33623"/>
                  </a:lnTo>
                  <a:cubicBezTo>
                    <a:pt x="1289" y="35614"/>
                    <a:pt x="2303" y="37916"/>
                    <a:pt x="4333" y="38697"/>
                  </a:cubicBezTo>
                  <a:lnTo>
                    <a:pt x="7845" y="40024"/>
                  </a:lnTo>
                  <a:cubicBezTo>
                    <a:pt x="9055" y="40492"/>
                    <a:pt x="9952" y="41507"/>
                    <a:pt x="10226" y="42756"/>
                  </a:cubicBezTo>
                  <a:lnTo>
                    <a:pt x="11123" y="46424"/>
                  </a:lnTo>
                  <a:cubicBezTo>
                    <a:pt x="11550" y="48197"/>
                    <a:pt x="13137" y="49362"/>
                    <a:pt x="14884" y="49362"/>
                  </a:cubicBezTo>
                  <a:cubicBezTo>
                    <a:pt x="15214" y="49362"/>
                    <a:pt x="15550" y="49321"/>
                    <a:pt x="15884" y="49234"/>
                  </a:cubicBezTo>
                  <a:lnTo>
                    <a:pt x="19514" y="48258"/>
                  </a:lnTo>
                  <a:cubicBezTo>
                    <a:pt x="19855" y="48162"/>
                    <a:pt x="20200" y="48116"/>
                    <a:pt x="20540" y="48116"/>
                  </a:cubicBezTo>
                  <a:cubicBezTo>
                    <a:pt x="21444" y="48116"/>
                    <a:pt x="22317" y="48443"/>
                    <a:pt x="23026" y="49039"/>
                  </a:cubicBezTo>
                  <a:lnTo>
                    <a:pt x="25914" y="51497"/>
                  </a:lnTo>
                  <a:cubicBezTo>
                    <a:pt x="26632" y="52112"/>
                    <a:pt x="27513" y="52413"/>
                    <a:pt x="28393" y="52413"/>
                  </a:cubicBezTo>
                  <a:cubicBezTo>
                    <a:pt x="29523" y="52413"/>
                    <a:pt x="30649" y="51917"/>
                    <a:pt x="31417" y="50951"/>
                  </a:cubicBezTo>
                  <a:lnTo>
                    <a:pt x="33758" y="48024"/>
                  </a:lnTo>
                  <a:cubicBezTo>
                    <a:pt x="34504" y="47136"/>
                    <a:pt x="35574" y="46603"/>
                    <a:pt x="36731" y="46603"/>
                  </a:cubicBezTo>
                  <a:cubicBezTo>
                    <a:pt x="36845" y="46603"/>
                    <a:pt x="36960" y="46609"/>
                    <a:pt x="37076" y="46619"/>
                  </a:cubicBezTo>
                  <a:lnTo>
                    <a:pt x="40822" y="46892"/>
                  </a:lnTo>
                  <a:cubicBezTo>
                    <a:pt x="40919" y="46899"/>
                    <a:pt x="41015" y="46903"/>
                    <a:pt x="41110" y="46903"/>
                  </a:cubicBezTo>
                  <a:cubicBezTo>
                    <a:pt x="43170" y="46903"/>
                    <a:pt x="44886" y="45314"/>
                    <a:pt x="44998" y="43263"/>
                  </a:cubicBezTo>
                  <a:lnTo>
                    <a:pt x="45154" y="39477"/>
                  </a:lnTo>
                  <a:cubicBezTo>
                    <a:pt x="45232" y="38189"/>
                    <a:pt x="45935" y="37058"/>
                    <a:pt x="46988" y="36394"/>
                  </a:cubicBezTo>
                  <a:lnTo>
                    <a:pt x="50227" y="34404"/>
                  </a:lnTo>
                  <a:cubicBezTo>
                    <a:pt x="52062" y="33272"/>
                    <a:pt x="52608" y="30814"/>
                    <a:pt x="51437" y="29018"/>
                  </a:cubicBezTo>
                  <a:lnTo>
                    <a:pt x="49369" y="25857"/>
                  </a:lnTo>
                  <a:cubicBezTo>
                    <a:pt x="48666" y="24804"/>
                    <a:pt x="48549" y="23438"/>
                    <a:pt x="49018" y="22267"/>
                  </a:cubicBezTo>
                  <a:lnTo>
                    <a:pt x="50462" y="18793"/>
                  </a:lnTo>
                  <a:cubicBezTo>
                    <a:pt x="51281" y="16764"/>
                    <a:pt x="50306" y="14501"/>
                    <a:pt x="48276" y="13720"/>
                  </a:cubicBezTo>
                  <a:lnTo>
                    <a:pt x="44764" y="12354"/>
                  </a:lnTo>
                  <a:cubicBezTo>
                    <a:pt x="43554" y="11925"/>
                    <a:pt x="42656" y="10910"/>
                    <a:pt x="42383" y="9661"/>
                  </a:cubicBezTo>
                  <a:lnTo>
                    <a:pt x="41486" y="5993"/>
                  </a:lnTo>
                  <a:cubicBezTo>
                    <a:pt x="41061" y="4231"/>
                    <a:pt x="39491" y="3042"/>
                    <a:pt x="37756" y="3042"/>
                  </a:cubicBezTo>
                  <a:cubicBezTo>
                    <a:pt x="37416" y="3042"/>
                    <a:pt x="37070" y="3087"/>
                    <a:pt x="36724" y="3183"/>
                  </a:cubicBezTo>
                  <a:lnTo>
                    <a:pt x="33095" y="4159"/>
                  </a:lnTo>
                  <a:cubicBezTo>
                    <a:pt x="32753" y="4255"/>
                    <a:pt x="32409" y="4301"/>
                    <a:pt x="32069" y="4301"/>
                  </a:cubicBezTo>
                  <a:cubicBezTo>
                    <a:pt x="31165" y="4301"/>
                    <a:pt x="30291" y="3974"/>
                    <a:pt x="29583" y="3378"/>
                  </a:cubicBezTo>
                  <a:lnTo>
                    <a:pt x="26695" y="920"/>
                  </a:lnTo>
                  <a:cubicBezTo>
                    <a:pt x="25973" y="301"/>
                    <a:pt x="25086" y="0"/>
                    <a:pt x="2420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5826675" y="3185800"/>
              <a:ext cx="905425" cy="906400"/>
            </a:xfrm>
            <a:custGeom>
              <a:avLst/>
              <a:gdLst/>
              <a:ahLst/>
              <a:cxnLst/>
              <a:rect l="l" t="t" r="r" b="b"/>
              <a:pathLst>
                <a:path w="36217" h="36256" extrusionOk="0">
                  <a:moveTo>
                    <a:pt x="18108" y="0"/>
                  </a:moveTo>
                  <a:cubicBezTo>
                    <a:pt x="8079" y="0"/>
                    <a:pt x="0" y="8118"/>
                    <a:pt x="0" y="18147"/>
                  </a:cubicBezTo>
                  <a:cubicBezTo>
                    <a:pt x="0" y="28138"/>
                    <a:pt x="8079" y="36256"/>
                    <a:pt x="18108" y="36256"/>
                  </a:cubicBezTo>
                  <a:cubicBezTo>
                    <a:pt x="28099" y="36256"/>
                    <a:pt x="36217" y="28138"/>
                    <a:pt x="36217" y="18147"/>
                  </a:cubicBezTo>
                  <a:cubicBezTo>
                    <a:pt x="36217" y="8118"/>
                    <a:pt x="28099" y="0"/>
                    <a:pt x="1810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6074475" y="3433600"/>
              <a:ext cx="409800" cy="410775"/>
            </a:xfrm>
            <a:custGeom>
              <a:avLst/>
              <a:gdLst/>
              <a:ahLst/>
              <a:cxnLst/>
              <a:rect l="l" t="t" r="r" b="b"/>
              <a:pathLst>
                <a:path w="16392" h="16431" extrusionOk="0">
                  <a:moveTo>
                    <a:pt x="8196" y="1"/>
                  </a:moveTo>
                  <a:cubicBezTo>
                    <a:pt x="3669" y="1"/>
                    <a:pt x="1" y="3708"/>
                    <a:pt x="1" y="8235"/>
                  </a:cubicBezTo>
                  <a:cubicBezTo>
                    <a:pt x="1" y="12762"/>
                    <a:pt x="3669" y="16431"/>
                    <a:pt x="8196" y="16431"/>
                  </a:cubicBezTo>
                  <a:cubicBezTo>
                    <a:pt x="12723" y="16431"/>
                    <a:pt x="16392" y="12762"/>
                    <a:pt x="16392" y="8235"/>
                  </a:cubicBezTo>
                  <a:cubicBezTo>
                    <a:pt x="16392" y="3708"/>
                    <a:pt x="12723" y="1"/>
                    <a:pt x="81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4007075" y="2026725"/>
              <a:ext cx="167825" cy="458575"/>
            </a:xfrm>
            <a:custGeom>
              <a:avLst/>
              <a:gdLst/>
              <a:ahLst/>
              <a:cxnLst/>
              <a:rect l="l" t="t" r="r" b="b"/>
              <a:pathLst>
                <a:path w="6713" h="18343" extrusionOk="0">
                  <a:moveTo>
                    <a:pt x="0" y="0"/>
                  </a:moveTo>
                  <a:lnTo>
                    <a:pt x="0" y="18343"/>
                  </a:lnTo>
                  <a:lnTo>
                    <a:pt x="6713" y="18343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4379775" y="1710600"/>
              <a:ext cx="166850" cy="774700"/>
            </a:xfrm>
            <a:custGeom>
              <a:avLst/>
              <a:gdLst/>
              <a:ahLst/>
              <a:cxnLst/>
              <a:rect l="l" t="t" r="r" b="b"/>
              <a:pathLst>
                <a:path w="6674" h="30988" extrusionOk="0">
                  <a:moveTo>
                    <a:pt x="0" y="1"/>
                  </a:moveTo>
                  <a:lnTo>
                    <a:pt x="0" y="30988"/>
                  </a:lnTo>
                  <a:lnTo>
                    <a:pt x="6674" y="30988"/>
                  </a:lnTo>
                  <a:lnTo>
                    <a:pt x="667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4752475" y="1884275"/>
              <a:ext cx="166850" cy="601025"/>
            </a:xfrm>
            <a:custGeom>
              <a:avLst/>
              <a:gdLst/>
              <a:ahLst/>
              <a:cxnLst/>
              <a:rect l="l" t="t" r="r" b="b"/>
              <a:pathLst>
                <a:path w="6674" h="24041" extrusionOk="0">
                  <a:moveTo>
                    <a:pt x="0" y="0"/>
                  </a:moveTo>
                  <a:lnTo>
                    <a:pt x="0" y="24041"/>
                  </a:lnTo>
                  <a:lnTo>
                    <a:pt x="6674" y="24041"/>
                  </a:lnTo>
                  <a:lnTo>
                    <a:pt x="667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5125175" y="1388650"/>
              <a:ext cx="166850" cy="1096650"/>
            </a:xfrm>
            <a:custGeom>
              <a:avLst/>
              <a:gdLst/>
              <a:ahLst/>
              <a:cxnLst/>
              <a:rect l="l" t="t" r="r" b="b"/>
              <a:pathLst>
                <a:path w="6674" h="43866" extrusionOk="0">
                  <a:moveTo>
                    <a:pt x="0" y="0"/>
                  </a:moveTo>
                  <a:lnTo>
                    <a:pt x="0" y="43866"/>
                  </a:lnTo>
                  <a:lnTo>
                    <a:pt x="6674" y="43866"/>
                  </a:lnTo>
                  <a:lnTo>
                    <a:pt x="667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5496900" y="1421825"/>
              <a:ext cx="167825" cy="1063475"/>
            </a:xfrm>
            <a:custGeom>
              <a:avLst/>
              <a:gdLst/>
              <a:ahLst/>
              <a:cxnLst/>
              <a:rect l="l" t="t" r="r" b="b"/>
              <a:pathLst>
                <a:path w="6713" h="42539" extrusionOk="0">
                  <a:moveTo>
                    <a:pt x="0" y="0"/>
                  </a:moveTo>
                  <a:lnTo>
                    <a:pt x="0" y="42539"/>
                  </a:lnTo>
                  <a:lnTo>
                    <a:pt x="6713" y="42539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3908525" y="2482350"/>
              <a:ext cx="1808900" cy="91725"/>
            </a:xfrm>
            <a:custGeom>
              <a:avLst/>
              <a:gdLst/>
              <a:ahLst/>
              <a:cxnLst/>
              <a:rect l="l" t="t" r="r" b="b"/>
              <a:pathLst>
                <a:path w="72356" h="3669" extrusionOk="0">
                  <a:moveTo>
                    <a:pt x="1" y="0"/>
                  </a:moveTo>
                  <a:lnTo>
                    <a:pt x="1" y="3669"/>
                  </a:lnTo>
                  <a:lnTo>
                    <a:pt x="72355" y="3669"/>
                  </a:lnTo>
                  <a:lnTo>
                    <a:pt x="7235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3902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6"/>
          <p:cNvGrpSpPr/>
          <p:nvPr/>
        </p:nvGrpSpPr>
        <p:grpSpPr>
          <a:xfrm>
            <a:off x="7578888" y="715027"/>
            <a:ext cx="1203197" cy="1331882"/>
            <a:chOff x="5694450" y="929325"/>
            <a:chExt cx="607000" cy="578150"/>
          </a:xfrm>
        </p:grpSpPr>
        <p:sp>
          <p:nvSpPr>
            <p:cNvPr id="1543" name="Google Shape;1543;p46"/>
            <p:cNvSpPr/>
            <p:nvPr/>
          </p:nvSpPr>
          <p:spPr>
            <a:xfrm>
              <a:off x="5694450" y="929325"/>
              <a:ext cx="607000" cy="354825"/>
            </a:xfrm>
            <a:custGeom>
              <a:avLst/>
              <a:gdLst/>
              <a:ahLst/>
              <a:cxnLst/>
              <a:rect l="l" t="t" r="r" b="b"/>
              <a:pathLst>
                <a:path w="24280" h="14193" extrusionOk="0">
                  <a:moveTo>
                    <a:pt x="11171" y="0"/>
                  </a:moveTo>
                  <a:cubicBezTo>
                    <a:pt x="8128" y="0"/>
                    <a:pt x="5661" y="2457"/>
                    <a:pt x="5642" y="5491"/>
                  </a:cubicBezTo>
                  <a:cubicBezTo>
                    <a:pt x="5255" y="5387"/>
                    <a:pt x="4858" y="5321"/>
                    <a:pt x="4442" y="5321"/>
                  </a:cubicBezTo>
                  <a:cubicBezTo>
                    <a:pt x="1985" y="5321"/>
                    <a:pt x="0" y="7305"/>
                    <a:pt x="0" y="9763"/>
                  </a:cubicBezTo>
                  <a:cubicBezTo>
                    <a:pt x="0" y="12210"/>
                    <a:pt x="1853" y="14053"/>
                    <a:pt x="4178" y="14185"/>
                  </a:cubicBezTo>
                  <a:cubicBezTo>
                    <a:pt x="4220" y="14190"/>
                    <a:pt x="8376" y="14193"/>
                    <a:pt x="12532" y="14193"/>
                  </a:cubicBezTo>
                  <a:cubicBezTo>
                    <a:pt x="16688" y="14193"/>
                    <a:pt x="20844" y="14190"/>
                    <a:pt x="20886" y="14185"/>
                  </a:cubicBezTo>
                  <a:lnTo>
                    <a:pt x="20990" y="14185"/>
                  </a:lnTo>
                  <a:lnTo>
                    <a:pt x="20990" y="14176"/>
                  </a:lnTo>
                  <a:cubicBezTo>
                    <a:pt x="22833" y="13996"/>
                    <a:pt x="24279" y="12437"/>
                    <a:pt x="24279" y="10547"/>
                  </a:cubicBezTo>
                  <a:cubicBezTo>
                    <a:pt x="24279" y="8865"/>
                    <a:pt x="23145" y="7457"/>
                    <a:pt x="21614" y="7031"/>
                  </a:cubicBezTo>
                  <a:cubicBezTo>
                    <a:pt x="21614" y="6994"/>
                    <a:pt x="21614" y="6965"/>
                    <a:pt x="21614" y="6937"/>
                  </a:cubicBezTo>
                  <a:cubicBezTo>
                    <a:pt x="21614" y="4924"/>
                    <a:pt x="19979" y="3289"/>
                    <a:pt x="17957" y="3289"/>
                  </a:cubicBezTo>
                  <a:cubicBezTo>
                    <a:pt x="17390" y="3289"/>
                    <a:pt x="16860" y="3421"/>
                    <a:pt x="16378" y="3648"/>
                  </a:cubicBezTo>
                  <a:cubicBezTo>
                    <a:pt x="15613" y="1522"/>
                    <a:pt x="13572" y="0"/>
                    <a:pt x="11171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6"/>
            <p:cNvSpPr/>
            <p:nvPr/>
          </p:nvSpPr>
          <p:spPr>
            <a:xfrm>
              <a:off x="5862675" y="1216625"/>
              <a:ext cx="199675" cy="290850"/>
            </a:xfrm>
            <a:custGeom>
              <a:avLst/>
              <a:gdLst/>
              <a:ahLst/>
              <a:cxnLst/>
              <a:rect l="l" t="t" r="r" b="b"/>
              <a:pathLst>
                <a:path w="7987" h="11634" extrusionOk="0">
                  <a:moveTo>
                    <a:pt x="2552" y="0"/>
                  </a:moveTo>
                  <a:lnTo>
                    <a:pt x="2552" y="6398"/>
                  </a:lnTo>
                  <a:lnTo>
                    <a:pt x="0" y="6398"/>
                  </a:lnTo>
                  <a:lnTo>
                    <a:pt x="1994" y="9016"/>
                  </a:lnTo>
                  <a:lnTo>
                    <a:pt x="3998" y="11634"/>
                  </a:lnTo>
                  <a:lnTo>
                    <a:pt x="5992" y="9016"/>
                  </a:lnTo>
                  <a:lnTo>
                    <a:pt x="7986" y="6398"/>
                  </a:lnTo>
                  <a:lnTo>
                    <a:pt x="5434" y="6398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6"/>
            <p:cNvSpPr/>
            <p:nvPr/>
          </p:nvSpPr>
          <p:spPr>
            <a:xfrm>
              <a:off x="5933325" y="1085250"/>
              <a:ext cx="199900" cy="290875"/>
            </a:xfrm>
            <a:custGeom>
              <a:avLst/>
              <a:gdLst/>
              <a:ahLst/>
              <a:cxnLst/>
              <a:rect l="l" t="t" r="r" b="b"/>
              <a:pathLst>
                <a:path w="7996" h="11635" extrusionOk="0">
                  <a:moveTo>
                    <a:pt x="3998" y="0"/>
                  </a:moveTo>
                  <a:lnTo>
                    <a:pt x="2004" y="2618"/>
                  </a:lnTo>
                  <a:lnTo>
                    <a:pt x="0" y="5236"/>
                  </a:lnTo>
                  <a:lnTo>
                    <a:pt x="2561" y="5236"/>
                  </a:lnTo>
                  <a:lnTo>
                    <a:pt x="2561" y="11634"/>
                  </a:lnTo>
                  <a:lnTo>
                    <a:pt x="5434" y="11634"/>
                  </a:lnTo>
                  <a:lnTo>
                    <a:pt x="5434" y="5236"/>
                  </a:lnTo>
                  <a:lnTo>
                    <a:pt x="7995" y="5236"/>
                  </a:lnTo>
                  <a:lnTo>
                    <a:pt x="5992" y="2618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58ACD2-A69D-4E53-A693-6B7746FB0676}"/>
              </a:ext>
            </a:extLst>
          </p:cNvPr>
          <p:cNvSpPr txBox="1"/>
          <p:nvPr/>
        </p:nvSpPr>
        <p:spPr>
          <a:xfrm>
            <a:off x="893776" y="4835723"/>
            <a:ext cx="3039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/>
            <a:r>
              <a:rPr lang="en-US" sz="1400" dirty="0"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Jannatul Islam Eshita - 2524186042</a:t>
            </a:r>
          </a:p>
        </p:txBody>
      </p:sp>
      <p:sp>
        <p:nvSpPr>
          <p:cNvPr id="67" name="Google Shape;708;p32">
            <a:extLst>
              <a:ext uri="{FF2B5EF4-FFF2-40B4-BE49-F238E27FC236}">
                <a16:creationId xmlns:a16="http://schemas.microsoft.com/office/drawing/2014/main" id="{81FFA85B-C40E-4F94-9504-3C6ABC134D77}"/>
              </a:ext>
            </a:extLst>
          </p:cNvPr>
          <p:cNvSpPr txBox="1">
            <a:spLocks/>
          </p:cNvSpPr>
          <p:nvPr/>
        </p:nvSpPr>
        <p:spPr>
          <a:xfrm>
            <a:off x="978640" y="1505905"/>
            <a:ext cx="3500278" cy="1056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Functionality: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Creates timestamped copies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Automatic filename generation</a:t>
            </a:r>
          </a:p>
        </p:txBody>
      </p:sp>
      <p:sp>
        <p:nvSpPr>
          <p:cNvPr id="68" name="Google Shape;708;p32">
            <a:extLst>
              <a:ext uri="{FF2B5EF4-FFF2-40B4-BE49-F238E27FC236}">
                <a16:creationId xmlns:a16="http://schemas.microsoft.com/office/drawing/2014/main" id="{18F13E74-52E8-4C27-A5A8-753DB425AB92}"/>
              </a:ext>
            </a:extLst>
          </p:cNvPr>
          <p:cNvSpPr txBox="1">
            <a:spLocks/>
          </p:cNvSpPr>
          <p:nvPr/>
        </p:nvSpPr>
        <p:spPr>
          <a:xfrm>
            <a:off x="978640" y="2809137"/>
            <a:ext cx="3840768" cy="135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</a:p>
          <a:p>
            <a:endParaRPr lang="en-US" dirty="0">
              <a:solidFill>
                <a:srgbClr val="111111"/>
              </a:solidFill>
            </a:endParaRP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Data protection against accidental loss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Historical record of entries</a:t>
            </a:r>
          </a:p>
          <a:p>
            <a:pPr marL="171450" indent="-1714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111111"/>
                </a:solidFill>
              </a:rPr>
              <a:t>Simple file copy operation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FFBB47B-FB5E-4139-B0FF-363C1D022BAD}"/>
              </a:ext>
            </a:extLst>
          </p:cNvPr>
          <p:cNvSpPr/>
          <p:nvPr/>
        </p:nvSpPr>
        <p:spPr>
          <a:xfrm>
            <a:off x="722375" y="539500"/>
            <a:ext cx="3849625" cy="667794"/>
          </a:xfrm>
          <a:custGeom>
            <a:avLst/>
            <a:gdLst>
              <a:gd name="connsiteX0" fmla="*/ 111301 w 3849625"/>
              <a:gd name="connsiteY0" fmla="*/ 0 h 667794"/>
              <a:gd name="connsiteX1" fmla="*/ 682731 w 3849625"/>
              <a:gd name="connsiteY1" fmla="*/ 0 h 667794"/>
              <a:gd name="connsiteX2" fmla="*/ 1179394 w 3849625"/>
              <a:gd name="connsiteY2" fmla="*/ 0 h 667794"/>
              <a:gd name="connsiteX3" fmla="*/ 1601290 w 3849625"/>
              <a:gd name="connsiteY3" fmla="*/ 0 h 667794"/>
              <a:gd name="connsiteX4" fmla="*/ 2060570 w 3849625"/>
              <a:gd name="connsiteY4" fmla="*/ 0 h 667794"/>
              <a:gd name="connsiteX5" fmla="*/ 2669383 w 3849625"/>
              <a:gd name="connsiteY5" fmla="*/ 0 h 667794"/>
              <a:gd name="connsiteX6" fmla="*/ 3240812 w 3849625"/>
              <a:gd name="connsiteY6" fmla="*/ 0 h 667794"/>
              <a:gd name="connsiteX7" fmla="*/ 3849625 w 3849625"/>
              <a:gd name="connsiteY7" fmla="*/ 0 h 667794"/>
              <a:gd name="connsiteX8" fmla="*/ 3849625 w 3849625"/>
              <a:gd name="connsiteY8" fmla="*/ 0 h 667794"/>
              <a:gd name="connsiteX9" fmla="*/ 3849625 w 3849625"/>
              <a:gd name="connsiteY9" fmla="*/ 556493 h 667794"/>
              <a:gd name="connsiteX10" fmla="*/ 3738324 w 3849625"/>
              <a:gd name="connsiteY10" fmla="*/ 667794 h 667794"/>
              <a:gd name="connsiteX11" fmla="*/ 3204278 w 3849625"/>
              <a:gd name="connsiteY11" fmla="*/ 667794 h 667794"/>
              <a:gd name="connsiteX12" fmla="*/ 2632848 w 3849625"/>
              <a:gd name="connsiteY12" fmla="*/ 667794 h 667794"/>
              <a:gd name="connsiteX13" fmla="*/ 2173568 w 3849625"/>
              <a:gd name="connsiteY13" fmla="*/ 667794 h 667794"/>
              <a:gd name="connsiteX14" fmla="*/ 1751672 w 3849625"/>
              <a:gd name="connsiteY14" fmla="*/ 667794 h 667794"/>
              <a:gd name="connsiteX15" fmla="*/ 1255009 w 3849625"/>
              <a:gd name="connsiteY15" fmla="*/ 667794 h 667794"/>
              <a:gd name="connsiteX16" fmla="*/ 795729 w 3849625"/>
              <a:gd name="connsiteY16" fmla="*/ 667794 h 667794"/>
              <a:gd name="connsiteX17" fmla="*/ 0 w 3849625"/>
              <a:gd name="connsiteY17" fmla="*/ 667794 h 667794"/>
              <a:gd name="connsiteX18" fmla="*/ 0 w 3849625"/>
              <a:gd name="connsiteY18" fmla="*/ 667794 h 667794"/>
              <a:gd name="connsiteX19" fmla="*/ 0 w 3849625"/>
              <a:gd name="connsiteY19" fmla="*/ 111301 h 667794"/>
              <a:gd name="connsiteX20" fmla="*/ 111301 w 3849625"/>
              <a:gd name="connsiteY20" fmla="*/ 0 h 6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49625" h="667794" extrusionOk="0">
                <a:moveTo>
                  <a:pt x="111301" y="0"/>
                </a:moveTo>
                <a:cubicBezTo>
                  <a:pt x="353091" y="-37325"/>
                  <a:pt x="431386" y="10892"/>
                  <a:pt x="682731" y="0"/>
                </a:cubicBezTo>
                <a:cubicBezTo>
                  <a:pt x="934076" y="-10892"/>
                  <a:pt x="997805" y="44224"/>
                  <a:pt x="1179394" y="0"/>
                </a:cubicBezTo>
                <a:cubicBezTo>
                  <a:pt x="1360983" y="-44224"/>
                  <a:pt x="1495355" y="9101"/>
                  <a:pt x="1601290" y="0"/>
                </a:cubicBezTo>
                <a:cubicBezTo>
                  <a:pt x="1707225" y="-9101"/>
                  <a:pt x="1913689" y="53534"/>
                  <a:pt x="2060570" y="0"/>
                </a:cubicBezTo>
                <a:cubicBezTo>
                  <a:pt x="2207451" y="-53534"/>
                  <a:pt x="2454787" y="8710"/>
                  <a:pt x="2669383" y="0"/>
                </a:cubicBezTo>
                <a:cubicBezTo>
                  <a:pt x="2883979" y="-8710"/>
                  <a:pt x="3079645" y="2922"/>
                  <a:pt x="3240812" y="0"/>
                </a:cubicBezTo>
                <a:cubicBezTo>
                  <a:pt x="3401979" y="-2922"/>
                  <a:pt x="3585706" y="18818"/>
                  <a:pt x="3849625" y="0"/>
                </a:cubicBezTo>
                <a:lnTo>
                  <a:pt x="3849625" y="0"/>
                </a:lnTo>
                <a:cubicBezTo>
                  <a:pt x="3873824" y="205528"/>
                  <a:pt x="3806227" y="424273"/>
                  <a:pt x="3849625" y="556493"/>
                </a:cubicBezTo>
                <a:cubicBezTo>
                  <a:pt x="3853250" y="605745"/>
                  <a:pt x="3805762" y="663723"/>
                  <a:pt x="3738324" y="667794"/>
                </a:cubicBezTo>
                <a:cubicBezTo>
                  <a:pt x="3612740" y="701073"/>
                  <a:pt x="3327727" y="646564"/>
                  <a:pt x="3204278" y="667794"/>
                </a:cubicBezTo>
                <a:cubicBezTo>
                  <a:pt x="3080829" y="689024"/>
                  <a:pt x="2837526" y="653648"/>
                  <a:pt x="2632848" y="667794"/>
                </a:cubicBezTo>
                <a:cubicBezTo>
                  <a:pt x="2428170" y="681940"/>
                  <a:pt x="2319204" y="667509"/>
                  <a:pt x="2173568" y="667794"/>
                </a:cubicBezTo>
                <a:cubicBezTo>
                  <a:pt x="2027932" y="668079"/>
                  <a:pt x="1875210" y="664922"/>
                  <a:pt x="1751672" y="667794"/>
                </a:cubicBezTo>
                <a:cubicBezTo>
                  <a:pt x="1628134" y="670666"/>
                  <a:pt x="1438159" y="665748"/>
                  <a:pt x="1255009" y="667794"/>
                </a:cubicBezTo>
                <a:cubicBezTo>
                  <a:pt x="1071859" y="669840"/>
                  <a:pt x="996691" y="664646"/>
                  <a:pt x="795729" y="667794"/>
                </a:cubicBezTo>
                <a:cubicBezTo>
                  <a:pt x="594767" y="670942"/>
                  <a:pt x="224081" y="627478"/>
                  <a:pt x="0" y="667794"/>
                </a:cubicBezTo>
                <a:lnTo>
                  <a:pt x="0" y="667794"/>
                </a:lnTo>
                <a:cubicBezTo>
                  <a:pt x="-24543" y="417117"/>
                  <a:pt x="35532" y="297532"/>
                  <a:pt x="0" y="111301"/>
                </a:cubicBezTo>
                <a:cubicBezTo>
                  <a:pt x="-13730" y="53470"/>
                  <a:pt x="52538" y="862"/>
                  <a:pt x="111301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197688499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7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5"/>
          <p:cNvSpPr txBox="1">
            <a:spLocks noGrp="1"/>
          </p:cNvSpPr>
          <p:nvPr>
            <p:ph type="ctrTitle"/>
          </p:nvPr>
        </p:nvSpPr>
        <p:spPr>
          <a:xfrm>
            <a:off x="5175804" y="1054739"/>
            <a:ext cx="3336301" cy="89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Thanks..!</a:t>
            </a:r>
            <a:endParaRPr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3" name="Google Shape;1363;p45"/>
          <p:cNvSpPr txBox="1">
            <a:spLocks noGrp="1"/>
          </p:cNvSpPr>
          <p:nvPr>
            <p:ph type="subTitle" idx="1"/>
          </p:nvPr>
        </p:nvSpPr>
        <p:spPr>
          <a:xfrm>
            <a:off x="5175804" y="1838682"/>
            <a:ext cx="2953872" cy="85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111111"/>
                </a:solidFill>
              </a:rPr>
              <a:t>Do you have any questions then feel free to ask or?</a:t>
            </a:r>
            <a:endParaRPr sz="1600" b="1" dirty="0">
              <a:solidFill>
                <a:srgbClr val="11111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rgbClr val="11111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lang="en" sz="1600" b="1" dirty="0">
                <a:solidFill>
                  <a:srgbClr val="11111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bul.nirob@northsouth.edu</a:t>
            </a:r>
            <a:endParaRPr lang="en" sz="1600" b="1" dirty="0">
              <a:solidFill>
                <a:srgbClr val="11111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111111"/>
                </a:solidFill>
              </a:rPr>
              <a:t>01404389002</a:t>
            </a:r>
            <a:endParaRPr sz="1600" b="1" dirty="0">
              <a:solidFill>
                <a:srgbClr val="111111"/>
              </a:solidFill>
            </a:endParaRPr>
          </a:p>
        </p:txBody>
      </p:sp>
      <p:sp>
        <p:nvSpPr>
          <p:cNvPr id="1364" name="Google Shape;1364;p45"/>
          <p:cNvSpPr txBox="1">
            <a:spLocks noGrp="1"/>
          </p:cNvSpPr>
          <p:nvPr>
            <p:ph type="subTitle" idx="4294967295"/>
          </p:nvPr>
        </p:nvSpPr>
        <p:spPr>
          <a:xfrm>
            <a:off x="4910550" y="3969381"/>
            <a:ext cx="2529300" cy="3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Please keep this slide for attribution</a:t>
            </a:r>
            <a:endParaRPr sz="1000"/>
          </a:p>
        </p:txBody>
      </p:sp>
      <p:grpSp>
        <p:nvGrpSpPr>
          <p:cNvPr id="1365" name="Google Shape;1365;p45"/>
          <p:cNvGrpSpPr/>
          <p:nvPr/>
        </p:nvGrpSpPr>
        <p:grpSpPr>
          <a:xfrm>
            <a:off x="5937088" y="2979445"/>
            <a:ext cx="375421" cy="353610"/>
            <a:chOff x="2870687" y="3796508"/>
            <a:chExt cx="375421" cy="353610"/>
          </a:xfrm>
        </p:grpSpPr>
        <p:sp>
          <p:nvSpPr>
            <p:cNvPr id="1366" name="Google Shape;1366;p45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0" name="Google Shape;1370;p45"/>
          <p:cNvGrpSpPr/>
          <p:nvPr/>
        </p:nvGrpSpPr>
        <p:grpSpPr>
          <a:xfrm>
            <a:off x="6489982" y="2979446"/>
            <a:ext cx="372844" cy="353610"/>
            <a:chOff x="3302118" y="3796534"/>
            <a:chExt cx="372844" cy="353610"/>
          </a:xfrm>
        </p:grpSpPr>
        <p:sp>
          <p:nvSpPr>
            <p:cNvPr id="1371" name="Google Shape;1371;p45"/>
            <p:cNvSpPr/>
            <p:nvPr/>
          </p:nvSpPr>
          <p:spPr>
            <a:xfrm>
              <a:off x="3326480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3475384" y="3802104"/>
              <a:ext cx="199579" cy="342522"/>
            </a:xfrm>
            <a:custGeom>
              <a:avLst/>
              <a:gdLst/>
              <a:ahLst/>
              <a:cxnLst/>
              <a:rect l="l" t="t" r="r" b="b"/>
              <a:pathLst>
                <a:path w="7668" h="13160" extrusionOk="0">
                  <a:moveTo>
                    <a:pt x="859" y="1"/>
                  </a:moveTo>
                  <a:cubicBezTo>
                    <a:pt x="570" y="1"/>
                    <a:pt x="282" y="18"/>
                    <a:pt x="0" y="57"/>
                  </a:cubicBezTo>
                  <a:cubicBezTo>
                    <a:pt x="3273" y="486"/>
                    <a:pt x="5721" y="3276"/>
                    <a:pt x="5721" y="6580"/>
                  </a:cubicBezTo>
                  <a:cubicBezTo>
                    <a:pt x="5721" y="9880"/>
                    <a:pt x="3273" y="12670"/>
                    <a:pt x="0" y="13103"/>
                  </a:cubicBezTo>
                  <a:cubicBezTo>
                    <a:pt x="291" y="13141"/>
                    <a:pt x="579" y="13160"/>
                    <a:pt x="863" y="13160"/>
                  </a:cubicBezTo>
                  <a:cubicBezTo>
                    <a:pt x="4274" y="13160"/>
                    <a:pt x="7190" y="10510"/>
                    <a:pt x="7417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5"/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5"/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5"/>
            <p:cNvSpPr/>
            <p:nvPr/>
          </p:nvSpPr>
          <p:spPr>
            <a:xfrm>
              <a:off x="3302118" y="3796534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5"/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5"/>
            <p:cNvSpPr/>
            <p:nvPr/>
          </p:nvSpPr>
          <p:spPr>
            <a:xfrm>
              <a:off x="3434546" y="3915506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5"/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9" name="Google Shape;1379;p45"/>
          <p:cNvGrpSpPr/>
          <p:nvPr/>
        </p:nvGrpSpPr>
        <p:grpSpPr>
          <a:xfrm>
            <a:off x="7040319" y="2979446"/>
            <a:ext cx="372740" cy="353610"/>
            <a:chOff x="3744430" y="3796534"/>
            <a:chExt cx="372740" cy="353610"/>
          </a:xfrm>
        </p:grpSpPr>
        <p:sp>
          <p:nvSpPr>
            <p:cNvPr id="1380" name="Google Shape;1380;p45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5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rgbClr val="383838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5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5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5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5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5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5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45"/>
          <p:cNvGrpSpPr/>
          <p:nvPr/>
        </p:nvGrpSpPr>
        <p:grpSpPr>
          <a:xfrm>
            <a:off x="863785" y="842963"/>
            <a:ext cx="3070199" cy="3219756"/>
            <a:chOff x="978225" y="1047663"/>
            <a:chExt cx="2955759" cy="3015056"/>
          </a:xfrm>
        </p:grpSpPr>
        <p:grpSp>
          <p:nvGrpSpPr>
            <p:cNvPr id="1400" name="Google Shape;1400;p45"/>
            <p:cNvGrpSpPr/>
            <p:nvPr/>
          </p:nvGrpSpPr>
          <p:grpSpPr>
            <a:xfrm>
              <a:off x="1730941" y="3173354"/>
              <a:ext cx="1929389" cy="889365"/>
              <a:chOff x="1357431" y="3124637"/>
              <a:chExt cx="1777420" cy="819313"/>
            </a:xfrm>
          </p:grpSpPr>
          <p:sp>
            <p:nvSpPr>
              <p:cNvPr id="1401" name="Google Shape;1401;p45"/>
              <p:cNvSpPr/>
              <p:nvPr/>
            </p:nvSpPr>
            <p:spPr>
              <a:xfrm rot="-5400000" flipH="1">
                <a:off x="2807102" y="3557025"/>
                <a:ext cx="391200" cy="264299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21870" fill="none" extrusionOk="0">
                    <a:moveTo>
                      <a:pt x="0" y="21869"/>
                    </a:moveTo>
                    <a:lnTo>
                      <a:pt x="10935" y="21869"/>
                    </a:lnTo>
                    <a:lnTo>
                      <a:pt x="1093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5"/>
              <p:cNvSpPr/>
              <p:nvPr/>
            </p:nvSpPr>
            <p:spPr>
              <a:xfrm rot="5400000">
                <a:off x="1737532" y="2744536"/>
                <a:ext cx="760147" cy="1520348"/>
              </a:xfrm>
              <a:custGeom>
                <a:avLst/>
                <a:gdLst/>
                <a:ahLst/>
                <a:cxnLst/>
                <a:rect l="l" t="t" r="r" b="b"/>
                <a:pathLst>
                  <a:path w="10935" h="21870" fill="none" extrusionOk="0">
                    <a:moveTo>
                      <a:pt x="0" y="21869"/>
                    </a:moveTo>
                    <a:lnTo>
                      <a:pt x="10935" y="21869"/>
                    </a:lnTo>
                    <a:lnTo>
                      <a:pt x="10935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5"/>
              <p:cNvSpPr/>
              <p:nvPr/>
            </p:nvSpPr>
            <p:spPr>
              <a:xfrm rot="5400000">
                <a:off x="1956590" y="3821671"/>
                <a:ext cx="122277" cy="122281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1759" extrusionOk="0">
                    <a:moveTo>
                      <a:pt x="879" y="1"/>
                    </a:moveTo>
                    <a:cubicBezTo>
                      <a:pt x="397" y="1"/>
                      <a:pt x="0" y="398"/>
                      <a:pt x="0" y="880"/>
                    </a:cubicBezTo>
                    <a:cubicBezTo>
                      <a:pt x="0" y="1371"/>
                      <a:pt x="397" y="1758"/>
                      <a:pt x="879" y="1758"/>
                    </a:cubicBezTo>
                    <a:cubicBezTo>
                      <a:pt x="1361" y="1758"/>
                      <a:pt x="1758" y="1371"/>
                      <a:pt x="1758" y="880"/>
                    </a:cubicBezTo>
                    <a:cubicBezTo>
                      <a:pt x="1758" y="398"/>
                      <a:pt x="1361" y="1"/>
                      <a:pt x="8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04" name="Google Shape;1404;p45"/>
            <p:cNvCxnSpPr/>
            <p:nvPr/>
          </p:nvCxnSpPr>
          <p:spPr>
            <a:xfrm>
              <a:off x="2967680" y="1533380"/>
              <a:ext cx="68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5" name="Google Shape;1405;p45"/>
            <p:cNvSpPr/>
            <p:nvPr/>
          </p:nvSpPr>
          <p:spPr>
            <a:xfrm rot="5400000" flipH="1">
              <a:off x="1816919" y="1183846"/>
              <a:ext cx="695439" cy="1390932"/>
            </a:xfrm>
            <a:custGeom>
              <a:avLst/>
              <a:gdLst/>
              <a:ahLst/>
              <a:cxnLst/>
              <a:rect l="l" t="t" r="r" b="b"/>
              <a:pathLst>
                <a:path w="10935" h="21870" fill="none" extrusionOk="0">
                  <a:moveTo>
                    <a:pt x="0" y="21869"/>
                  </a:moveTo>
                  <a:lnTo>
                    <a:pt x="10935" y="21869"/>
                  </a:lnTo>
                  <a:lnTo>
                    <a:pt x="10935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5"/>
            <p:cNvSpPr/>
            <p:nvPr/>
          </p:nvSpPr>
          <p:spPr>
            <a:xfrm rot="5400000" flipH="1">
              <a:off x="2017325" y="1477446"/>
              <a:ext cx="111868" cy="111872"/>
            </a:xfrm>
            <a:custGeom>
              <a:avLst/>
              <a:gdLst/>
              <a:ahLst/>
              <a:cxnLst/>
              <a:rect l="l" t="t" r="r" b="b"/>
              <a:pathLst>
                <a:path w="1759" h="1759" extrusionOk="0">
                  <a:moveTo>
                    <a:pt x="879" y="1"/>
                  </a:moveTo>
                  <a:cubicBezTo>
                    <a:pt x="397" y="1"/>
                    <a:pt x="0" y="398"/>
                    <a:pt x="0" y="880"/>
                  </a:cubicBezTo>
                  <a:cubicBezTo>
                    <a:pt x="0" y="1371"/>
                    <a:pt x="397" y="1758"/>
                    <a:pt x="879" y="1758"/>
                  </a:cubicBezTo>
                  <a:cubicBezTo>
                    <a:pt x="1361" y="1758"/>
                    <a:pt x="1758" y="1371"/>
                    <a:pt x="1758" y="880"/>
                  </a:cubicBezTo>
                  <a:cubicBezTo>
                    <a:pt x="1758" y="398"/>
                    <a:pt x="1361" y="1"/>
                    <a:pt x="87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5"/>
            <p:cNvSpPr/>
            <p:nvPr/>
          </p:nvSpPr>
          <p:spPr>
            <a:xfrm>
              <a:off x="978225" y="1883458"/>
              <a:ext cx="1592220" cy="1880466"/>
            </a:xfrm>
            <a:custGeom>
              <a:avLst/>
              <a:gdLst/>
              <a:ahLst/>
              <a:cxnLst/>
              <a:rect l="l" t="t" r="r" b="b"/>
              <a:pathLst>
                <a:path w="17853" h="21085" extrusionOk="0">
                  <a:moveTo>
                    <a:pt x="0" y="0"/>
                  </a:moveTo>
                  <a:lnTo>
                    <a:pt x="0" y="21085"/>
                  </a:lnTo>
                  <a:lnTo>
                    <a:pt x="17852" y="21085"/>
                  </a:lnTo>
                  <a:lnTo>
                    <a:pt x="1785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978225" y="1883458"/>
              <a:ext cx="1592220" cy="531097"/>
            </a:xfrm>
            <a:custGeom>
              <a:avLst/>
              <a:gdLst/>
              <a:ahLst/>
              <a:cxnLst/>
              <a:rect l="l" t="t" r="r" b="b"/>
              <a:pathLst>
                <a:path w="17853" h="5955" extrusionOk="0">
                  <a:moveTo>
                    <a:pt x="0" y="0"/>
                  </a:moveTo>
                  <a:lnTo>
                    <a:pt x="0" y="5954"/>
                  </a:lnTo>
                  <a:lnTo>
                    <a:pt x="17852" y="5954"/>
                  </a:lnTo>
                  <a:lnTo>
                    <a:pt x="1785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1456888" y="2055409"/>
              <a:ext cx="165349" cy="22831"/>
            </a:xfrm>
            <a:custGeom>
              <a:avLst/>
              <a:gdLst/>
              <a:ahLst/>
              <a:cxnLst/>
              <a:rect l="l" t="t" r="r" b="b"/>
              <a:pathLst>
                <a:path w="1854" h="256" extrusionOk="0">
                  <a:moveTo>
                    <a:pt x="1" y="0"/>
                  </a:moveTo>
                  <a:lnTo>
                    <a:pt x="1" y="255"/>
                  </a:lnTo>
                  <a:lnTo>
                    <a:pt x="1853" y="255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5"/>
            <p:cNvSpPr/>
            <p:nvPr/>
          </p:nvSpPr>
          <p:spPr>
            <a:xfrm>
              <a:off x="1456888" y="2096702"/>
              <a:ext cx="359148" cy="24526"/>
            </a:xfrm>
            <a:custGeom>
              <a:avLst/>
              <a:gdLst/>
              <a:ahLst/>
              <a:cxnLst/>
              <a:rect l="l" t="t" r="r" b="b"/>
              <a:pathLst>
                <a:path w="4027" h="275" extrusionOk="0">
                  <a:moveTo>
                    <a:pt x="4027" y="0"/>
                  </a:moveTo>
                  <a:lnTo>
                    <a:pt x="1" y="10"/>
                  </a:lnTo>
                  <a:lnTo>
                    <a:pt x="1" y="274"/>
                  </a:lnTo>
                  <a:lnTo>
                    <a:pt x="4027" y="265"/>
                  </a:lnTo>
                  <a:lnTo>
                    <a:pt x="40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5"/>
            <p:cNvSpPr/>
            <p:nvPr/>
          </p:nvSpPr>
          <p:spPr>
            <a:xfrm>
              <a:off x="1456888" y="2138798"/>
              <a:ext cx="359148" cy="24526"/>
            </a:xfrm>
            <a:custGeom>
              <a:avLst/>
              <a:gdLst/>
              <a:ahLst/>
              <a:cxnLst/>
              <a:rect l="l" t="t" r="r" b="b"/>
              <a:pathLst>
                <a:path w="4027" h="275" extrusionOk="0">
                  <a:moveTo>
                    <a:pt x="4027" y="1"/>
                  </a:moveTo>
                  <a:lnTo>
                    <a:pt x="1" y="20"/>
                  </a:lnTo>
                  <a:lnTo>
                    <a:pt x="1" y="275"/>
                  </a:lnTo>
                  <a:lnTo>
                    <a:pt x="4027" y="265"/>
                  </a:lnTo>
                  <a:lnTo>
                    <a:pt x="4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1123153" y="2001451"/>
              <a:ext cx="220911" cy="220911"/>
            </a:xfrm>
            <a:custGeom>
              <a:avLst/>
              <a:gdLst/>
              <a:ahLst/>
              <a:cxnLst/>
              <a:rect l="l" t="t" r="r" b="b"/>
              <a:pathLst>
                <a:path w="2477" h="2477" extrusionOk="0">
                  <a:moveTo>
                    <a:pt x="1" y="0"/>
                  </a:moveTo>
                  <a:lnTo>
                    <a:pt x="1" y="2476"/>
                  </a:lnTo>
                  <a:lnTo>
                    <a:pt x="2477" y="2476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9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3" name="Google Shape;1413;p45"/>
            <p:cNvGrpSpPr/>
            <p:nvPr/>
          </p:nvGrpSpPr>
          <p:grpSpPr>
            <a:xfrm>
              <a:off x="3265525" y="1536602"/>
              <a:ext cx="668459" cy="2104729"/>
              <a:chOff x="3228339" y="1616804"/>
              <a:chExt cx="615807" cy="1938949"/>
            </a:xfrm>
          </p:grpSpPr>
          <p:sp>
            <p:nvSpPr>
              <p:cNvPr id="1414" name="Google Shape;1414;p45"/>
              <p:cNvSpPr/>
              <p:nvPr/>
            </p:nvSpPr>
            <p:spPr>
              <a:xfrm>
                <a:off x="3228339" y="1616804"/>
                <a:ext cx="549010" cy="970668"/>
              </a:xfrm>
              <a:custGeom>
                <a:avLst/>
                <a:gdLst/>
                <a:ahLst/>
                <a:cxnLst/>
                <a:rect l="l" t="t" r="r" b="b"/>
                <a:pathLst>
                  <a:path w="6682" h="11814" fill="none" extrusionOk="0">
                    <a:moveTo>
                      <a:pt x="4319" y="1"/>
                    </a:moveTo>
                    <a:lnTo>
                      <a:pt x="4319" y="1929"/>
                    </a:lnTo>
                    <a:cubicBezTo>
                      <a:pt x="4319" y="2949"/>
                      <a:pt x="3488" y="3781"/>
                      <a:pt x="2467" y="3781"/>
                    </a:cubicBezTo>
                    <a:lnTo>
                      <a:pt x="1522" y="3781"/>
                    </a:lnTo>
                    <a:cubicBezTo>
                      <a:pt x="681" y="3781"/>
                      <a:pt x="0" y="4461"/>
                      <a:pt x="0" y="5302"/>
                    </a:cubicBezTo>
                    <a:lnTo>
                      <a:pt x="0" y="5302"/>
                    </a:lnTo>
                    <a:cubicBezTo>
                      <a:pt x="0" y="6144"/>
                      <a:pt x="681" y="6824"/>
                      <a:pt x="1522" y="6824"/>
                    </a:cubicBezTo>
                    <a:lnTo>
                      <a:pt x="5331" y="6824"/>
                    </a:lnTo>
                    <a:cubicBezTo>
                      <a:pt x="6077" y="6824"/>
                      <a:pt x="6682" y="7429"/>
                      <a:pt x="6682" y="8175"/>
                    </a:cubicBezTo>
                    <a:lnTo>
                      <a:pt x="6682" y="8175"/>
                    </a:lnTo>
                    <a:cubicBezTo>
                      <a:pt x="6682" y="8922"/>
                      <a:pt x="6077" y="9527"/>
                      <a:pt x="5331" y="9527"/>
                    </a:cubicBezTo>
                    <a:lnTo>
                      <a:pt x="5331" y="9527"/>
                    </a:lnTo>
                    <a:cubicBezTo>
                      <a:pt x="4660" y="9527"/>
                      <a:pt x="4121" y="10066"/>
                      <a:pt x="4121" y="10737"/>
                    </a:cubicBezTo>
                    <a:lnTo>
                      <a:pt x="4121" y="1181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3305982" y="2556328"/>
                <a:ext cx="538164" cy="999425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12164" extrusionOk="0">
                    <a:moveTo>
                      <a:pt x="3270" y="1"/>
                    </a:moveTo>
                    <a:cubicBezTo>
                      <a:pt x="1456" y="1"/>
                      <a:pt x="0" y="1466"/>
                      <a:pt x="0" y="3280"/>
                    </a:cubicBezTo>
                    <a:lnTo>
                      <a:pt x="0" y="8894"/>
                    </a:lnTo>
                    <a:cubicBezTo>
                      <a:pt x="0" y="10708"/>
                      <a:pt x="1456" y="12164"/>
                      <a:pt x="3270" y="12164"/>
                    </a:cubicBezTo>
                    <a:lnTo>
                      <a:pt x="3280" y="12164"/>
                    </a:lnTo>
                    <a:cubicBezTo>
                      <a:pt x="5085" y="12164"/>
                      <a:pt x="6550" y="10708"/>
                      <a:pt x="6550" y="8894"/>
                    </a:cubicBezTo>
                    <a:lnTo>
                      <a:pt x="6550" y="3280"/>
                    </a:lnTo>
                    <a:cubicBezTo>
                      <a:pt x="6550" y="1466"/>
                      <a:pt x="5085" y="1"/>
                      <a:pt x="32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3497748" y="2701591"/>
                <a:ext cx="153808" cy="153808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872" extrusionOk="0">
                    <a:moveTo>
                      <a:pt x="936" y="0"/>
                    </a:moveTo>
                    <a:cubicBezTo>
                      <a:pt x="426" y="0"/>
                      <a:pt x="1" y="416"/>
                      <a:pt x="1" y="936"/>
                    </a:cubicBezTo>
                    <a:cubicBezTo>
                      <a:pt x="1" y="1456"/>
                      <a:pt x="426" y="1871"/>
                      <a:pt x="936" y="1871"/>
                    </a:cubicBezTo>
                    <a:cubicBezTo>
                      <a:pt x="1456" y="1871"/>
                      <a:pt x="1872" y="1456"/>
                      <a:pt x="1872" y="936"/>
                    </a:cubicBezTo>
                    <a:cubicBezTo>
                      <a:pt x="1872" y="416"/>
                      <a:pt x="1456" y="0"/>
                      <a:pt x="9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94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7" name="Google Shape;1417;p45"/>
            <p:cNvGrpSpPr/>
            <p:nvPr/>
          </p:nvGrpSpPr>
          <p:grpSpPr>
            <a:xfrm>
              <a:off x="1200473" y="2674101"/>
              <a:ext cx="1131747" cy="788666"/>
              <a:chOff x="7734601" y="1755675"/>
              <a:chExt cx="733472" cy="511125"/>
            </a:xfrm>
          </p:grpSpPr>
          <p:sp>
            <p:nvSpPr>
              <p:cNvPr id="1418" name="Google Shape;1418;p45"/>
              <p:cNvSpPr/>
              <p:nvPr/>
            </p:nvSpPr>
            <p:spPr>
              <a:xfrm>
                <a:off x="7818273" y="1771575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5"/>
              <p:cNvSpPr/>
              <p:nvPr/>
            </p:nvSpPr>
            <p:spPr>
              <a:xfrm>
                <a:off x="7818273" y="1923950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5"/>
              <p:cNvSpPr/>
              <p:nvPr/>
            </p:nvSpPr>
            <p:spPr>
              <a:xfrm>
                <a:off x="7818273" y="2076325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5"/>
              <p:cNvSpPr/>
              <p:nvPr/>
            </p:nvSpPr>
            <p:spPr>
              <a:xfrm>
                <a:off x="7818273" y="2228700"/>
                <a:ext cx="6498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5"/>
              <p:cNvSpPr/>
              <p:nvPr/>
            </p:nvSpPr>
            <p:spPr>
              <a:xfrm>
                <a:off x="7734601" y="1755675"/>
                <a:ext cx="671100" cy="54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5"/>
              <p:cNvSpPr/>
              <p:nvPr/>
            </p:nvSpPr>
            <p:spPr>
              <a:xfrm>
                <a:off x="7734601" y="1908050"/>
                <a:ext cx="299400" cy="540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5"/>
              <p:cNvSpPr/>
              <p:nvPr/>
            </p:nvSpPr>
            <p:spPr>
              <a:xfrm>
                <a:off x="7734601" y="2060425"/>
                <a:ext cx="421200" cy="54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5"/>
              <p:cNvSpPr/>
              <p:nvPr/>
            </p:nvSpPr>
            <p:spPr>
              <a:xfrm>
                <a:off x="7734601" y="2212800"/>
                <a:ext cx="551100" cy="54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45"/>
            <p:cNvGrpSpPr/>
            <p:nvPr/>
          </p:nvGrpSpPr>
          <p:grpSpPr>
            <a:xfrm>
              <a:off x="2261306" y="1047663"/>
              <a:ext cx="971552" cy="971458"/>
              <a:chOff x="276382" y="1174752"/>
              <a:chExt cx="895027" cy="894940"/>
            </a:xfrm>
          </p:grpSpPr>
          <p:grpSp>
            <p:nvGrpSpPr>
              <p:cNvPr id="1427" name="Google Shape;1427;p45"/>
              <p:cNvGrpSpPr/>
              <p:nvPr/>
            </p:nvGrpSpPr>
            <p:grpSpPr>
              <a:xfrm>
                <a:off x="276382" y="1174752"/>
                <a:ext cx="895027" cy="894940"/>
                <a:chOff x="2861096" y="3889198"/>
                <a:chExt cx="397772" cy="397716"/>
              </a:xfrm>
            </p:grpSpPr>
            <p:sp>
              <p:nvSpPr>
                <p:cNvPr id="1428" name="Google Shape;1428;p45"/>
                <p:cNvSpPr/>
                <p:nvPr/>
              </p:nvSpPr>
              <p:spPr>
                <a:xfrm>
                  <a:off x="2861096" y="3889198"/>
                  <a:ext cx="397772" cy="397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" h="7079" extrusionOk="0">
                      <a:moveTo>
                        <a:pt x="3545" y="0"/>
                      </a:moveTo>
                      <a:cubicBezTo>
                        <a:pt x="1588" y="0"/>
                        <a:pt x="1" y="1588"/>
                        <a:pt x="1" y="3535"/>
                      </a:cubicBezTo>
                      <a:cubicBezTo>
                        <a:pt x="1" y="5491"/>
                        <a:pt x="1588" y="7079"/>
                        <a:pt x="3545" y="7079"/>
                      </a:cubicBezTo>
                      <a:cubicBezTo>
                        <a:pt x="5501" y="7079"/>
                        <a:pt x="7079" y="5491"/>
                        <a:pt x="7079" y="3535"/>
                      </a:cubicBezTo>
                      <a:cubicBezTo>
                        <a:pt x="7079" y="1588"/>
                        <a:pt x="5501" y="0"/>
                        <a:pt x="354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45"/>
                <p:cNvSpPr/>
                <p:nvPr/>
              </p:nvSpPr>
              <p:spPr>
                <a:xfrm>
                  <a:off x="2907821" y="3931467"/>
                  <a:ext cx="304332" cy="31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2" h="4282" extrusionOk="0">
                      <a:moveTo>
                        <a:pt x="2146" y="1"/>
                      </a:moveTo>
                      <a:cubicBezTo>
                        <a:pt x="964" y="1"/>
                        <a:pt x="0" y="955"/>
                        <a:pt x="0" y="2137"/>
                      </a:cubicBezTo>
                      <a:cubicBezTo>
                        <a:pt x="0" y="3327"/>
                        <a:pt x="964" y="4282"/>
                        <a:pt x="2146" y="4282"/>
                      </a:cubicBezTo>
                      <a:cubicBezTo>
                        <a:pt x="3327" y="4282"/>
                        <a:pt x="4281" y="3327"/>
                        <a:pt x="4281" y="2137"/>
                      </a:cubicBezTo>
                      <a:cubicBezTo>
                        <a:pt x="4281" y="955"/>
                        <a:pt x="3327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945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0" name="Google Shape;1430;p45"/>
              <p:cNvSpPr/>
              <p:nvPr/>
            </p:nvSpPr>
            <p:spPr>
              <a:xfrm>
                <a:off x="698100" y="1366625"/>
                <a:ext cx="1952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7810" h="18695" extrusionOk="0">
                    <a:moveTo>
                      <a:pt x="5916" y="0"/>
                    </a:moveTo>
                    <a:lnTo>
                      <a:pt x="0" y="9939"/>
                    </a:lnTo>
                    <a:lnTo>
                      <a:pt x="7810" y="18695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D30F049-E6A1-4086-A026-688461552DF4}"/>
              </a:ext>
            </a:extLst>
          </p:cNvPr>
          <p:cNvSpPr/>
          <p:nvPr/>
        </p:nvSpPr>
        <p:spPr>
          <a:xfrm>
            <a:off x="5100487" y="1068604"/>
            <a:ext cx="3029189" cy="779286"/>
          </a:xfrm>
          <a:custGeom>
            <a:avLst/>
            <a:gdLst>
              <a:gd name="connsiteX0" fmla="*/ 129884 w 3029189"/>
              <a:gd name="connsiteY0" fmla="*/ 0 h 779286"/>
              <a:gd name="connsiteX1" fmla="*/ 680752 w 3029189"/>
              <a:gd name="connsiteY1" fmla="*/ 0 h 779286"/>
              <a:gd name="connsiteX2" fmla="*/ 1260613 w 3029189"/>
              <a:gd name="connsiteY2" fmla="*/ 0 h 779286"/>
              <a:gd name="connsiteX3" fmla="*/ 1898460 w 3029189"/>
              <a:gd name="connsiteY3" fmla="*/ 0 h 779286"/>
              <a:gd name="connsiteX4" fmla="*/ 2478321 w 3029189"/>
              <a:gd name="connsiteY4" fmla="*/ 0 h 779286"/>
              <a:gd name="connsiteX5" fmla="*/ 3029189 w 3029189"/>
              <a:gd name="connsiteY5" fmla="*/ 0 h 779286"/>
              <a:gd name="connsiteX6" fmla="*/ 3029189 w 3029189"/>
              <a:gd name="connsiteY6" fmla="*/ 0 h 779286"/>
              <a:gd name="connsiteX7" fmla="*/ 3029189 w 3029189"/>
              <a:gd name="connsiteY7" fmla="*/ 331195 h 779286"/>
              <a:gd name="connsiteX8" fmla="*/ 3029189 w 3029189"/>
              <a:gd name="connsiteY8" fmla="*/ 649402 h 779286"/>
              <a:gd name="connsiteX9" fmla="*/ 2899305 w 3029189"/>
              <a:gd name="connsiteY9" fmla="*/ 779286 h 779286"/>
              <a:gd name="connsiteX10" fmla="*/ 2348437 w 3029189"/>
              <a:gd name="connsiteY10" fmla="*/ 779286 h 779286"/>
              <a:gd name="connsiteX11" fmla="*/ 1797569 w 3029189"/>
              <a:gd name="connsiteY11" fmla="*/ 779286 h 779286"/>
              <a:gd name="connsiteX12" fmla="*/ 1188715 w 3029189"/>
              <a:gd name="connsiteY12" fmla="*/ 779286 h 779286"/>
              <a:gd name="connsiteX13" fmla="*/ 550868 w 3029189"/>
              <a:gd name="connsiteY13" fmla="*/ 779286 h 779286"/>
              <a:gd name="connsiteX14" fmla="*/ 0 w 3029189"/>
              <a:gd name="connsiteY14" fmla="*/ 779286 h 779286"/>
              <a:gd name="connsiteX15" fmla="*/ 0 w 3029189"/>
              <a:gd name="connsiteY15" fmla="*/ 779286 h 779286"/>
              <a:gd name="connsiteX16" fmla="*/ 0 w 3029189"/>
              <a:gd name="connsiteY16" fmla="*/ 461079 h 779286"/>
              <a:gd name="connsiteX17" fmla="*/ 0 w 3029189"/>
              <a:gd name="connsiteY17" fmla="*/ 129884 h 779286"/>
              <a:gd name="connsiteX18" fmla="*/ 129884 w 3029189"/>
              <a:gd name="connsiteY18" fmla="*/ 0 h 77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29189" h="779286" extrusionOk="0">
                <a:moveTo>
                  <a:pt x="129884" y="0"/>
                </a:moveTo>
                <a:cubicBezTo>
                  <a:pt x="395794" y="-42088"/>
                  <a:pt x="508079" y="1203"/>
                  <a:pt x="680752" y="0"/>
                </a:cubicBezTo>
                <a:cubicBezTo>
                  <a:pt x="853425" y="-1203"/>
                  <a:pt x="980573" y="5210"/>
                  <a:pt x="1260613" y="0"/>
                </a:cubicBezTo>
                <a:cubicBezTo>
                  <a:pt x="1540653" y="-5210"/>
                  <a:pt x="1732583" y="7805"/>
                  <a:pt x="1898460" y="0"/>
                </a:cubicBezTo>
                <a:cubicBezTo>
                  <a:pt x="2064337" y="-7805"/>
                  <a:pt x="2327323" y="55803"/>
                  <a:pt x="2478321" y="0"/>
                </a:cubicBezTo>
                <a:cubicBezTo>
                  <a:pt x="2629319" y="-55803"/>
                  <a:pt x="2875140" y="64653"/>
                  <a:pt x="3029189" y="0"/>
                </a:cubicBezTo>
                <a:lnTo>
                  <a:pt x="3029189" y="0"/>
                </a:lnTo>
                <a:cubicBezTo>
                  <a:pt x="3042972" y="161149"/>
                  <a:pt x="3022641" y="203491"/>
                  <a:pt x="3029189" y="331195"/>
                </a:cubicBezTo>
                <a:cubicBezTo>
                  <a:pt x="3035737" y="458899"/>
                  <a:pt x="3009480" y="559710"/>
                  <a:pt x="3029189" y="649402"/>
                </a:cubicBezTo>
                <a:cubicBezTo>
                  <a:pt x="3016481" y="721056"/>
                  <a:pt x="2985185" y="774942"/>
                  <a:pt x="2899305" y="779286"/>
                </a:cubicBezTo>
                <a:cubicBezTo>
                  <a:pt x="2699839" y="809822"/>
                  <a:pt x="2460411" y="735397"/>
                  <a:pt x="2348437" y="779286"/>
                </a:cubicBezTo>
                <a:cubicBezTo>
                  <a:pt x="2236463" y="823175"/>
                  <a:pt x="2048218" y="732304"/>
                  <a:pt x="1797569" y="779286"/>
                </a:cubicBezTo>
                <a:cubicBezTo>
                  <a:pt x="1546920" y="826268"/>
                  <a:pt x="1370801" y="755000"/>
                  <a:pt x="1188715" y="779286"/>
                </a:cubicBezTo>
                <a:cubicBezTo>
                  <a:pt x="1006629" y="803572"/>
                  <a:pt x="823517" y="728073"/>
                  <a:pt x="550868" y="779286"/>
                </a:cubicBezTo>
                <a:cubicBezTo>
                  <a:pt x="278219" y="830499"/>
                  <a:pt x="240579" y="743641"/>
                  <a:pt x="0" y="779286"/>
                </a:cubicBezTo>
                <a:lnTo>
                  <a:pt x="0" y="779286"/>
                </a:lnTo>
                <a:cubicBezTo>
                  <a:pt x="-7240" y="696890"/>
                  <a:pt x="34504" y="618110"/>
                  <a:pt x="0" y="461079"/>
                </a:cubicBezTo>
                <a:cubicBezTo>
                  <a:pt x="-34504" y="304048"/>
                  <a:pt x="7328" y="234971"/>
                  <a:pt x="0" y="129884"/>
                </a:cubicBezTo>
                <a:cubicBezTo>
                  <a:pt x="-5713" y="62225"/>
                  <a:pt x="70792" y="417"/>
                  <a:pt x="129884" y="0"/>
                </a:cubicBezTo>
                <a:close/>
              </a:path>
            </a:pathLst>
          </a:custGeom>
          <a:noFill/>
          <a:ln>
            <a:solidFill>
              <a:srgbClr val="111111"/>
            </a:solidFill>
            <a:extLst>
              <a:ext uri="{C807C97D-BFC1-408E-A445-0C87EB9F89A2}">
                <ask:lineSketchStyleProps xmlns:ask="http://schemas.microsoft.com/office/drawing/2018/sketchyshapes" sd="3475211735">
                  <a:prstGeom prst="round2Diag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BD3D47-DD36-4F6C-8799-A1DF0C32FF34}"/>
              </a:ext>
            </a:extLst>
          </p:cNvPr>
          <p:cNvSpPr/>
          <p:nvPr/>
        </p:nvSpPr>
        <p:spPr>
          <a:xfrm>
            <a:off x="4910550" y="3438234"/>
            <a:ext cx="2502509" cy="855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372F02-12CE-49D8-8F5D-8820FC2BB438}"/>
              </a:ext>
            </a:extLst>
          </p:cNvPr>
          <p:cNvSpPr txBox="1"/>
          <p:nvPr/>
        </p:nvSpPr>
        <p:spPr>
          <a:xfrm>
            <a:off x="5791864" y="4798812"/>
            <a:ext cx="23182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group: 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ient Time Tracker Software Pitch Deck by Slidesgo">
  <a:themeElements>
    <a:clrScheme name="Simple Light">
      <a:dk1>
        <a:srgbClr val="383838"/>
      </a:dk1>
      <a:lt1>
        <a:srgbClr val="FFFFFF"/>
      </a:lt1>
      <a:dk2>
        <a:srgbClr val="F1E287"/>
      </a:dk2>
      <a:lt2>
        <a:srgbClr val="6CE2CB"/>
      </a:lt2>
      <a:accent1>
        <a:srgbClr val="5FB0DA"/>
      </a:accent1>
      <a:accent2>
        <a:srgbClr val="946EBE"/>
      </a:accent2>
      <a:accent3>
        <a:srgbClr val="E589BF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323</Words>
  <Application>Microsoft Office PowerPoint</Application>
  <PresentationFormat>On-screen Show (16:9)</PresentationFormat>
  <Paragraphs>95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Darker Grotesque Medium</vt:lpstr>
      <vt:lpstr>Darker Grotesque</vt:lpstr>
      <vt:lpstr>Wingdings</vt:lpstr>
      <vt:lpstr>Be Vietnam Pro</vt:lpstr>
      <vt:lpstr>Open Sans</vt:lpstr>
      <vt:lpstr>Arial</vt:lpstr>
      <vt:lpstr>Client Time Tracker Software Pitch Deck by Slidesgo</vt:lpstr>
      <vt:lpstr>“ Personal Diary Management System ”</vt:lpstr>
      <vt:lpstr>Table of contents..!</vt:lpstr>
      <vt:lpstr>0. Introduction..!</vt:lpstr>
      <vt:lpstr>1. View &amp; Search..!</vt:lpstr>
      <vt:lpstr>2. Add New Entry..!</vt:lpstr>
      <vt:lpstr>3. Edit &amp; Delete..!</vt:lpstr>
      <vt:lpstr>4. Encrypt &amp; Decrypt..!</vt:lpstr>
      <vt:lpstr>5. Backup System..! </vt:lpstr>
      <vt:lpstr>   Thanks..!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Time Tracker Software Pitch Deck</dc:title>
  <dc:creator>Bashar...!</dc:creator>
  <cp:lastModifiedBy>ab nirob</cp:lastModifiedBy>
  <cp:revision>29</cp:revision>
  <dcterms:modified xsi:type="dcterms:W3CDTF">2025-08-12T06:04:53Z</dcterms:modified>
</cp:coreProperties>
</file>