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71" r:id="rId4"/>
    <p:sldId id="262" r:id="rId5"/>
    <p:sldId id="260" r:id="rId6"/>
    <p:sldId id="265" r:id="rId7"/>
    <p:sldId id="263" r:id="rId8"/>
    <p:sldId id="266" r:id="rId9"/>
    <p:sldId id="269" r:id="rId10"/>
    <p:sldId id="270" r:id="rId11"/>
    <p:sldId id="27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6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0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0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A7A88D-1D29-4C2E-8E04-411C18DB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862BD95-BE80-4CCD-B3C5-778687DE1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7E980882-9F71-4735-B550-09F0FB4AA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617A0-6178-ECAB-5B14-2CB71711E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1" dirty="0">
                <a:solidFill>
                  <a:srgbClr val="FFFFFF"/>
                </a:solidFill>
              </a:rPr>
              <a:t>JOURNEY PPT </a:t>
            </a:r>
            <a:br>
              <a:rPr lang="en-US" sz="3600" b="1" i="1" dirty="0">
                <a:solidFill>
                  <a:srgbClr val="FFFFFF"/>
                </a:solidFill>
              </a:rPr>
            </a:br>
            <a:br>
              <a:rPr lang="en-US" sz="3600" b="1" i="1" dirty="0">
                <a:solidFill>
                  <a:srgbClr val="FFFFFF"/>
                </a:solidFill>
              </a:rPr>
            </a:br>
            <a:r>
              <a:rPr lang="en-US" sz="3600" u="sng" dirty="0">
                <a:solidFill>
                  <a:srgbClr val="FFFFFF"/>
                </a:solidFill>
              </a:rPr>
              <a:t>Technical Onboarding - </a:t>
            </a:r>
            <a:r>
              <a:rPr lang="en-US" sz="3600" b="1" u="sng" dirty="0">
                <a:solidFill>
                  <a:srgbClr val="FFFFFF"/>
                </a:solidFill>
              </a:rPr>
              <a:t>Week 5</a:t>
            </a:r>
            <a:br>
              <a:rPr lang="en-US" sz="3600" b="1" u="sng" dirty="0">
                <a:solidFill>
                  <a:srgbClr val="FFFFFF"/>
                </a:solidFill>
              </a:rPr>
            </a:br>
            <a:br>
              <a:rPr lang="en-US" sz="3600" b="1" u="sng" dirty="0">
                <a:solidFill>
                  <a:srgbClr val="FFFFFF"/>
                </a:solidFill>
              </a:rPr>
            </a:br>
            <a:r>
              <a:rPr lang="en-US" sz="3600" b="1" u="sng" dirty="0">
                <a:solidFill>
                  <a:srgbClr val="FFFFFF"/>
                </a:solidFill>
              </a:rPr>
              <a:t>Custom IDA Bootcamp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4A9E-D15F-B413-8AD0-6C27954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Afrin Siddiqui – IDA </a:t>
            </a:r>
          </a:p>
          <a:p>
            <a:pPr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Supervisory Organization: PTIY/FBD CC HR and Corporate (Pankaj Janak Kumar) (59726509)</a:t>
            </a:r>
          </a:p>
          <a:p>
            <a:pPr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Position Title: 54077724 Associate Data Engineer</a:t>
            </a:r>
          </a:p>
          <a:p>
            <a:pPr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Location: Bangalore RMZ-ECO WORLD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Employee ID: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654991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29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B2DB0-5035-297B-9921-7A566E8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4 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CA5669-51B1-7169-95F1-A67B6EA2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37807"/>
            <a:ext cx="5131653" cy="320728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6AA671-939D-53FC-3A6D-27224DA3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42016"/>
            <a:ext cx="5118182" cy="31988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78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1BDF-71B2-D23C-A4FA-4F48554E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B6FD-ED0B-5F25-FFBE-8CCC38E5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was no bootcamp training on 18</a:t>
            </a:r>
            <a:r>
              <a:rPr lang="en-US" baseline="30000" dirty="0"/>
              <a:t>th</a:t>
            </a:r>
            <a:r>
              <a:rPr lang="en-US" dirty="0"/>
              <a:t> September, 2023 (Monday) as it was a holiday.</a:t>
            </a:r>
          </a:p>
        </p:txBody>
      </p:sp>
    </p:spTree>
    <p:extLst>
      <p:ext uri="{BB962C8B-B14F-4D97-AF65-F5344CB8AC3E}">
        <p14:creationId xmlns:p14="http://schemas.microsoft.com/office/powerpoint/2010/main" val="234404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949D-F015-0C93-D171-D1E876CE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yellow and red shell logo&#10;&#10;Description automatically generated">
            <a:extLst>
              <a:ext uri="{FF2B5EF4-FFF2-40B4-BE49-F238E27FC236}">
                <a16:creationId xmlns:a16="http://schemas.microsoft.com/office/drawing/2014/main" id="{5C0957D6-80BF-E4CA-EE2B-6976E46E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56" y="1806330"/>
            <a:ext cx="4239687" cy="3570263"/>
          </a:xfrm>
        </p:spPr>
      </p:pic>
    </p:spTree>
    <p:extLst>
      <p:ext uri="{BB962C8B-B14F-4D97-AF65-F5344CB8AC3E}">
        <p14:creationId xmlns:p14="http://schemas.microsoft.com/office/powerpoint/2010/main" val="29578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1 – Python	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Learned about python keywords and functions.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Concept of functions (Built-in, User-defined, Single function, Time stamp function)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Implemented modules in code such as </a:t>
            </a:r>
            <a:r>
              <a:rPr lang="en-US" dirty="0" err="1"/>
              <a:t>datetime,time</a:t>
            </a:r>
            <a:r>
              <a:rPr lang="en-US" dirty="0"/>
              <a:t>, </a:t>
            </a:r>
            <a:r>
              <a:rPr lang="en-US" dirty="0" err="1"/>
              <a:t>calender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Completed assessment of Azure Synapse and </a:t>
            </a:r>
            <a:r>
              <a:rPr lang="en-US" dirty="0" err="1"/>
              <a:t>PowerBI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5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6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49EB-67CC-A3FE-34B1-F699E3B4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1–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B1DC7-9401-7C82-FE72-1562CC18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29" y="650504"/>
            <a:ext cx="5763547" cy="360221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F96C4C-DC65-B5D0-67FB-C27098E93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9" y="650504"/>
            <a:ext cx="5830897" cy="36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2 – Pandas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Pandas </a:t>
            </a:r>
            <a:r>
              <a:rPr lang="en-US" dirty="0" err="1"/>
              <a:t>Daframe</a:t>
            </a:r>
            <a:r>
              <a:rPr lang="en-US" dirty="0"/>
              <a:t> is two-diemsional2, size mutable, potentially heterogenous tabular data structure with labeled axes (rows and columns).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Learned how to create a </a:t>
            </a:r>
            <a:r>
              <a:rPr lang="en-US" dirty="0" err="1"/>
              <a:t>dataframe</a:t>
            </a:r>
            <a:r>
              <a:rPr lang="en-US" dirty="0"/>
              <a:t> and to perform operations on it such row and column selection., indexing and selecting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Checking for null and missing values and how to deal with them using </a:t>
            </a:r>
            <a:r>
              <a:rPr lang="en-US" dirty="0" err="1"/>
              <a:t>isnull</a:t>
            </a:r>
            <a:r>
              <a:rPr lang="en-US" dirty="0"/>
              <a:t>() and </a:t>
            </a:r>
            <a:r>
              <a:rPr lang="en-US" dirty="0" err="1"/>
              <a:t>notnull</a:t>
            </a:r>
            <a:r>
              <a:rPr lang="en-US" dirty="0"/>
              <a:t>() functions.</a:t>
            </a:r>
          </a:p>
        </p:txBody>
      </p:sp>
    </p:spTree>
    <p:extLst>
      <p:ext uri="{BB962C8B-B14F-4D97-AF65-F5344CB8AC3E}">
        <p14:creationId xmlns:p14="http://schemas.microsoft.com/office/powerpoint/2010/main" val="25176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49EB-67CC-A3FE-34B1-F699E3B4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2 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E33E5-437A-F19A-6F3B-BDEFDEDE1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37807"/>
            <a:ext cx="5131653" cy="320728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8A64B9C-9FC0-8F7F-C224-2CEF4941F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42016"/>
            <a:ext cx="5118182" cy="319886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59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3 – Introduction to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Apache Spark (Data analytical tool) and Databricks (Commercial licensed product)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Working of Spark as a unified, open source, parallel data analytics tool.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Learned about features of RDD in Spark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Reading/Ingestion of data and analysis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Concept of MPP – Massively parallel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Spark as a in-memory processing framework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B2DB0-5035-297B-9921-7A566E8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3 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8B9C8E-2B7C-A6AE-A15F-1B4B37AE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37807"/>
            <a:ext cx="5131653" cy="320728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D13B78-A4CA-2CC4-EE91-9BCD097E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42016"/>
            <a:ext cx="5118182" cy="3198863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66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4 – Hands on training on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Performed hands on practical in Spark.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Understood the concept of spark jobs, reading data onto spark from a python file, performing analysis and converting </a:t>
            </a:r>
            <a:r>
              <a:rPr lang="en-US" dirty="0" err="1"/>
              <a:t>sql</a:t>
            </a:r>
            <a:r>
              <a:rPr lang="en-US" dirty="0"/>
              <a:t> commands into python commands for analysis.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Concept of repartition and coalesce was also explained in detail.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B2DB0-5035-297B-9921-7A566E8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4 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E3B3ED-22D7-C2AD-DB40-C4162043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37807"/>
            <a:ext cx="5131653" cy="320728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EBE93F-FB32-1A8E-5990-F48CAEEF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42016"/>
            <a:ext cx="5118182" cy="319886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6293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1426</TotalTime>
  <Words>365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JOURNEY PPT   Technical Onboarding - Week 5  Custom IDA Bootcamp</vt:lpstr>
      <vt:lpstr>Day 1 – Python  Cont.</vt:lpstr>
      <vt:lpstr>Day 1– Hands on training/ Practical Work</vt:lpstr>
      <vt:lpstr>Day 2 – Pandas in Python</vt:lpstr>
      <vt:lpstr>Day 2 – Hands on training/ Practical Work</vt:lpstr>
      <vt:lpstr>Day 3 – Introduction to Spark</vt:lpstr>
      <vt:lpstr>Day 3 – Hands on training/ Practical Work</vt:lpstr>
      <vt:lpstr>Day 4 – Hands on training on Spark</vt:lpstr>
      <vt:lpstr>Day 4 – Hands on training/ Practical Work</vt:lpstr>
      <vt:lpstr>Day 4 – Hands on training/ Practical Work</vt:lpstr>
      <vt:lpstr>NOTE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   Technical Onboarding - Week 2</dc:title>
  <dc:creator>Siddiqui, Afrin SBOBNG-PTIY/FBD</dc:creator>
  <cp:lastModifiedBy>Siddiqui, Afrin SBOBNG-PTIY/FBD</cp:lastModifiedBy>
  <cp:revision>4</cp:revision>
  <dcterms:created xsi:type="dcterms:W3CDTF">2023-09-01T04:42:54Z</dcterms:created>
  <dcterms:modified xsi:type="dcterms:W3CDTF">2023-09-23T07:42:02Z</dcterms:modified>
</cp:coreProperties>
</file>