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  <p:sldId id="261" r:id="rId5"/>
    <p:sldId id="262" r:id="rId6"/>
    <p:sldId id="260" r:id="rId7"/>
    <p:sldId id="265" r:id="rId8"/>
    <p:sldId id="263" r:id="rId9"/>
    <p:sldId id="266" r:id="rId10"/>
    <p:sldId id="267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0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ddiqui, Afrin SBOBNG-PTIY/FBD" userId="2fe668a2-e1d5-4a3e-96e9-f9384db49c22" providerId="ADAL" clId="{E4A49741-2BD1-40AC-843B-8C2DFE525B28}"/>
    <pc:docChg chg="addSld delSld">
      <pc:chgData name="Siddiqui, Afrin SBOBNG-PTIY/FBD" userId="2fe668a2-e1d5-4a3e-96e9-f9384db49c22" providerId="ADAL" clId="{E4A49741-2BD1-40AC-843B-8C2DFE525B28}" dt="2023-09-01T06:37:05.587" v="1" actId="47"/>
      <pc:docMkLst>
        <pc:docMk/>
      </pc:docMkLst>
      <pc:sldChg chg="new del">
        <pc:chgData name="Siddiqui, Afrin SBOBNG-PTIY/FBD" userId="2fe668a2-e1d5-4a3e-96e9-f9384db49c22" providerId="ADAL" clId="{E4A49741-2BD1-40AC-843B-8C2DFE525B28}" dt="2023-09-01T06:37:05.587" v="1" actId="47"/>
        <pc:sldMkLst>
          <pc:docMk/>
          <pc:sldMk cId="167928920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6A95-8229-4FFC-B2B1-1DA683D36756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BAE44-DE47-4C91-B7BB-A1C7E5910A4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164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6A95-8229-4FFC-B2B1-1DA683D36756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BAE44-DE47-4C91-B7BB-A1C7E5910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70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6A95-8229-4FFC-B2B1-1DA683D36756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BAE44-DE47-4C91-B7BB-A1C7E5910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6A95-8229-4FFC-B2B1-1DA683D36756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BAE44-DE47-4C91-B7BB-A1C7E5910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8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6A95-8229-4FFC-B2B1-1DA683D36756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BAE44-DE47-4C91-B7BB-A1C7E5910A4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500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6A95-8229-4FFC-B2B1-1DA683D36756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BAE44-DE47-4C91-B7BB-A1C7E5910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52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6A95-8229-4FFC-B2B1-1DA683D36756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BAE44-DE47-4C91-B7BB-A1C7E5910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979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6A95-8229-4FFC-B2B1-1DA683D36756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BAE44-DE47-4C91-B7BB-A1C7E5910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45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6A95-8229-4FFC-B2B1-1DA683D36756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BAE44-DE47-4C91-B7BB-A1C7E5910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95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2726A95-8229-4FFC-B2B1-1DA683D36756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CBAE44-DE47-4C91-B7BB-A1C7E5910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4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6A95-8229-4FFC-B2B1-1DA683D36756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BAE44-DE47-4C91-B7BB-A1C7E5910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08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2726A95-8229-4FFC-B2B1-1DA683D36756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4CBAE44-DE47-4C91-B7BB-A1C7E5910A4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715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CA7A88D-1D29-4C2E-8E04-411C18DB1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4862BD95-BE80-4CCD-B3C5-778687DE1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id="{7E980882-9F71-4735-B550-09F0FB4AA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Rectangle 13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B617A0-6178-ECAB-5B14-2CB71711E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370" y="605896"/>
            <a:ext cx="3084844" cy="56462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i="1">
                <a:solidFill>
                  <a:srgbClr val="FFFFFF"/>
                </a:solidFill>
              </a:rPr>
              <a:t>JOURNEY PPT </a:t>
            </a:r>
            <a:br>
              <a:rPr lang="en-US" sz="3600" b="1" i="1">
                <a:solidFill>
                  <a:srgbClr val="FFFFFF"/>
                </a:solidFill>
              </a:rPr>
            </a:br>
            <a:br>
              <a:rPr lang="en-US" sz="3600" b="1" i="1">
                <a:solidFill>
                  <a:srgbClr val="FFFFFF"/>
                </a:solidFill>
              </a:rPr>
            </a:br>
            <a:r>
              <a:rPr lang="en-US" sz="3600" u="sng">
                <a:solidFill>
                  <a:srgbClr val="FFFFFF"/>
                </a:solidFill>
              </a:rPr>
              <a:t>Technical Onboarding - </a:t>
            </a:r>
            <a:r>
              <a:rPr lang="en-US" sz="3600" b="1" u="sng">
                <a:solidFill>
                  <a:srgbClr val="FFFFFF"/>
                </a:solidFill>
              </a:rPr>
              <a:t>Week 2</a:t>
            </a:r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4D4A9E-D15F-B413-8AD0-6C2795449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2016" y="605896"/>
            <a:ext cx="6413663" cy="5646208"/>
          </a:xfr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Afrin Siddiqui – IDA </a:t>
            </a:r>
          </a:p>
          <a:p>
            <a:pPr fontAlgn="base"/>
            <a:r>
              <a:rPr lang="en-US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Supervisory Organization: PTIY/FBD CC HR and Corporate (Pankaj Janak Kumar) (59726509)</a:t>
            </a:r>
          </a:p>
          <a:p>
            <a:pPr fontAlgn="base"/>
            <a:r>
              <a:rPr lang="en-US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Position Title: 54077724 Associate Data Engineer</a:t>
            </a:r>
          </a:p>
          <a:p>
            <a:pPr fontAlgn="base"/>
            <a:r>
              <a:rPr lang="en-US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Location: Bangalore RMZ-ECO WORLD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Employee ID: </a:t>
            </a:r>
            <a:r>
              <a:rPr lang="en-US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654991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5290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4A8A1-B900-668E-5F25-FDC4A54DE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7"/>
            <a:ext cx="10058400" cy="1450757"/>
          </a:xfrm>
        </p:spPr>
        <p:txBody>
          <a:bodyPr/>
          <a:lstStyle/>
          <a:p>
            <a:r>
              <a:rPr lang="en-US" b="1" dirty="0"/>
              <a:t>Day 5 – Weekly Assessment and SQL Hands on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7EE49-0852-2197-8348-D042FC243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Completed the weekly assessment on Azure Fundamentals and Data mining.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Continued to perform SQL queries on data schema and manipulated the data.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951A66-2F24-7584-3DE1-4F789DE68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676" y="2815460"/>
            <a:ext cx="5517928" cy="344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300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1949D-F015-0C93-D171-D1E876CE8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yellow and red shell logo&#10;&#10;Description automatically generated">
            <a:extLst>
              <a:ext uri="{FF2B5EF4-FFF2-40B4-BE49-F238E27FC236}">
                <a16:creationId xmlns:a16="http://schemas.microsoft.com/office/drawing/2014/main" id="{5C0957D6-80BF-E4CA-EE2B-6976E46EB3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156" y="1806330"/>
            <a:ext cx="4239687" cy="3570263"/>
          </a:xfrm>
        </p:spPr>
      </p:pic>
    </p:spTree>
    <p:extLst>
      <p:ext uri="{BB962C8B-B14F-4D97-AF65-F5344CB8AC3E}">
        <p14:creationId xmlns:p14="http://schemas.microsoft.com/office/powerpoint/2010/main" val="2957815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4A8A1-B900-668E-5F25-FDC4A54DE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7"/>
            <a:ext cx="10058400" cy="1450757"/>
          </a:xfrm>
        </p:spPr>
        <p:txBody>
          <a:bodyPr/>
          <a:lstStyle/>
          <a:p>
            <a:r>
              <a:rPr lang="en-US" b="1" dirty="0"/>
              <a:t>Day 1 – Shell Foundations 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7EE49-0852-2197-8348-D042FC243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Worked on the problem statement for the Spring Boot Application using Azure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Performed various activities such as Project Management Setup, </a:t>
            </a:r>
            <a:r>
              <a:rPr lang="en-US" dirty="0" err="1"/>
              <a:t>Github</a:t>
            </a:r>
            <a:r>
              <a:rPr lang="en-US" dirty="0"/>
              <a:t> Repository and Feature </a:t>
            </a:r>
            <a:r>
              <a:rPr lang="en-US" dirty="0" err="1"/>
              <a:t>branchin</a:t>
            </a:r>
            <a:r>
              <a:rPr lang="en-US" dirty="0"/>
              <a:t>, Azure VM Configuration </a:t>
            </a:r>
            <a:r>
              <a:rPr lang="en-US" dirty="0" err="1"/>
              <a:t>etc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Also worked on implementing the CI/CD workflow for the PS.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Submitted the case study documents within the time frame. </a:t>
            </a:r>
          </a:p>
        </p:txBody>
      </p:sp>
    </p:spTree>
    <p:extLst>
      <p:ext uri="{BB962C8B-B14F-4D97-AF65-F5344CB8AC3E}">
        <p14:creationId xmlns:p14="http://schemas.microsoft.com/office/powerpoint/2010/main" val="1726592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4A8A1-B900-668E-5F25-FDC4A54DE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7"/>
            <a:ext cx="10058400" cy="1450757"/>
          </a:xfrm>
        </p:spPr>
        <p:txBody>
          <a:bodyPr/>
          <a:lstStyle/>
          <a:p>
            <a:r>
              <a:rPr lang="en-US" b="1" dirty="0"/>
              <a:t>Day 1 – Hands on training/ Practical Work</a:t>
            </a:r>
          </a:p>
        </p:txBody>
      </p:sp>
      <p:pic>
        <p:nvPicPr>
          <p:cNvPr id="19" name="Picture 18" descr="A screenshot of a computer&#10;&#10;Description automatically generated">
            <a:extLst>
              <a:ext uri="{FF2B5EF4-FFF2-40B4-BE49-F238E27FC236}">
                <a16:creationId xmlns:a16="http://schemas.microsoft.com/office/drawing/2014/main" id="{7981096F-3CE1-C3D9-0E7A-D259DDBC6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34" y="2136277"/>
            <a:ext cx="5234446" cy="3271529"/>
          </a:xfrm>
          <a:prstGeom prst="rect">
            <a:avLst/>
          </a:prstGeom>
        </p:spPr>
      </p:pic>
      <p:pic>
        <p:nvPicPr>
          <p:cNvPr id="21" name="Picture 20" descr="A screenshot of a computer&#10;&#10;Description automatically generated">
            <a:extLst>
              <a:ext uri="{FF2B5EF4-FFF2-40B4-BE49-F238E27FC236}">
                <a16:creationId xmlns:a16="http://schemas.microsoft.com/office/drawing/2014/main" id="{7DA4E6C1-AE77-0DFA-990B-3FE3708402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2216173"/>
            <a:ext cx="5728104" cy="319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193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4A8A1-B900-668E-5F25-FDC4A54DE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7"/>
            <a:ext cx="10058400" cy="1450757"/>
          </a:xfrm>
        </p:spPr>
        <p:txBody>
          <a:bodyPr/>
          <a:lstStyle/>
          <a:p>
            <a:r>
              <a:rPr lang="en-US" b="1" dirty="0"/>
              <a:t>Day 1 – Hands on training/ Practical Work</a:t>
            </a:r>
          </a:p>
        </p:txBody>
      </p:sp>
      <p:pic>
        <p:nvPicPr>
          <p:cNvPr id="15" name="Content Placeholder 14" descr="A screenshot of a computer&#10;&#10;Description automatically generated">
            <a:extLst>
              <a:ext uri="{FF2B5EF4-FFF2-40B4-BE49-F238E27FC236}">
                <a16:creationId xmlns:a16="http://schemas.microsoft.com/office/drawing/2014/main" id="{FA2C3E23-CE35-B0E6-B208-2DAC171B0A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26" b="8525"/>
          <a:stretch/>
        </p:blipFill>
        <p:spPr>
          <a:xfrm>
            <a:off x="786580" y="2091534"/>
            <a:ext cx="5490098" cy="3198222"/>
          </a:xfrm>
        </p:spPr>
      </p:pic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DBD53E1B-3668-0C8B-1F46-6CCAF0885C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262" y="2091533"/>
            <a:ext cx="5233866" cy="327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489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4A8A1-B900-668E-5F25-FDC4A54DE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7"/>
            <a:ext cx="10058400" cy="1450757"/>
          </a:xfrm>
        </p:spPr>
        <p:txBody>
          <a:bodyPr/>
          <a:lstStyle/>
          <a:p>
            <a:r>
              <a:rPr lang="en-US" b="1" dirty="0"/>
              <a:t>Day 2 – SQL and NoSQL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7EE49-0852-2197-8348-D042FC243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Learned about creating ER diagrams for SQL databases.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Different schema configurations such as star, multi-star and snowflake schemas were elaborated.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Dived into unstructured data concepts such as Key volume, Document DB, Wide Column DB and Graph based DB.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Created account in Neo4j and worked on </a:t>
            </a:r>
            <a:r>
              <a:rPr lang="en-US" dirty="0" err="1"/>
              <a:t>LiveSQL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7675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849EB-67CC-A3FE-34B1-F699E3B41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Day 2 – Hands on training/ Practical Work</a:t>
            </a:r>
            <a:endParaRPr lang="en-US" dirty="0"/>
          </a:p>
        </p:txBody>
      </p:sp>
      <p:pic>
        <p:nvPicPr>
          <p:cNvPr id="5" name="Content Placeholder 4" descr="A computer screen shot of a computer screen&#10;&#10;Description automatically generated">
            <a:extLst>
              <a:ext uri="{FF2B5EF4-FFF2-40B4-BE49-F238E27FC236}">
                <a16:creationId xmlns:a16="http://schemas.microsoft.com/office/drawing/2014/main" id="{FC069222-BE90-D879-6B74-C2C88F2DDB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983" y="1846263"/>
            <a:ext cx="6436360" cy="4022725"/>
          </a:xfrm>
        </p:spPr>
      </p:pic>
    </p:spTree>
    <p:extLst>
      <p:ext uri="{BB962C8B-B14F-4D97-AF65-F5344CB8AC3E}">
        <p14:creationId xmlns:p14="http://schemas.microsoft.com/office/powerpoint/2010/main" val="3537591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4A8A1-B900-668E-5F25-FDC4A54DE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7"/>
            <a:ext cx="10058400" cy="1450757"/>
          </a:xfrm>
        </p:spPr>
        <p:txBody>
          <a:bodyPr/>
          <a:lstStyle/>
          <a:p>
            <a:r>
              <a:rPr lang="en-US" b="1" dirty="0"/>
              <a:t>Day 3 – SQL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7EE49-0852-2197-8348-D042FC243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Did practical training which consisted of creating SQL database and writing appropriate SQL queries.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Imported database onto </a:t>
            </a:r>
            <a:r>
              <a:rPr lang="en-US" dirty="0" err="1"/>
              <a:t>Microsoft.azure.portal</a:t>
            </a:r>
            <a:r>
              <a:rPr lang="en-US" dirty="0"/>
              <a:t> and manipulated using SQL queries.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109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B2DB0-5035-297B-9921-7A566E8D6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Day 3 – Hands on training/ Practical Work</a:t>
            </a:r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A6AEA15-5940-BC5D-EFCA-F2CA222FB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188" y="2178269"/>
            <a:ext cx="5570480" cy="3481550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4C02D20-0205-B232-5770-DAC11E9708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73" y="2178269"/>
            <a:ext cx="5308741" cy="331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661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4A8A1-B900-668E-5F25-FDC4A54DE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7"/>
            <a:ext cx="10058400" cy="1450757"/>
          </a:xfrm>
        </p:spPr>
        <p:txBody>
          <a:bodyPr/>
          <a:lstStyle/>
          <a:p>
            <a:r>
              <a:rPr lang="en-US" b="1" dirty="0"/>
              <a:t>Day 4 – SQL Hands on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7EE49-0852-2197-8348-D042FC243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Did practical training which consisted of creating SQL database and writing appropriate SQL queries.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3660F83-1C7D-E3D6-D7E0-10C17D60B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354" y="2638097"/>
            <a:ext cx="4934163" cy="3083852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9DB26042-9178-5B4F-6BB1-C3A90710A3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664" y="2638097"/>
            <a:ext cx="4934163" cy="308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50595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114</TotalTime>
  <Words>307</Words>
  <Application>Microsoft Office PowerPoint</Application>
  <PresentationFormat>Widescreen</PresentationFormat>
  <Paragraphs>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Retrospect</vt:lpstr>
      <vt:lpstr>JOURNEY PPT   Technical Onboarding - Week 2</vt:lpstr>
      <vt:lpstr>Day 1 – Shell Foundations Case Study</vt:lpstr>
      <vt:lpstr>Day 1 – Hands on training/ Practical Work</vt:lpstr>
      <vt:lpstr>Day 1 – Hands on training/ Practical Work</vt:lpstr>
      <vt:lpstr>Day 2 – SQL and NoSQL Concepts</vt:lpstr>
      <vt:lpstr>Day 2 – Hands on training/ Practical Work</vt:lpstr>
      <vt:lpstr>Day 3 – SQL Databases</vt:lpstr>
      <vt:lpstr>Day 3 – Hands on training/ Practical Work</vt:lpstr>
      <vt:lpstr>Day 4 – SQL Hands on Training</vt:lpstr>
      <vt:lpstr>Day 5 – Weekly Assessment and SQL Hands on Training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JOURNEY PPT   Technical Onboarding - Week 2</dc:title>
  <dc:creator>Siddiqui, Afrin SBOBNG-PTIY/FBD</dc:creator>
  <cp:lastModifiedBy>Siddiqui, Afrin SBOBNG-PTIY/FBD</cp:lastModifiedBy>
  <cp:revision>2</cp:revision>
  <dcterms:created xsi:type="dcterms:W3CDTF">2023-09-01T04:42:54Z</dcterms:created>
  <dcterms:modified xsi:type="dcterms:W3CDTF">2023-09-01T06:37:08Z</dcterms:modified>
</cp:coreProperties>
</file>