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71" r:id="rId4"/>
    <p:sldId id="262" r:id="rId5"/>
    <p:sldId id="260" r:id="rId6"/>
    <p:sldId id="265" r:id="rId7"/>
    <p:sldId id="263" r:id="rId8"/>
    <p:sldId id="266" r:id="rId9"/>
    <p:sldId id="269" r:id="rId10"/>
    <p:sldId id="270" r:id="rId11"/>
    <p:sldId id="27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iqui, Afrin SBOBNG-PTIY/FBD" userId="2fe668a2-e1d5-4a3e-96e9-f9384db49c22" providerId="ADAL" clId="{9F105D54-3897-4AA4-B8A7-B90463ED0CA2}"/>
    <pc:docChg chg="undo custSel addSld delSld modSld sldOrd">
      <pc:chgData name="Siddiqui, Afrin SBOBNG-PTIY/FBD" userId="2fe668a2-e1d5-4a3e-96e9-f9384db49c22" providerId="ADAL" clId="{9F105D54-3897-4AA4-B8A7-B90463ED0CA2}" dt="2023-09-23T07:40:55.208" v="6018" actId="20577"/>
      <pc:docMkLst>
        <pc:docMk/>
      </pc:docMkLst>
      <pc:sldChg chg="modSp mod setBg">
        <pc:chgData name="Siddiqui, Afrin SBOBNG-PTIY/FBD" userId="2fe668a2-e1d5-4a3e-96e9-f9384db49c22" providerId="ADAL" clId="{9F105D54-3897-4AA4-B8A7-B90463ED0CA2}" dt="2023-09-22T10:46:39.396" v="2881" actId="20577"/>
        <pc:sldMkLst>
          <pc:docMk/>
          <pc:sldMk cId="1635290510" sldId="257"/>
        </pc:sldMkLst>
        <pc:spChg chg="mod">
          <ac:chgData name="Siddiqui, Afrin SBOBNG-PTIY/FBD" userId="2fe668a2-e1d5-4a3e-96e9-f9384db49c22" providerId="ADAL" clId="{9F105D54-3897-4AA4-B8A7-B90463ED0CA2}" dt="2023-09-22T10:46:39.396" v="2881" actId="20577"/>
          <ac:spMkLst>
            <pc:docMk/>
            <pc:sldMk cId="1635290510" sldId="257"/>
            <ac:spMk id="2" creationId="{BBB617A0-6178-ECAB-5B14-2CB71711ECC5}"/>
          </ac:spMkLst>
        </pc:spChg>
      </pc:sldChg>
      <pc:sldChg chg="modSp mod">
        <pc:chgData name="Siddiqui, Afrin SBOBNG-PTIY/FBD" userId="2fe668a2-e1d5-4a3e-96e9-f9384db49c22" providerId="ADAL" clId="{9F105D54-3897-4AA4-B8A7-B90463ED0CA2}" dt="2023-09-22T10:50:03.657" v="3678" actId="20577"/>
        <pc:sldMkLst>
          <pc:docMk/>
          <pc:sldMk cId="1726592549" sldId="258"/>
        </pc:sldMkLst>
        <pc:spChg chg="mod">
          <ac:chgData name="Siddiqui, Afrin SBOBNG-PTIY/FBD" userId="2fe668a2-e1d5-4a3e-96e9-f9384db49c22" providerId="ADAL" clId="{9F105D54-3897-4AA4-B8A7-B90463ED0CA2}" dt="2023-09-22T10:48:06.265" v="3048" actId="20577"/>
          <ac:spMkLst>
            <pc:docMk/>
            <pc:sldMk cId="1726592549" sldId="258"/>
            <ac:spMk id="2" creationId="{E524A8A1-B900-668E-5F25-FDC4A54DE3EE}"/>
          </ac:spMkLst>
        </pc:spChg>
        <pc:spChg chg="mod">
          <ac:chgData name="Siddiqui, Afrin SBOBNG-PTIY/FBD" userId="2fe668a2-e1d5-4a3e-96e9-f9384db49c22" providerId="ADAL" clId="{9F105D54-3897-4AA4-B8A7-B90463ED0CA2}" dt="2023-09-22T10:50:03.657" v="3678" actId="20577"/>
          <ac:spMkLst>
            <pc:docMk/>
            <pc:sldMk cId="1726592549" sldId="258"/>
            <ac:spMk id="3" creationId="{E4A7EE49-0852-2197-8348-D042FC243D42}"/>
          </ac:spMkLst>
        </pc:spChg>
      </pc:sldChg>
      <pc:sldChg chg="addSp delSp modSp add del mod setBg">
        <pc:chgData name="Siddiqui, Afrin SBOBNG-PTIY/FBD" userId="2fe668a2-e1d5-4a3e-96e9-f9384db49c22" providerId="ADAL" clId="{9F105D54-3897-4AA4-B8A7-B90463ED0CA2}" dt="2023-09-23T07:32:10.959" v="4437" actId="26606"/>
        <pc:sldMkLst>
          <pc:docMk/>
          <pc:sldMk cId="3537591590" sldId="260"/>
        </pc:sldMkLst>
        <pc:spChg chg="mod">
          <ac:chgData name="Siddiqui, Afrin SBOBNG-PTIY/FBD" userId="2fe668a2-e1d5-4a3e-96e9-f9384db49c22" providerId="ADAL" clId="{9F105D54-3897-4AA4-B8A7-B90463ED0CA2}" dt="2023-09-15T10:55:52.788" v="1748" actId="26606"/>
          <ac:spMkLst>
            <pc:docMk/>
            <pc:sldMk cId="3537591590" sldId="260"/>
            <ac:spMk id="2" creationId="{00A849EB-67CC-A3FE-34B1-F699E3B4168D}"/>
          </ac:spMkLst>
        </pc:spChg>
        <pc:spChg chg="add del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13" creationId="{BD401F6B-8430-4392-A9C1-E7AF1A47D276}"/>
          </ac:spMkLst>
        </pc:spChg>
        <pc:spChg chg="add del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15" creationId="{1EF4CA56-5E10-46FC-B8C0-89FC75EA4AA4}"/>
          </ac:spMkLst>
        </pc:spChg>
        <pc:spChg chg="add del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19" creationId="{1D1EAA85-C9C8-4F7A-A070-2E277096AC04}"/>
          </ac:spMkLst>
        </pc:spChg>
        <pc:spChg chg="add del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21" creationId="{D893D02E-69A7-40EF-BDED-47B5021068FB}"/>
          </ac:spMkLst>
        </pc:spChg>
        <pc:spChg chg="add del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25" creationId="{018A11AE-068C-4AC3-A768-21262FAE5270}"/>
          </ac:spMkLst>
        </pc:spChg>
        <pc:spChg chg="add del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27" creationId="{F91633FC-7B70-4FFC-8242-49BA7AC14678}"/>
          </ac:spMkLst>
        </pc:spChg>
        <pc:spChg chg="add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32" creationId="{BD401F6B-8430-4392-A9C1-E7AF1A47D276}"/>
          </ac:spMkLst>
        </pc:spChg>
        <pc:spChg chg="add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34" creationId="{1EF4CA56-5E10-46FC-B8C0-89FC75EA4AA4}"/>
          </ac:spMkLst>
        </pc:spChg>
        <pc:spChg chg="add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38" creationId="{1D1EAA85-C9C8-4F7A-A070-2E277096AC04}"/>
          </ac:spMkLst>
        </pc:spChg>
        <pc:spChg chg="add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40" creationId="{D893D02E-69A7-40EF-BDED-47B5021068FB}"/>
          </ac:spMkLst>
        </pc:spChg>
        <pc:spChg chg="add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44" creationId="{018A11AE-068C-4AC3-A768-21262FAE5270}"/>
          </ac:spMkLst>
        </pc:spChg>
        <pc:spChg chg="add">
          <ac:chgData name="Siddiqui, Afrin SBOBNG-PTIY/FBD" userId="2fe668a2-e1d5-4a3e-96e9-f9384db49c22" providerId="ADAL" clId="{9F105D54-3897-4AA4-B8A7-B90463ED0CA2}" dt="2023-09-23T07:32:10.959" v="4437" actId="26606"/>
          <ac:spMkLst>
            <pc:docMk/>
            <pc:sldMk cId="3537591590" sldId="260"/>
            <ac:spMk id="46" creationId="{F91633FC-7B70-4FFC-8242-49BA7AC14678}"/>
          </ac:spMkLst>
        </pc:spChg>
        <pc:picChg chg="add del mod">
          <ac:chgData name="Siddiqui, Afrin SBOBNG-PTIY/FBD" userId="2fe668a2-e1d5-4a3e-96e9-f9384db49c22" providerId="ADAL" clId="{9F105D54-3897-4AA4-B8A7-B90463ED0CA2}" dt="2023-09-23T07:29:36.679" v="4431" actId="478"/>
          <ac:picMkLst>
            <pc:docMk/>
            <pc:sldMk cId="3537591590" sldId="260"/>
            <ac:picMk id="4" creationId="{39AEF471-A842-0BE6-8E54-DD390108FBFA}"/>
          </ac:picMkLst>
        </pc:picChg>
        <pc:picChg chg="add mod">
          <ac:chgData name="Siddiqui, Afrin SBOBNG-PTIY/FBD" userId="2fe668a2-e1d5-4a3e-96e9-f9384db49c22" providerId="ADAL" clId="{9F105D54-3897-4AA4-B8A7-B90463ED0CA2}" dt="2023-09-23T07:32:10.959" v="4437" actId="26606"/>
          <ac:picMkLst>
            <pc:docMk/>
            <pc:sldMk cId="3537591590" sldId="260"/>
            <ac:picMk id="5" creationId="{F67E33E5-437A-F19A-6F3B-BDEFDEDE17B8}"/>
          </ac:picMkLst>
        </pc:picChg>
        <pc:picChg chg="add del mod">
          <ac:chgData name="Siddiqui, Afrin SBOBNG-PTIY/FBD" userId="2fe668a2-e1d5-4a3e-96e9-f9384db49c22" providerId="ADAL" clId="{9F105D54-3897-4AA4-B8A7-B90463ED0CA2}" dt="2023-09-15T10:55:44.874" v="1746" actId="478"/>
          <ac:picMkLst>
            <pc:docMk/>
            <pc:sldMk cId="3537591590" sldId="260"/>
            <ac:picMk id="6" creationId="{E77B00A2-1F37-DCD3-277C-FDBEC1DF8C9A}"/>
          </ac:picMkLst>
        </pc:picChg>
        <pc:picChg chg="add mod">
          <ac:chgData name="Siddiqui, Afrin SBOBNG-PTIY/FBD" userId="2fe668a2-e1d5-4a3e-96e9-f9384db49c22" providerId="ADAL" clId="{9F105D54-3897-4AA4-B8A7-B90463ED0CA2}" dt="2023-09-23T07:32:10.959" v="4437" actId="26606"/>
          <ac:picMkLst>
            <pc:docMk/>
            <pc:sldMk cId="3537591590" sldId="260"/>
            <ac:picMk id="7" creationId="{08A64B9C-9FC0-8F7F-C224-2CEF4941FFA9}"/>
          </ac:picMkLst>
        </pc:picChg>
        <pc:picChg chg="add del mod">
          <ac:chgData name="Siddiqui, Afrin SBOBNG-PTIY/FBD" userId="2fe668a2-e1d5-4a3e-96e9-f9384db49c22" providerId="ADAL" clId="{9F105D54-3897-4AA4-B8A7-B90463ED0CA2}" dt="2023-09-23T07:29:38.404" v="4432" actId="478"/>
          <ac:picMkLst>
            <pc:docMk/>
            <pc:sldMk cId="3537591590" sldId="260"/>
            <ac:picMk id="8" creationId="{E5742C3E-3ECE-AE55-E9A4-417CBDB8D79B}"/>
          </ac:picMkLst>
        </pc:picChg>
        <pc:picChg chg="del">
          <ac:chgData name="Siddiqui, Afrin SBOBNG-PTIY/FBD" userId="2fe668a2-e1d5-4a3e-96e9-f9384db49c22" providerId="ADAL" clId="{9F105D54-3897-4AA4-B8A7-B90463ED0CA2}" dt="2023-09-15T10:54:56.578" v="1742" actId="478"/>
          <ac:picMkLst>
            <pc:docMk/>
            <pc:sldMk cId="3537591590" sldId="260"/>
            <ac:picMk id="9" creationId="{C58FD782-5134-647D-DBCB-0D55187D9578}"/>
          </ac:picMkLst>
        </pc:picChg>
        <pc:picChg chg="del">
          <ac:chgData name="Siddiqui, Afrin SBOBNG-PTIY/FBD" userId="2fe668a2-e1d5-4a3e-96e9-f9384db49c22" providerId="ADAL" clId="{9F105D54-3897-4AA4-B8A7-B90463ED0CA2}" dt="2023-09-15T10:54:57.950" v="1743" actId="478"/>
          <ac:picMkLst>
            <pc:docMk/>
            <pc:sldMk cId="3537591590" sldId="260"/>
            <ac:picMk id="17" creationId="{ECF80C9E-CA27-D0DD-F557-639A4EEDC89D}"/>
          </ac:picMkLst>
        </pc:picChg>
        <pc:cxnChg chg="add del">
          <ac:chgData name="Siddiqui, Afrin SBOBNG-PTIY/FBD" userId="2fe668a2-e1d5-4a3e-96e9-f9384db49c22" providerId="ADAL" clId="{9F105D54-3897-4AA4-B8A7-B90463ED0CA2}" dt="2023-09-23T07:32:10.959" v="4437" actId="26606"/>
          <ac:cxnSpMkLst>
            <pc:docMk/>
            <pc:sldMk cId="3537591590" sldId="260"/>
            <ac:cxnSpMk id="10" creationId="{6DDF8255-E454-48AF-9A12-E4291F413A60}"/>
          </ac:cxnSpMkLst>
        </pc:cxnChg>
        <pc:cxnChg chg="add del">
          <ac:chgData name="Siddiqui, Afrin SBOBNG-PTIY/FBD" userId="2fe668a2-e1d5-4a3e-96e9-f9384db49c22" providerId="ADAL" clId="{9F105D54-3897-4AA4-B8A7-B90463ED0CA2}" dt="2023-09-23T07:32:10.959" v="4437" actId="26606"/>
          <ac:cxnSpMkLst>
            <pc:docMk/>
            <pc:sldMk cId="3537591590" sldId="260"/>
            <ac:cxnSpMk id="23" creationId="{4533E1D9-B151-4746-926D-23491CB6E5CE}"/>
          </ac:cxnSpMkLst>
        </pc:cxnChg>
        <pc:cxnChg chg="add">
          <ac:chgData name="Siddiqui, Afrin SBOBNG-PTIY/FBD" userId="2fe668a2-e1d5-4a3e-96e9-f9384db49c22" providerId="ADAL" clId="{9F105D54-3897-4AA4-B8A7-B90463ED0CA2}" dt="2023-09-23T07:32:10.959" v="4437" actId="26606"/>
          <ac:cxnSpMkLst>
            <pc:docMk/>
            <pc:sldMk cId="3537591590" sldId="260"/>
            <ac:cxnSpMk id="36" creationId="{6DDF8255-E454-48AF-9A12-E4291F413A60}"/>
          </ac:cxnSpMkLst>
        </pc:cxnChg>
        <pc:cxnChg chg="add">
          <ac:chgData name="Siddiqui, Afrin SBOBNG-PTIY/FBD" userId="2fe668a2-e1d5-4a3e-96e9-f9384db49c22" providerId="ADAL" clId="{9F105D54-3897-4AA4-B8A7-B90463ED0CA2}" dt="2023-09-23T07:32:10.959" v="4437" actId="26606"/>
          <ac:cxnSpMkLst>
            <pc:docMk/>
            <pc:sldMk cId="3537591590" sldId="260"/>
            <ac:cxnSpMk id="42" creationId="{4533E1D9-B151-4746-926D-23491CB6E5CE}"/>
          </ac:cxnSpMkLst>
        </pc:cxnChg>
      </pc:sldChg>
      <pc:sldChg chg="modSp mod">
        <pc:chgData name="Siddiqui, Afrin SBOBNG-PTIY/FBD" userId="2fe668a2-e1d5-4a3e-96e9-f9384db49c22" providerId="ADAL" clId="{9F105D54-3897-4AA4-B8A7-B90463ED0CA2}" dt="2023-09-23T07:29:28.936" v="4430" actId="20577"/>
        <pc:sldMkLst>
          <pc:docMk/>
          <pc:sldMk cId="2517675898" sldId="262"/>
        </pc:sldMkLst>
        <pc:spChg chg="mod">
          <ac:chgData name="Siddiqui, Afrin SBOBNG-PTIY/FBD" userId="2fe668a2-e1d5-4a3e-96e9-f9384db49c22" providerId="ADAL" clId="{9F105D54-3897-4AA4-B8A7-B90463ED0CA2}" dt="2023-09-22T10:54:24.699" v="3735" actId="20577"/>
          <ac:spMkLst>
            <pc:docMk/>
            <pc:sldMk cId="2517675898" sldId="262"/>
            <ac:spMk id="2" creationId="{E524A8A1-B900-668E-5F25-FDC4A54DE3EE}"/>
          </ac:spMkLst>
        </pc:spChg>
        <pc:spChg chg="mod">
          <ac:chgData name="Siddiqui, Afrin SBOBNG-PTIY/FBD" userId="2fe668a2-e1d5-4a3e-96e9-f9384db49c22" providerId="ADAL" clId="{9F105D54-3897-4AA4-B8A7-B90463ED0CA2}" dt="2023-09-23T07:29:28.936" v="4430" actId="20577"/>
          <ac:spMkLst>
            <pc:docMk/>
            <pc:sldMk cId="2517675898" sldId="262"/>
            <ac:spMk id="3" creationId="{E4A7EE49-0852-2197-8348-D042FC243D42}"/>
          </ac:spMkLst>
        </pc:spChg>
      </pc:sldChg>
      <pc:sldChg chg="addSp delSp modSp mod setBg">
        <pc:chgData name="Siddiqui, Afrin SBOBNG-PTIY/FBD" userId="2fe668a2-e1d5-4a3e-96e9-f9384db49c22" providerId="ADAL" clId="{9F105D54-3897-4AA4-B8A7-B90463ED0CA2}" dt="2023-09-23T07:37:05.573" v="5216" actId="26606"/>
        <pc:sldMkLst>
          <pc:docMk/>
          <pc:sldMk cId="1402661325" sldId="263"/>
        </pc:sldMkLst>
        <pc:spChg chg="mod">
          <ac:chgData name="Siddiqui, Afrin SBOBNG-PTIY/FBD" userId="2fe668a2-e1d5-4a3e-96e9-f9384db49c22" providerId="ADAL" clId="{9F105D54-3897-4AA4-B8A7-B90463ED0CA2}" dt="2023-09-15T10:59:22.416" v="2129" actId="26606"/>
          <ac:spMkLst>
            <pc:docMk/>
            <pc:sldMk cId="1402661325" sldId="263"/>
            <ac:spMk id="2" creationId="{D1BB2DB0-5035-297B-9921-7A566E8D696D}"/>
          </ac:spMkLst>
        </pc:spChg>
        <pc:spChg chg="add del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15" creationId="{BD401F6B-8430-4392-A9C1-E7AF1A47D276}"/>
          </ac:spMkLst>
        </pc:spChg>
        <pc:spChg chg="add del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17" creationId="{1EF4CA56-5E10-46FC-B8C0-89FC75EA4AA4}"/>
          </ac:spMkLst>
        </pc:spChg>
        <pc:spChg chg="add del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21" creationId="{1D1EAA85-C9C8-4F7A-A070-2E277096AC04}"/>
          </ac:spMkLst>
        </pc:spChg>
        <pc:spChg chg="add del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23" creationId="{D893D02E-69A7-40EF-BDED-47B5021068FB}"/>
          </ac:spMkLst>
        </pc:spChg>
        <pc:spChg chg="add del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27" creationId="{018A11AE-068C-4AC3-A768-21262FAE5270}"/>
          </ac:spMkLst>
        </pc:spChg>
        <pc:spChg chg="add del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29" creationId="{F91633FC-7B70-4FFC-8242-49BA7AC14678}"/>
          </ac:spMkLst>
        </pc:spChg>
        <pc:spChg chg="add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34" creationId="{BD401F6B-8430-4392-A9C1-E7AF1A47D276}"/>
          </ac:spMkLst>
        </pc:spChg>
        <pc:spChg chg="add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36" creationId="{1EF4CA56-5E10-46FC-B8C0-89FC75EA4AA4}"/>
          </ac:spMkLst>
        </pc:spChg>
        <pc:spChg chg="add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40" creationId="{1D1EAA85-C9C8-4F7A-A070-2E277096AC04}"/>
          </ac:spMkLst>
        </pc:spChg>
        <pc:spChg chg="add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42" creationId="{D893D02E-69A7-40EF-BDED-47B5021068FB}"/>
          </ac:spMkLst>
        </pc:spChg>
        <pc:spChg chg="add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46" creationId="{018A11AE-068C-4AC3-A768-21262FAE5270}"/>
          </ac:spMkLst>
        </pc:spChg>
        <pc:spChg chg="add">
          <ac:chgData name="Siddiqui, Afrin SBOBNG-PTIY/FBD" userId="2fe668a2-e1d5-4a3e-96e9-f9384db49c22" providerId="ADAL" clId="{9F105D54-3897-4AA4-B8A7-B90463ED0CA2}" dt="2023-09-23T07:37:05.573" v="5216" actId="26606"/>
          <ac:spMkLst>
            <pc:docMk/>
            <pc:sldMk cId="1402661325" sldId="263"/>
            <ac:spMk id="48" creationId="{F91633FC-7B70-4FFC-8242-49BA7AC14678}"/>
          </ac:spMkLst>
        </pc:spChg>
        <pc:picChg chg="add del mod">
          <ac:chgData name="Siddiqui, Afrin SBOBNG-PTIY/FBD" userId="2fe668a2-e1d5-4a3e-96e9-f9384db49c22" providerId="ADAL" clId="{9F105D54-3897-4AA4-B8A7-B90463ED0CA2}" dt="2023-09-23T07:36:22.981" v="5211" actId="478"/>
          <ac:picMkLst>
            <pc:docMk/>
            <pc:sldMk cId="1402661325" sldId="263"/>
            <ac:picMk id="4" creationId="{B57422E5-17C3-D85A-336B-05CA6993FDDB}"/>
          </ac:picMkLst>
        </pc:picChg>
        <pc:picChg chg="add mod">
          <ac:chgData name="Siddiqui, Afrin SBOBNG-PTIY/FBD" userId="2fe668a2-e1d5-4a3e-96e9-f9384db49c22" providerId="ADAL" clId="{9F105D54-3897-4AA4-B8A7-B90463ED0CA2}" dt="2023-09-23T07:37:05.573" v="5216" actId="26606"/>
          <ac:picMkLst>
            <pc:docMk/>
            <pc:sldMk cId="1402661325" sldId="263"/>
            <ac:picMk id="5" creationId="{A88B9C8E-2B7C-A6AE-A15F-1B4B37AE02AB}"/>
          </ac:picMkLst>
        </pc:picChg>
        <pc:picChg chg="del">
          <ac:chgData name="Siddiqui, Afrin SBOBNG-PTIY/FBD" userId="2fe668a2-e1d5-4a3e-96e9-f9384db49c22" providerId="ADAL" clId="{9F105D54-3897-4AA4-B8A7-B90463ED0CA2}" dt="2023-09-15T10:58:54.502" v="2123" actId="478"/>
          <ac:picMkLst>
            <pc:docMk/>
            <pc:sldMk cId="1402661325" sldId="263"/>
            <ac:picMk id="6" creationId="{A4C86166-8DCF-B8B4-9F40-8DC88266819C}"/>
          </ac:picMkLst>
        </pc:picChg>
        <pc:picChg chg="add del mod">
          <ac:chgData name="Siddiqui, Afrin SBOBNG-PTIY/FBD" userId="2fe668a2-e1d5-4a3e-96e9-f9384db49c22" providerId="ADAL" clId="{9F105D54-3897-4AA4-B8A7-B90463ED0CA2}" dt="2023-09-15T10:59:14.745" v="2127" actId="478"/>
          <ac:picMkLst>
            <pc:docMk/>
            <pc:sldMk cId="1402661325" sldId="263"/>
            <ac:picMk id="7" creationId="{8F821598-DE71-44D2-6783-DA566C560F23}"/>
          </ac:picMkLst>
        </pc:picChg>
        <pc:picChg chg="add mod">
          <ac:chgData name="Siddiqui, Afrin SBOBNG-PTIY/FBD" userId="2fe668a2-e1d5-4a3e-96e9-f9384db49c22" providerId="ADAL" clId="{9F105D54-3897-4AA4-B8A7-B90463ED0CA2}" dt="2023-09-23T07:37:05.573" v="5216" actId="26606"/>
          <ac:picMkLst>
            <pc:docMk/>
            <pc:sldMk cId="1402661325" sldId="263"/>
            <ac:picMk id="7" creationId="{FBD13B78-A4CA-2CC4-EE91-9BCD097E2B28}"/>
          </ac:picMkLst>
        </pc:picChg>
        <pc:picChg chg="del">
          <ac:chgData name="Siddiqui, Afrin SBOBNG-PTIY/FBD" userId="2fe668a2-e1d5-4a3e-96e9-f9384db49c22" providerId="ADAL" clId="{9F105D54-3897-4AA4-B8A7-B90463ED0CA2}" dt="2023-09-15T10:58:55.906" v="2124" actId="478"/>
          <ac:picMkLst>
            <pc:docMk/>
            <pc:sldMk cId="1402661325" sldId="263"/>
            <ac:picMk id="8" creationId="{473C1913-8F71-EF90-9647-CF800AE83114}"/>
          </ac:picMkLst>
        </pc:picChg>
        <pc:picChg chg="add del mod">
          <ac:chgData name="Siddiqui, Afrin SBOBNG-PTIY/FBD" userId="2fe668a2-e1d5-4a3e-96e9-f9384db49c22" providerId="ADAL" clId="{9F105D54-3897-4AA4-B8A7-B90463ED0CA2}" dt="2023-09-23T07:36:25.641" v="5212" actId="478"/>
          <ac:picMkLst>
            <pc:docMk/>
            <pc:sldMk cId="1402661325" sldId="263"/>
            <ac:picMk id="10" creationId="{8C0369FB-83AA-C75E-7971-43C66754A5DB}"/>
          </ac:picMkLst>
        </pc:picChg>
        <pc:cxnChg chg="add del">
          <ac:chgData name="Siddiqui, Afrin SBOBNG-PTIY/FBD" userId="2fe668a2-e1d5-4a3e-96e9-f9384db49c22" providerId="ADAL" clId="{9F105D54-3897-4AA4-B8A7-B90463ED0CA2}" dt="2023-09-23T07:37:05.573" v="5216" actId="26606"/>
          <ac:cxnSpMkLst>
            <pc:docMk/>
            <pc:sldMk cId="1402661325" sldId="263"/>
            <ac:cxnSpMk id="19" creationId="{6DDF8255-E454-48AF-9A12-E4291F413A60}"/>
          </ac:cxnSpMkLst>
        </pc:cxnChg>
        <pc:cxnChg chg="add del">
          <ac:chgData name="Siddiqui, Afrin SBOBNG-PTIY/FBD" userId="2fe668a2-e1d5-4a3e-96e9-f9384db49c22" providerId="ADAL" clId="{9F105D54-3897-4AA4-B8A7-B90463ED0CA2}" dt="2023-09-23T07:37:05.573" v="5216" actId="26606"/>
          <ac:cxnSpMkLst>
            <pc:docMk/>
            <pc:sldMk cId="1402661325" sldId="263"/>
            <ac:cxnSpMk id="25" creationId="{4533E1D9-B151-4746-926D-23491CB6E5CE}"/>
          </ac:cxnSpMkLst>
        </pc:cxnChg>
        <pc:cxnChg chg="add">
          <ac:chgData name="Siddiqui, Afrin SBOBNG-PTIY/FBD" userId="2fe668a2-e1d5-4a3e-96e9-f9384db49c22" providerId="ADAL" clId="{9F105D54-3897-4AA4-B8A7-B90463ED0CA2}" dt="2023-09-23T07:37:05.573" v="5216" actId="26606"/>
          <ac:cxnSpMkLst>
            <pc:docMk/>
            <pc:sldMk cId="1402661325" sldId="263"/>
            <ac:cxnSpMk id="38" creationId="{6DDF8255-E454-48AF-9A12-E4291F413A60}"/>
          </ac:cxnSpMkLst>
        </pc:cxnChg>
        <pc:cxnChg chg="add">
          <ac:chgData name="Siddiqui, Afrin SBOBNG-PTIY/FBD" userId="2fe668a2-e1d5-4a3e-96e9-f9384db49c22" providerId="ADAL" clId="{9F105D54-3897-4AA4-B8A7-B90463ED0CA2}" dt="2023-09-23T07:37:05.573" v="5216" actId="26606"/>
          <ac:cxnSpMkLst>
            <pc:docMk/>
            <pc:sldMk cId="1402661325" sldId="263"/>
            <ac:cxnSpMk id="44" creationId="{4533E1D9-B151-4746-926D-23491CB6E5CE}"/>
          </ac:cxnSpMkLst>
        </pc:cxnChg>
      </pc:sldChg>
      <pc:sldChg chg="modSp mod">
        <pc:chgData name="Siddiqui, Afrin SBOBNG-PTIY/FBD" userId="2fe668a2-e1d5-4a3e-96e9-f9384db49c22" providerId="ADAL" clId="{9F105D54-3897-4AA4-B8A7-B90463ED0CA2}" dt="2023-09-23T07:36:18.540" v="5210" actId="20577"/>
        <pc:sldMkLst>
          <pc:docMk/>
          <pc:sldMk cId="1988109871" sldId="265"/>
        </pc:sldMkLst>
        <pc:spChg chg="mod">
          <ac:chgData name="Siddiqui, Afrin SBOBNG-PTIY/FBD" userId="2fe668a2-e1d5-4a3e-96e9-f9384db49c22" providerId="ADAL" clId="{9F105D54-3897-4AA4-B8A7-B90463ED0CA2}" dt="2023-09-23T07:33:24.325" v="4482" actId="20577"/>
          <ac:spMkLst>
            <pc:docMk/>
            <pc:sldMk cId="1988109871" sldId="265"/>
            <ac:spMk id="2" creationId="{E524A8A1-B900-668E-5F25-FDC4A54DE3EE}"/>
          </ac:spMkLst>
        </pc:spChg>
        <pc:spChg chg="mod">
          <ac:chgData name="Siddiqui, Afrin SBOBNG-PTIY/FBD" userId="2fe668a2-e1d5-4a3e-96e9-f9384db49c22" providerId="ADAL" clId="{9F105D54-3897-4AA4-B8A7-B90463ED0CA2}" dt="2023-09-23T07:36:18.540" v="5210" actId="20577"/>
          <ac:spMkLst>
            <pc:docMk/>
            <pc:sldMk cId="1988109871" sldId="265"/>
            <ac:spMk id="3" creationId="{E4A7EE49-0852-2197-8348-D042FC243D42}"/>
          </ac:spMkLst>
        </pc:spChg>
      </pc:sldChg>
      <pc:sldChg chg="modSp mod">
        <pc:chgData name="Siddiqui, Afrin SBOBNG-PTIY/FBD" userId="2fe668a2-e1d5-4a3e-96e9-f9384db49c22" providerId="ADAL" clId="{9F105D54-3897-4AA4-B8A7-B90463ED0CA2}" dt="2023-09-23T07:40:55.208" v="6018" actId="20577"/>
        <pc:sldMkLst>
          <pc:docMk/>
          <pc:sldMk cId="3325505951" sldId="266"/>
        </pc:sldMkLst>
        <pc:spChg chg="mod">
          <ac:chgData name="Siddiqui, Afrin SBOBNG-PTIY/FBD" userId="2fe668a2-e1d5-4a3e-96e9-f9384db49c22" providerId="ADAL" clId="{9F105D54-3897-4AA4-B8A7-B90463ED0CA2}" dt="2023-09-23T07:38:35.934" v="5355" actId="20577"/>
          <ac:spMkLst>
            <pc:docMk/>
            <pc:sldMk cId="3325505951" sldId="266"/>
            <ac:spMk id="2" creationId="{E524A8A1-B900-668E-5F25-FDC4A54DE3EE}"/>
          </ac:spMkLst>
        </pc:spChg>
        <pc:spChg chg="mod">
          <ac:chgData name="Siddiqui, Afrin SBOBNG-PTIY/FBD" userId="2fe668a2-e1d5-4a3e-96e9-f9384db49c22" providerId="ADAL" clId="{9F105D54-3897-4AA4-B8A7-B90463ED0CA2}" dt="2023-09-23T07:40:55.208" v="6018" actId="20577"/>
          <ac:spMkLst>
            <pc:docMk/>
            <pc:sldMk cId="3325505951" sldId="266"/>
            <ac:spMk id="3" creationId="{E4A7EE49-0852-2197-8348-D042FC243D42}"/>
          </ac:spMkLst>
        </pc:spChg>
      </pc:sldChg>
      <pc:sldChg chg="del">
        <pc:chgData name="Siddiqui, Afrin SBOBNG-PTIY/FBD" userId="2fe668a2-e1d5-4a3e-96e9-f9384db49c22" providerId="ADAL" clId="{9F105D54-3897-4AA4-B8A7-B90463ED0CA2}" dt="2023-09-15T11:03:13.531" v="2704" actId="47"/>
        <pc:sldMkLst>
          <pc:docMk/>
          <pc:sldMk cId="970300762" sldId="267"/>
        </pc:sldMkLst>
      </pc:sldChg>
      <pc:sldChg chg="addSp delSp modSp del mod setBg">
        <pc:chgData name="Siddiqui, Afrin SBOBNG-PTIY/FBD" userId="2fe668a2-e1d5-4a3e-96e9-f9384db49c22" providerId="ADAL" clId="{9F105D54-3897-4AA4-B8A7-B90463ED0CA2}" dt="2023-09-23T07:32:17.665" v="4438" actId="47"/>
        <pc:sldMkLst>
          <pc:docMk/>
          <pc:sldMk cId="2077501664" sldId="268"/>
        </pc:sldMkLst>
        <pc:spChg chg="mod">
          <ac:chgData name="Siddiqui, Afrin SBOBNG-PTIY/FBD" userId="2fe668a2-e1d5-4a3e-96e9-f9384db49c22" providerId="ADAL" clId="{9F105D54-3897-4AA4-B8A7-B90463ED0CA2}" dt="2023-09-15T10:56:15.529" v="1751" actId="26606"/>
          <ac:spMkLst>
            <pc:docMk/>
            <pc:sldMk cId="2077501664" sldId="268"/>
            <ac:spMk id="2" creationId="{00A849EB-67CC-A3FE-34B1-F699E3B4168D}"/>
          </ac:spMkLst>
        </pc:spChg>
        <pc:spChg chg="add del mod">
          <ac:chgData name="Siddiqui, Afrin SBOBNG-PTIY/FBD" userId="2fe668a2-e1d5-4a3e-96e9-f9384db49c22" providerId="ADAL" clId="{9F105D54-3897-4AA4-B8A7-B90463ED0CA2}" dt="2023-09-15T10:56:08.636" v="1749"/>
          <ac:spMkLst>
            <pc:docMk/>
            <pc:sldMk cId="2077501664" sldId="268"/>
            <ac:spMk id="4" creationId="{0E536C86-8B07-66DF-D5AA-04BC3957CA7F}"/>
          </ac:spMkLst>
        </pc:spChg>
        <pc:spChg chg="add">
          <ac:chgData name="Siddiqui, Afrin SBOBNG-PTIY/FBD" userId="2fe668a2-e1d5-4a3e-96e9-f9384db49c22" providerId="ADAL" clId="{9F105D54-3897-4AA4-B8A7-B90463ED0CA2}" dt="2023-09-15T10:56:15.529" v="1751" actId="26606"/>
          <ac:spMkLst>
            <pc:docMk/>
            <pc:sldMk cId="2077501664" sldId="268"/>
            <ac:spMk id="14" creationId="{BD401F6B-8430-4392-A9C1-E7AF1A47D276}"/>
          </ac:spMkLst>
        </pc:spChg>
        <pc:spChg chg="add">
          <ac:chgData name="Siddiqui, Afrin SBOBNG-PTIY/FBD" userId="2fe668a2-e1d5-4a3e-96e9-f9384db49c22" providerId="ADAL" clId="{9F105D54-3897-4AA4-B8A7-B90463ED0CA2}" dt="2023-09-15T10:56:15.529" v="1751" actId="26606"/>
          <ac:spMkLst>
            <pc:docMk/>
            <pc:sldMk cId="2077501664" sldId="268"/>
            <ac:spMk id="16" creationId="{1EF4CA56-5E10-46FC-B8C0-89FC75EA4AA4}"/>
          </ac:spMkLst>
        </pc:spChg>
        <pc:spChg chg="add">
          <ac:chgData name="Siddiqui, Afrin SBOBNG-PTIY/FBD" userId="2fe668a2-e1d5-4a3e-96e9-f9384db49c22" providerId="ADAL" clId="{9F105D54-3897-4AA4-B8A7-B90463ED0CA2}" dt="2023-09-15T10:56:15.529" v="1751" actId="26606"/>
          <ac:spMkLst>
            <pc:docMk/>
            <pc:sldMk cId="2077501664" sldId="268"/>
            <ac:spMk id="20" creationId="{260D107A-885F-409D-9AE0-488991459989}"/>
          </ac:spMkLst>
        </pc:spChg>
        <pc:spChg chg="add">
          <ac:chgData name="Siddiqui, Afrin SBOBNG-PTIY/FBD" userId="2fe668a2-e1d5-4a3e-96e9-f9384db49c22" providerId="ADAL" clId="{9F105D54-3897-4AA4-B8A7-B90463ED0CA2}" dt="2023-09-15T10:56:15.529" v="1751" actId="26606"/>
          <ac:spMkLst>
            <pc:docMk/>
            <pc:sldMk cId="2077501664" sldId="268"/>
            <ac:spMk id="22" creationId="{2B322DF6-FA00-476C-9E99-1735F7C11AF1}"/>
          </ac:spMkLst>
        </pc:spChg>
        <pc:spChg chg="add">
          <ac:chgData name="Siddiqui, Afrin SBOBNG-PTIY/FBD" userId="2fe668a2-e1d5-4a3e-96e9-f9384db49c22" providerId="ADAL" clId="{9F105D54-3897-4AA4-B8A7-B90463ED0CA2}" dt="2023-09-15T10:56:15.529" v="1751" actId="26606"/>
          <ac:spMkLst>
            <pc:docMk/>
            <pc:sldMk cId="2077501664" sldId="268"/>
            <ac:spMk id="24" creationId="{938BECB0-2B38-48B9-964F-2D9A56540C76}"/>
          </ac:spMkLst>
        </pc:spChg>
        <pc:spChg chg="add">
          <ac:chgData name="Siddiqui, Afrin SBOBNG-PTIY/FBD" userId="2fe668a2-e1d5-4a3e-96e9-f9384db49c22" providerId="ADAL" clId="{9F105D54-3897-4AA4-B8A7-B90463ED0CA2}" dt="2023-09-15T10:56:15.529" v="1751" actId="26606"/>
          <ac:spMkLst>
            <pc:docMk/>
            <pc:sldMk cId="2077501664" sldId="268"/>
            <ac:spMk id="26" creationId="{ED49A382-B986-4676-8508-320A1EA207E9}"/>
          </ac:spMkLst>
        </pc:spChg>
        <pc:picChg chg="add mod ord">
          <ac:chgData name="Siddiqui, Afrin SBOBNG-PTIY/FBD" userId="2fe668a2-e1d5-4a3e-96e9-f9384db49c22" providerId="ADAL" clId="{9F105D54-3897-4AA4-B8A7-B90463ED0CA2}" dt="2023-09-15T10:56:15.529" v="1751" actId="26606"/>
          <ac:picMkLst>
            <pc:docMk/>
            <pc:sldMk cId="2077501664" sldId="268"/>
            <ac:picMk id="6" creationId="{6438BF7A-FF70-72EC-0C26-EE3CD09E5B13}"/>
          </ac:picMkLst>
        </pc:picChg>
        <pc:picChg chg="del">
          <ac:chgData name="Siddiqui, Afrin SBOBNG-PTIY/FBD" userId="2fe668a2-e1d5-4a3e-96e9-f9384db49c22" providerId="ADAL" clId="{9F105D54-3897-4AA4-B8A7-B90463ED0CA2}" dt="2023-09-15T10:54:50.421" v="1739" actId="478"/>
          <ac:picMkLst>
            <pc:docMk/>
            <pc:sldMk cId="2077501664" sldId="268"/>
            <ac:picMk id="7" creationId="{192C96C6-B6B7-5E6D-7AC5-D3761C0647E5}"/>
          </ac:picMkLst>
        </pc:picChg>
        <pc:picChg chg="add mod">
          <ac:chgData name="Siddiqui, Afrin SBOBNG-PTIY/FBD" userId="2fe668a2-e1d5-4a3e-96e9-f9384db49c22" providerId="ADAL" clId="{9F105D54-3897-4AA4-B8A7-B90463ED0CA2}" dt="2023-09-15T10:56:15.529" v="1751" actId="26606"/>
          <ac:picMkLst>
            <pc:docMk/>
            <pc:sldMk cId="2077501664" sldId="268"/>
            <ac:picMk id="9" creationId="{D1347C22-4925-6E95-7174-EB596133CB24}"/>
          </ac:picMkLst>
        </pc:picChg>
        <pc:picChg chg="del">
          <ac:chgData name="Siddiqui, Afrin SBOBNG-PTIY/FBD" userId="2fe668a2-e1d5-4a3e-96e9-f9384db49c22" providerId="ADAL" clId="{9F105D54-3897-4AA4-B8A7-B90463ED0CA2}" dt="2023-09-15T10:54:48.994" v="1738" actId="478"/>
          <ac:picMkLst>
            <pc:docMk/>
            <pc:sldMk cId="2077501664" sldId="268"/>
            <ac:picMk id="11" creationId="{6E80BBA0-D3F1-2E7A-95DE-9A4B734D04D1}"/>
          </ac:picMkLst>
        </pc:picChg>
        <pc:cxnChg chg="add">
          <ac:chgData name="Siddiqui, Afrin SBOBNG-PTIY/FBD" userId="2fe668a2-e1d5-4a3e-96e9-f9384db49c22" providerId="ADAL" clId="{9F105D54-3897-4AA4-B8A7-B90463ED0CA2}" dt="2023-09-15T10:56:15.529" v="1751" actId="26606"/>
          <ac:cxnSpMkLst>
            <pc:docMk/>
            <pc:sldMk cId="2077501664" sldId="268"/>
            <ac:cxnSpMk id="18" creationId="{6DDF8255-E454-48AF-9A12-E4291F413A60}"/>
          </ac:cxnSpMkLst>
        </pc:cxnChg>
      </pc:sldChg>
      <pc:sldChg chg="addSp delSp modSp mod setBg">
        <pc:chgData name="Siddiqui, Afrin SBOBNG-PTIY/FBD" userId="2fe668a2-e1d5-4a3e-96e9-f9384db49c22" providerId="ADAL" clId="{9F105D54-3897-4AA4-B8A7-B90463ED0CA2}" dt="2023-09-23T07:38:22.379" v="5277" actId="26606"/>
        <pc:sldMkLst>
          <pc:docMk/>
          <pc:sldMk cId="2106293374" sldId="269"/>
        </pc:sldMkLst>
        <pc:spChg chg="mod">
          <ac:chgData name="Siddiqui, Afrin SBOBNG-PTIY/FBD" userId="2fe668a2-e1d5-4a3e-96e9-f9384db49c22" providerId="ADAL" clId="{9F105D54-3897-4AA4-B8A7-B90463ED0CA2}" dt="2023-09-15T11:05:17.271" v="2717" actId="26606"/>
          <ac:spMkLst>
            <pc:docMk/>
            <pc:sldMk cId="2106293374" sldId="269"/>
            <ac:spMk id="2" creationId="{D1BB2DB0-5035-297B-9921-7A566E8D696D}"/>
          </ac:spMkLst>
        </pc:spChg>
        <pc:spChg chg="add del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17" creationId="{68C5C844-9C03-41DD-A109-2631EE11223F}"/>
          </ac:spMkLst>
        </pc:spChg>
        <pc:spChg chg="add del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19" creationId="{FF8B2F3A-B73A-42B2-A138-9E48D6B46E33}"/>
          </ac:spMkLst>
        </pc:spChg>
        <pc:spChg chg="add del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23" creationId="{BA50A179-AB9F-4BAA-B884-01076F80A7D5}"/>
          </ac:spMkLst>
        </pc:spChg>
        <pc:spChg chg="add del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25" creationId="{93D91C1F-0DB8-4ED2-B53C-43DD2C438C99}"/>
          </ac:spMkLst>
        </pc:spChg>
        <pc:spChg chg="add del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27" creationId="{51DA98BF-C7D3-43AB-A39C-B8F2C0228A50}"/>
          </ac:spMkLst>
        </pc:spChg>
        <pc:spChg chg="add del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31" creationId="{D83F7105-5B8F-4592-A1F3-5DECF9675CB9}"/>
          </ac:spMkLst>
        </pc:spChg>
        <pc:spChg chg="add del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33" creationId="{0769DFE1-2B50-460B-B38A-610F88108C04}"/>
          </ac:spMkLst>
        </pc:spChg>
        <pc:spChg chg="add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38" creationId="{BD401F6B-8430-4392-A9C1-E7AF1A47D276}"/>
          </ac:spMkLst>
        </pc:spChg>
        <pc:spChg chg="add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40" creationId="{1EF4CA56-5E10-46FC-B8C0-89FC75EA4AA4}"/>
          </ac:spMkLst>
        </pc:spChg>
        <pc:spChg chg="add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44" creationId="{1D1EAA85-C9C8-4F7A-A070-2E277096AC04}"/>
          </ac:spMkLst>
        </pc:spChg>
        <pc:spChg chg="add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46" creationId="{D893D02E-69A7-40EF-BDED-47B5021068FB}"/>
          </ac:spMkLst>
        </pc:spChg>
        <pc:spChg chg="add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50" creationId="{018A11AE-068C-4AC3-A768-21262FAE5270}"/>
          </ac:spMkLst>
        </pc:spChg>
        <pc:spChg chg="add">
          <ac:chgData name="Siddiqui, Afrin SBOBNG-PTIY/FBD" userId="2fe668a2-e1d5-4a3e-96e9-f9384db49c22" providerId="ADAL" clId="{9F105D54-3897-4AA4-B8A7-B90463ED0CA2}" dt="2023-09-23T07:38:22.379" v="5277" actId="26606"/>
          <ac:spMkLst>
            <pc:docMk/>
            <pc:sldMk cId="2106293374" sldId="269"/>
            <ac:spMk id="52" creationId="{F91633FC-7B70-4FFC-8242-49BA7AC14678}"/>
          </ac:spMkLst>
        </pc:spChg>
        <pc:picChg chg="del">
          <ac:chgData name="Siddiqui, Afrin SBOBNG-PTIY/FBD" userId="2fe668a2-e1d5-4a3e-96e9-f9384db49c22" providerId="ADAL" clId="{9F105D54-3897-4AA4-B8A7-B90463ED0CA2}" dt="2023-09-15T11:03:08.404" v="2702" actId="478"/>
          <ac:picMkLst>
            <pc:docMk/>
            <pc:sldMk cId="2106293374" sldId="269"/>
            <ac:picMk id="4" creationId="{556A4CAF-B94D-A87F-807C-3992250B862A}"/>
          </ac:picMkLst>
        </pc:picChg>
        <pc:picChg chg="add mod">
          <ac:chgData name="Siddiqui, Afrin SBOBNG-PTIY/FBD" userId="2fe668a2-e1d5-4a3e-96e9-f9384db49c22" providerId="ADAL" clId="{9F105D54-3897-4AA4-B8A7-B90463ED0CA2}" dt="2023-09-23T07:38:22.379" v="5277" actId="26606"/>
          <ac:picMkLst>
            <pc:docMk/>
            <pc:sldMk cId="2106293374" sldId="269"/>
            <ac:picMk id="4" creationId="{88E3B3ED-22D7-C2AD-DB40-C41620435CE0}"/>
          </ac:picMkLst>
        </pc:picChg>
        <pc:picChg chg="add del mod ord">
          <ac:chgData name="Siddiqui, Afrin SBOBNG-PTIY/FBD" userId="2fe668a2-e1d5-4a3e-96e9-f9384db49c22" providerId="ADAL" clId="{9F105D54-3897-4AA4-B8A7-B90463ED0CA2}" dt="2023-09-23T07:38:09.190" v="5273" actId="478"/>
          <ac:picMkLst>
            <pc:docMk/>
            <pc:sldMk cId="2106293374" sldId="269"/>
            <ac:picMk id="5" creationId="{4A1A7E14-1C9E-82F0-3CAE-F89C64E40E85}"/>
          </ac:picMkLst>
        </pc:picChg>
        <pc:picChg chg="del">
          <ac:chgData name="Siddiqui, Afrin SBOBNG-PTIY/FBD" userId="2fe668a2-e1d5-4a3e-96e9-f9384db49c22" providerId="ADAL" clId="{9F105D54-3897-4AA4-B8A7-B90463ED0CA2}" dt="2023-09-15T11:03:10.185" v="2703" actId="478"/>
          <ac:picMkLst>
            <pc:docMk/>
            <pc:sldMk cId="2106293374" sldId="269"/>
            <ac:picMk id="7" creationId="{5194B265-33F1-540B-FE77-D1BB68194E3B}"/>
          </ac:picMkLst>
        </pc:picChg>
        <pc:picChg chg="add mod">
          <ac:chgData name="Siddiqui, Afrin SBOBNG-PTIY/FBD" userId="2fe668a2-e1d5-4a3e-96e9-f9384db49c22" providerId="ADAL" clId="{9F105D54-3897-4AA4-B8A7-B90463ED0CA2}" dt="2023-09-23T07:38:22.379" v="5277" actId="26606"/>
          <ac:picMkLst>
            <pc:docMk/>
            <pc:sldMk cId="2106293374" sldId="269"/>
            <ac:picMk id="7" creationId="{68EBE93F-FB32-1A8E-5990-F48CAEEF6600}"/>
          </ac:picMkLst>
        </pc:picChg>
        <pc:picChg chg="add del mod">
          <ac:chgData name="Siddiqui, Afrin SBOBNG-PTIY/FBD" userId="2fe668a2-e1d5-4a3e-96e9-f9384db49c22" providerId="ADAL" clId="{9F105D54-3897-4AA4-B8A7-B90463ED0CA2}" dt="2023-09-15T11:04:51.676" v="2714" actId="478"/>
          <ac:picMkLst>
            <pc:docMk/>
            <pc:sldMk cId="2106293374" sldId="269"/>
            <ac:picMk id="8" creationId="{B0AFACF7-289E-FA29-36A6-512C309DB841}"/>
          </ac:picMkLst>
        </pc:picChg>
        <pc:picChg chg="add del mod">
          <ac:chgData name="Siddiqui, Afrin SBOBNG-PTIY/FBD" userId="2fe668a2-e1d5-4a3e-96e9-f9384db49c22" providerId="ADAL" clId="{9F105D54-3897-4AA4-B8A7-B90463ED0CA2}" dt="2023-09-23T07:38:07.385" v="5272" actId="478"/>
          <ac:picMkLst>
            <pc:docMk/>
            <pc:sldMk cId="2106293374" sldId="269"/>
            <ac:picMk id="10" creationId="{3C7B8EBC-92CB-4D2E-F248-46227D897970}"/>
          </ac:picMkLst>
        </pc:picChg>
        <pc:picChg chg="add del mod">
          <ac:chgData name="Siddiqui, Afrin SBOBNG-PTIY/FBD" userId="2fe668a2-e1d5-4a3e-96e9-f9384db49c22" providerId="ADAL" clId="{9F105D54-3897-4AA4-B8A7-B90463ED0CA2}" dt="2023-09-23T07:38:10.468" v="5274" actId="478"/>
          <ac:picMkLst>
            <pc:docMk/>
            <pc:sldMk cId="2106293374" sldId="269"/>
            <ac:picMk id="12" creationId="{5534B88E-E2CA-794E-5E53-8C896BA4F86A}"/>
          </ac:picMkLst>
        </pc:picChg>
        <pc:cxnChg chg="add del">
          <ac:chgData name="Siddiqui, Afrin SBOBNG-PTIY/FBD" userId="2fe668a2-e1d5-4a3e-96e9-f9384db49c22" providerId="ADAL" clId="{9F105D54-3897-4AA4-B8A7-B90463ED0CA2}" dt="2023-09-23T07:38:22.379" v="5277" actId="26606"/>
          <ac:cxnSpMkLst>
            <pc:docMk/>
            <pc:sldMk cId="2106293374" sldId="269"/>
            <ac:cxnSpMk id="21" creationId="{BF9D1186-EB56-4164-84F2-7419CCDF0149}"/>
          </ac:cxnSpMkLst>
        </pc:cxnChg>
        <pc:cxnChg chg="add del">
          <ac:chgData name="Siddiqui, Afrin SBOBNG-PTIY/FBD" userId="2fe668a2-e1d5-4a3e-96e9-f9384db49c22" providerId="ADAL" clId="{9F105D54-3897-4AA4-B8A7-B90463ED0CA2}" dt="2023-09-23T07:38:22.379" v="5277" actId="26606"/>
          <ac:cxnSpMkLst>
            <pc:docMk/>
            <pc:sldMk cId="2106293374" sldId="269"/>
            <ac:cxnSpMk id="29" creationId="{02B3D663-C06D-4BB3-80CD-192E82C86DA8}"/>
          </ac:cxnSpMkLst>
        </pc:cxnChg>
        <pc:cxnChg chg="add">
          <ac:chgData name="Siddiqui, Afrin SBOBNG-PTIY/FBD" userId="2fe668a2-e1d5-4a3e-96e9-f9384db49c22" providerId="ADAL" clId="{9F105D54-3897-4AA4-B8A7-B90463ED0CA2}" dt="2023-09-23T07:38:22.379" v="5277" actId="26606"/>
          <ac:cxnSpMkLst>
            <pc:docMk/>
            <pc:sldMk cId="2106293374" sldId="269"/>
            <ac:cxnSpMk id="42" creationId="{6DDF8255-E454-48AF-9A12-E4291F413A60}"/>
          </ac:cxnSpMkLst>
        </pc:cxnChg>
        <pc:cxnChg chg="add">
          <ac:chgData name="Siddiqui, Afrin SBOBNG-PTIY/FBD" userId="2fe668a2-e1d5-4a3e-96e9-f9384db49c22" providerId="ADAL" clId="{9F105D54-3897-4AA4-B8A7-B90463ED0CA2}" dt="2023-09-23T07:38:22.379" v="5277" actId="26606"/>
          <ac:cxnSpMkLst>
            <pc:docMk/>
            <pc:sldMk cId="2106293374" sldId="269"/>
            <ac:cxnSpMk id="48" creationId="{4533E1D9-B151-4746-926D-23491CB6E5CE}"/>
          </ac:cxnSpMkLst>
        </pc:cxnChg>
      </pc:sldChg>
      <pc:sldChg chg="addSp delSp modSp mod setBg">
        <pc:chgData name="Siddiqui, Afrin SBOBNG-PTIY/FBD" userId="2fe668a2-e1d5-4a3e-96e9-f9384db49c22" providerId="ADAL" clId="{9F105D54-3897-4AA4-B8A7-B90463ED0CA2}" dt="2023-09-23T07:38:01.038" v="5271" actId="26606"/>
        <pc:sldMkLst>
          <pc:docMk/>
          <pc:sldMk cId="2856782873" sldId="270"/>
        </pc:sldMkLst>
        <pc:spChg chg="mod">
          <ac:chgData name="Siddiqui, Afrin SBOBNG-PTIY/FBD" userId="2fe668a2-e1d5-4a3e-96e9-f9384db49c22" providerId="ADAL" clId="{9F105D54-3897-4AA4-B8A7-B90463ED0CA2}" dt="2023-09-15T11:04:25.813" v="2711" actId="26606"/>
          <ac:spMkLst>
            <pc:docMk/>
            <pc:sldMk cId="2856782873" sldId="270"/>
            <ac:spMk id="2" creationId="{D1BB2DB0-5035-297B-9921-7A566E8D696D}"/>
          </ac:spMkLst>
        </pc:spChg>
        <pc:spChg chg="add del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14" creationId="{BD401F6B-8430-4392-A9C1-E7AF1A47D276}"/>
          </ac:spMkLst>
        </pc:spChg>
        <pc:spChg chg="add del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16" creationId="{1EF4CA56-5E10-46FC-B8C0-89FC75EA4AA4}"/>
          </ac:spMkLst>
        </pc:spChg>
        <pc:spChg chg="add del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20" creationId="{1D1EAA85-C9C8-4F7A-A070-2E277096AC04}"/>
          </ac:spMkLst>
        </pc:spChg>
        <pc:spChg chg="add del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22" creationId="{D893D02E-69A7-40EF-BDED-47B5021068FB}"/>
          </ac:spMkLst>
        </pc:spChg>
        <pc:spChg chg="add del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26" creationId="{018A11AE-068C-4AC3-A768-21262FAE5270}"/>
          </ac:spMkLst>
        </pc:spChg>
        <pc:spChg chg="add del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28" creationId="{F91633FC-7B70-4FFC-8242-49BA7AC14678}"/>
          </ac:spMkLst>
        </pc:spChg>
        <pc:spChg chg="add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33" creationId="{BD401F6B-8430-4392-A9C1-E7AF1A47D276}"/>
          </ac:spMkLst>
        </pc:spChg>
        <pc:spChg chg="add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35" creationId="{1EF4CA56-5E10-46FC-B8C0-89FC75EA4AA4}"/>
          </ac:spMkLst>
        </pc:spChg>
        <pc:spChg chg="add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39" creationId="{1D1EAA85-C9C8-4F7A-A070-2E277096AC04}"/>
          </ac:spMkLst>
        </pc:spChg>
        <pc:spChg chg="add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41" creationId="{D893D02E-69A7-40EF-BDED-47B5021068FB}"/>
          </ac:spMkLst>
        </pc:spChg>
        <pc:spChg chg="add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45" creationId="{018A11AE-068C-4AC3-A768-21262FAE5270}"/>
          </ac:spMkLst>
        </pc:spChg>
        <pc:spChg chg="add">
          <ac:chgData name="Siddiqui, Afrin SBOBNG-PTIY/FBD" userId="2fe668a2-e1d5-4a3e-96e9-f9384db49c22" providerId="ADAL" clId="{9F105D54-3897-4AA4-B8A7-B90463ED0CA2}" dt="2023-09-23T07:38:01.038" v="5271" actId="26606"/>
          <ac:spMkLst>
            <pc:docMk/>
            <pc:sldMk cId="2856782873" sldId="270"/>
            <ac:spMk id="47" creationId="{F91633FC-7B70-4FFC-8242-49BA7AC14678}"/>
          </ac:spMkLst>
        </pc:spChg>
        <pc:picChg chg="add del mod">
          <ac:chgData name="Siddiqui, Afrin SBOBNG-PTIY/FBD" userId="2fe668a2-e1d5-4a3e-96e9-f9384db49c22" providerId="ADAL" clId="{9F105D54-3897-4AA4-B8A7-B90463ED0CA2}" dt="2023-09-15T11:04:01.972" v="2708" actId="478"/>
          <ac:picMkLst>
            <pc:docMk/>
            <pc:sldMk cId="2856782873" sldId="270"/>
            <ac:picMk id="4" creationId="{D050C31E-7CA1-D6CC-1C60-49EC2CFD5BB9}"/>
          </ac:picMkLst>
        </pc:picChg>
        <pc:picChg chg="add mod ord">
          <ac:chgData name="Siddiqui, Afrin SBOBNG-PTIY/FBD" userId="2fe668a2-e1d5-4a3e-96e9-f9384db49c22" providerId="ADAL" clId="{9F105D54-3897-4AA4-B8A7-B90463ED0CA2}" dt="2023-09-23T07:38:01.038" v="5271" actId="26606"/>
          <ac:picMkLst>
            <pc:docMk/>
            <pc:sldMk cId="2856782873" sldId="270"/>
            <ac:picMk id="4" creationId="{DB6AA671-939D-53FC-3A6D-27224DA3122B}"/>
          </ac:picMkLst>
        </pc:picChg>
        <pc:picChg chg="add del mod">
          <ac:chgData name="Siddiqui, Afrin SBOBNG-PTIY/FBD" userId="2fe668a2-e1d5-4a3e-96e9-f9384db49c22" providerId="ADAL" clId="{9F105D54-3897-4AA4-B8A7-B90463ED0CA2}" dt="2023-09-23T07:37:42.367" v="5267" actId="478"/>
          <ac:picMkLst>
            <pc:docMk/>
            <pc:sldMk cId="2856782873" sldId="270"/>
            <ac:picMk id="6" creationId="{CC1342DA-6367-6F54-AB74-BF3BD1323541}"/>
          </ac:picMkLst>
        </pc:picChg>
        <pc:picChg chg="add mod">
          <ac:chgData name="Siddiqui, Afrin SBOBNG-PTIY/FBD" userId="2fe668a2-e1d5-4a3e-96e9-f9384db49c22" providerId="ADAL" clId="{9F105D54-3897-4AA4-B8A7-B90463ED0CA2}" dt="2023-09-23T07:38:01.038" v="5271" actId="26606"/>
          <ac:picMkLst>
            <pc:docMk/>
            <pc:sldMk cId="2856782873" sldId="270"/>
            <ac:picMk id="7" creationId="{28CA5669-51B1-7169-95F1-A67B6EA23273}"/>
          </ac:picMkLst>
        </pc:picChg>
        <pc:picChg chg="del">
          <ac:chgData name="Siddiqui, Afrin SBOBNG-PTIY/FBD" userId="2fe668a2-e1d5-4a3e-96e9-f9384db49c22" providerId="ADAL" clId="{9F105D54-3897-4AA4-B8A7-B90463ED0CA2}" dt="2023-09-15T11:03:23.854" v="2705" actId="478"/>
          <ac:picMkLst>
            <pc:docMk/>
            <pc:sldMk cId="2856782873" sldId="270"/>
            <ac:picMk id="8" creationId="{EFE254B9-6D25-C45E-9161-09A387DED24A}"/>
          </ac:picMkLst>
        </pc:picChg>
        <pc:picChg chg="add del mod">
          <ac:chgData name="Siddiqui, Afrin SBOBNG-PTIY/FBD" userId="2fe668a2-e1d5-4a3e-96e9-f9384db49c22" providerId="ADAL" clId="{9F105D54-3897-4AA4-B8A7-B90463ED0CA2}" dt="2023-09-23T07:37:43.809" v="5268" actId="478"/>
          <ac:picMkLst>
            <pc:docMk/>
            <pc:sldMk cId="2856782873" sldId="270"/>
            <ac:picMk id="9" creationId="{13268F17-BEC7-C260-9241-AEED997FFBFF}"/>
          </ac:picMkLst>
        </pc:picChg>
        <pc:picChg chg="del">
          <ac:chgData name="Siddiqui, Afrin SBOBNG-PTIY/FBD" userId="2fe668a2-e1d5-4a3e-96e9-f9384db49c22" providerId="ADAL" clId="{9F105D54-3897-4AA4-B8A7-B90463ED0CA2}" dt="2023-09-15T11:03:25.113" v="2706" actId="478"/>
          <ac:picMkLst>
            <pc:docMk/>
            <pc:sldMk cId="2856782873" sldId="270"/>
            <ac:picMk id="10" creationId="{C52BE418-2994-0C06-173E-3702F07C761D}"/>
          </ac:picMkLst>
        </pc:picChg>
        <pc:cxnChg chg="add del">
          <ac:chgData name="Siddiqui, Afrin SBOBNG-PTIY/FBD" userId="2fe668a2-e1d5-4a3e-96e9-f9384db49c22" providerId="ADAL" clId="{9F105D54-3897-4AA4-B8A7-B90463ED0CA2}" dt="2023-09-23T07:38:01.038" v="5271" actId="26606"/>
          <ac:cxnSpMkLst>
            <pc:docMk/>
            <pc:sldMk cId="2856782873" sldId="270"/>
            <ac:cxnSpMk id="18" creationId="{6DDF8255-E454-48AF-9A12-E4291F413A60}"/>
          </ac:cxnSpMkLst>
        </pc:cxnChg>
        <pc:cxnChg chg="add del">
          <ac:chgData name="Siddiqui, Afrin SBOBNG-PTIY/FBD" userId="2fe668a2-e1d5-4a3e-96e9-f9384db49c22" providerId="ADAL" clId="{9F105D54-3897-4AA4-B8A7-B90463ED0CA2}" dt="2023-09-23T07:38:01.038" v="5271" actId="26606"/>
          <ac:cxnSpMkLst>
            <pc:docMk/>
            <pc:sldMk cId="2856782873" sldId="270"/>
            <ac:cxnSpMk id="24" creationId="{4533E1D9-B151-4746-926D-23491CB6E5CE}"/>
          </ac:cxnSpMkLst>
        </pc:cxnChg>
        <pc:cxnChg chg="add">
          <ac:chgData name="Siddiqui, Afrin SBOBNG-PTIY/FBD" userId="2fe668a2-e1d5-4a3e-96e9-f9384db49c22" providerId="ADAL" clId="{9F105D54-3897-4AA4-B8A7-B90463ED0CA2}" dt="2023-09-23T07:38:01.038" v="5271" actId="26606"/>
          <ac:cxnSpMkLst>
            <pc:docMk/>
            <pc:sldMk cId="2856782873" sldId="270"/>
            <ac:cxnSpMk id="37" creationId="{6DDF8255-E454-48AF-9A12-E4291F413A60}"/>
          </ac:cxnSpMkLst>
        </pc:cxnChg>
        <pc:cxnChg chg="add">
          <ac:chgData name="Siddiqui, Afrin SBOBNG-PTIY/FBD" userId="2fe668a2-e1d5-4a3e-96e9-f9384db49c22" providerId="ADAL" clId="{9F105D54-3897-4AA4-B8A7-B90463ED0CA2}" dt="2023-09-23T07:38:01.038" v="5271" actId="26606"/>
          <ac:cxnSpMkLst>
            <pc:docMk/>
            <pc:sldMk cId="2856782873" sldId="270"/>
            <ac:cxnSpMk id="43" creationId="{4533E1D9-B151-4746-926D-23491CB6E5CE}"/>
          </ac:cxnSpMkLst>
        </pc:cxnChg>
      </pc:sldChg>
      <pc:sldChg chg="addSp delSp modSp add mod ord setBg">
        <pc:chgData name="Siddiqui, Afrin SBOBNG-PTIY/FBD" userId="2fe668a2-e1d5-4a3e-96e9-f9384db49c22" providerId="ADAL" clId="{9F105D54-3897-4AA4-B8A7-B90463ED0CA2}" dt="2023-09-22T10:52:33.921" v="3692" actId="1076"/>
        <pc:sldMkLst>
          <pc:docMk/>
          <pc:sldMk cId="1379497723" sldId="271"/>
        </pc:sldMkLst>
        <pc:spChg chg="mod">
          <ac:chgData name="Siddiqui, Afrin SBOBNG-PTIY/FBD" userId="2fe668a2-e1d5-4a3e-96e9-f9384db49c22" providerId="ADAL" clId="{9F105D54-3897-4AA4-B8A7-B90463ED0CA2}" dt="2023-09-15T10:45:37.145" v="899" actId="26606"/>
          <ac:spMkLst>
            <pc:docMk/>
            <pc:sldMk cId="1379497723" sldId="271"/>
            <ac:spMk id="2" creationId="{00A849EB-67CC-A3FE-34B1-F699E3B4168D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8" creationId="{1D1EAA85-C9C8-4F7A-A070-2E277096AC04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11" creationId="{BD401F6B-8430-4392-A9C1-E7AF1A47D276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13" creationId="{1EF4CA56-5E10-46FC-B8C0-89FC75EA4AA4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19" creationId="{D893D02E-69A7-40EF-BDED-47B5021068FB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23" creationId="{018A11AE-068C-4AC3-A768-21262FAE5270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25" creationId="{F91633FC-7B70-4FFC-8242-49BA7AC14678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30" creationId="{68C5C844-9C03-41DD-A109-2631EE11223F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32" creationId="{FF8B2F3A-B73A-42B2-A138-9E48D6B46E33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36" creationId="{BA50A179-AB9F-4BAA-B884-01076F80A7D5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38" creationId="{93D91C1F-0DB8-4ED2-B53C-43DD2C438C99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40" creationId="{51DA98BF-C7D3-43AB-A39C-B8F2C0228A50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44" creationId="{D83F7105-5B8F-4592-A1F3-5DECF9675CB9}"/>
          </ac:spMkLst>
        </pc:spChg>
        <pc:spChg chg="add del">
          <ac:chgData name="Siddiqui, Afrin SBOBNG-PTIY/FBD" userId="2fe668a2-e1d5-4a3e-96e9-f9384db49c22" providerId="ADAL" clId="{9F105D54-3897-4AA4-B8A7-B90463ED0CA2}" dt="2023-09-15T10:47:09.529" v="914" actId="26606"/>
          <ac:spMkLst>
            <pc:docMk/>
            <pc:sldMk cId="1379497723" sldId="271"/>
            <ac:spMk id="46" creationId="{0769DFE1-2B50-460B-B38A-610F88108C04}"/>
          </ac:spMkLst>
        </pc:spChg>
        <pc:picChg chg="add del mod ord">
          <ac:chgData name="Siddiqui, Afrin SBOBNG-PTIY/FBD" userId="2fe668a2-e1d5-4a3e-96e9-f9384db49c22" providerId="ADAL" clId="{9F105D54-3897-4AA4-B8A7-B90463ED0CA2}" dt="2023-09-22T10:50:07.429" v="3679" actId="478"/>
          <ac:picMkLst>
            <pc:docMk/>
            <pc:sldMk cId="1379497723" sldId="271"/>
            <ac:picMk id="4" creationId="{13F35C3A-4432-27AF-D21A-6E31594D7300}"/>
          </ac:picMkLst>
        </pc:picChg>
        <pc:picChg chg="add mod">
          <ac:chgData name="Siddiqui, Afrin SBOBNG-PTIY/FBD" userId="2fe668a2-e1d5-4a3e-96e9-f9384db49c22" providerId="ADAL" clId="{9F105D54-3897-4AA4-B8A7-B90463ED0CA2}" dt="2023-09-22T10:51:50.255" v="3683" actId="1076"/>
          <ac:picMkLst>
            <pc:docMk/>
            <pc:sldMk cId="1379497723" sldId="271"/>
            <ac:picMk id="5" creationId="{EF8B1DC7-9401-7C82-FE72-1562CC184311}"/>
          </ac:picMkLst>
        </pc:picChg>
        <pc:picChg chg="add del mod">
          <ac:chgData name="Siddiqui, Afrin SBOBNG-PTIY/FBD" userId="2fe668a2-e1d5-4a3e-96e9-f9384db49c22" providerId="ADAL" clId="{9F105D54-3897-4AA4-B8A7-B90463ED0CA2}" dt="2023-09-22T10:50:08.786" v="3680" actId="478"/>
          <ac:picMkLst>
            <pc:docMk/>
            <pc:sldMk cId="1379497723" sldId="271"/>
            <ac:picMk id="6" creationId="{275E1900-C2D8-9C76-2AA4-961E38A7A72C}"/>
          </ac:picMkLst>
        </pc:picChg>
        <pc:picChg chg="add del mod">
          <ac:chgData name="Siddiqui, Afrin SBOBNG-PTIY/FBD" userId="2fe668a2-e1d5-4a3e-96e9-f9384db49c22" providerId="ADAL" clId="{9F105D54-3897-4AA4-B8A7-B90463ED0CA2}" dt="2023-09-22T10:52:06.418" v="3685" actId="478"/>
          <ac:picMkLst>
            <pc:docMk/>
            <pc:sldMk cId="1379497723" sldId="271"/>
            <ac:picMk id="9" creationId="{94F95999-8E05-D5BE-63BF-35FA70D779AB}"/>
          </ac:picMkLst>
        </pc:picChg>
        <pc:picChg chg="del mod">
          <ac:chgData name="Siddiqui, Afrin SBOBNG-PTIY/FBD" userId="2fe668a2-e1d5-4a3e-96e9-f9384db49c22" providerId="ADAL" clId="{9F105D54-3897-4AA4-B8A7-B90463ED0CA2}" dt="2023-09-15T10:45:15.488" v="895" actId="478"/>
          <ac:picMkLst>
            <pc:docMk/>
            <pc:sldMk cId="1379497723" sldId="271"/>
            <ac:picMk id="9" creationId="{C58FD782-5134-647D-DBCB-0D55187D9578}"/>
          </ac:picMkLst>
        </pc:picChg>
        <pc:picChg chg="add del mod">
          <ac:chgData name="Siddiqui, Afrin SBOBNG-PTIY/FBD" userId="2fe668a2-e1d5-4a3e-96e9-f9384db49c22" providerId="ADAL" clId="{9F105D54-3897-4AA4-B8A7-B90463ED0CA2}" dt="2023-09-15T10:47:21.628" v="917" actId="478"/>
          <ac:picMkLst>
            <pc:docMk/>
            <pc:sldMk cId="1379497723" sldId="271"/>
            <ac:picMk id="10" creationId="{7739700D-FB1F-A973-C2DD-CE59A7F7DDD1}"/>
          </ac:picMkLst>
        </pc:picChg>
        <pc:picChg chg="add mod">
          <ac:chgData name="Siddiqui, Afrin SBOBNG-PTIY/FBD" userId="2fe668a2-e1d5-4a3e-96e9-f9384db49c22" providerId="ADAL" clId="{9F105D54-3897-4AA4-B8A7-B90463ED0CA2}" dt="2023-09-22T10:52:33.921" v="3692" actId="1076"/>
          <ac:picMkLst>
            <pc:docMk/>
            <pc:sldMk cId="1379497723" sldId="271"/>
            <ac:picMk id="12" creationId="{D3F96C4C-DC65-B5D0-67FB-C27098E938C2}"/>
          </ac:picMkLst>
        </pc:picChg>
        <pc:picChg chg="del">
          <ac:chgData name="Siddiqui, Afrin SBOBNG-PTIY/FBD" userId="2fe668a2-e1d5-4a3e-96e9-f9384db49c22" providerId="ADAL" clId="{9F105D54-3897-4AA4-B8A7-B90463ED0CA2}" dt="2023-09-15T10:45:16.940" v="896" actId="478"/>
          <ac:picMkLst>
            <pc:docMk/>
            <pc:sldMk cId="1379497723" sldId="271"/>
            <ac:picMk id="17" creationId="{ECF80C9E-CA27-D0DD-F557-639A4EEDC89D}"/>
          </ac:picMkLst>
        </pc:picChg>
        <pc:cxnChg chg="add del">
          <ac:chgData name="Siddiqui, Afrin SBOBNG-PTIY/FBD" userId="2fe668a2-e1d5-4a3e-96e9-f9384db49c22" providerId="ADAL" clId="{9F105D54-3897-4AA4-B8A7-B90463ED0CA2}" dt="2023-09-15T10:47:09.529" v="914" actId="26606"/>
          <ac:cxnSpMkLst>
            <pc:docMk/>
            <pc:sldMk cId="1379497723" sldId="271"/>
            <ac:cxnSpMk id="15" creationId="{6DDF8255-E454-48AF-9A12-E4291F413A60}"/>
          </ac:cxnSpMkLst>
        </pc:cxnChg>
        <pc:cxnChg chg="add del">
          <ac:chgData name="Siddiqui, Afrin SBOBNG-PTIY/FBD" userId="2fe668a2-e1d5-4a3e-96e9-f9384db49c22" providerId="ADAL" clId="{9F105D54-3897-4AA4-B8A7-B90463ED0CA2}" dt="2023-09-15T10:47:09.529" v="914" actId="26606"/>
          <ac:cxnSpMkLst>
            <pc:docMk/>
            <pc:sldMk cId="1379497723" sldId="271"/>
            <ac:cxnSpMk id="21" creationId="{4533E1D9-B151-4746-926D-23491CB6E5CE}"/>
          </ac:cxnSpMkLst>
        </pc:cxnChg>
        <pc:cxnChg chg="add del">
          <ac:chgData name="Siddiqui, Afrin SBOBNG-PTIY/FBD" userId="2fe668a2-e1d5-4a3e-96e9-f9384db49c22" providerId="ADAL" clId="{9F105D54-3897-4AA4-B8A7-B90463ED0CA2}" dt="2023-09-15T10:47:09.529" v="914" actId="26606"/>
          <ac:cxnSpMkLst>
            <pc:docMk/>
            <pc:sldMk cId="1379497723" sldId="271"/>
            <ac:cxnSpMk id="34" creationId="{BF9D1186-EB56-4164-84F2-7419CCDF0149}"/>
          </ac:cxnSpMkLst>
        </pc:cxnChg>
        <pc:cxnChg chg="add del">
          <ac:chgData name="Siddiqui, Afrin SBOBNG-PTIY/FBD" userId="2fe668a2-e1d5-4a3e-96e9-f9384db49c22" providerId="ADAL" clId="{9F105D54-3897-4AA4-B8A7-B90463ED0CA2}" dt="2023-09-15T10:47:09.529" v="914" actId="26606"/>
          <ac:cxnSpMkLst>
            <pc:docMk/>
            <pc:sldMk cId="1379497723" sldId="271"/>
            <ac:cxnSpMk id="42" creationId="{02B3D663-C06D-4BB3-80CD-192E82C86DA8}"/>
          </ac:cxnSpMkLst>
        </pc:cxnChg>
      </pc:sldChg>
      <pc:sldChg chg="addSp delSp modSp add del mod">
        <pc:chgData name="Siddiqui, Afrin SBOBNG-PTIY/FBD" userId="2fe668a2-e1d5-4a3e-96e9-f9384db49c22" providerId="ADAL" clId="{9F105D54-3897-4AA4-B8A7-B90463ED0CA2}" dt="2023-09-22T10:54:06.413" v="3703" actId="47"/>
        <pc:sldMkLst>
          <pc:docMk/>
          <pc:sldMk cId="229340872" sldId="272"/>
        </pc:sldMkLst>
        <pc:picChg chg="del">
          <ac:chgData name="Siddiqui, Afrin SBOBNG-PTIY/FBD" userId="2fe668a2-e1d5-4a3e-96e9-f9384db49c22" providerId="ADAL" clId="{9F105D54-3897-4AA4-B8A7-B90463ED0CA2}" dt="2023-09-15T10:47:34.673" v="923" actId="478"/>
          <ac:picMkLst>
            <pc:docMk/>
            <pc:sldMk cId="229340872" sldId="272"/>
            <ac:picMk id="4" creationId="{13F35C3A-4432-27AF-D21A-6E31594D7300}"/>
          </ac:picMkLst>
        </pc:picChg>
        <pc:picChg chg="add del mod">
          <ac:chgData name="Siddiqui, Afrin SBOBNG-PTIY/FBD" userId="2fe668a2-e1d5-4a3e-96e9-f9384db49c22" providerId="ADAL" clId="{9F105D54-3897-4AA4-B8A7-B90463ED0CA2}" dt="2023-09-22T10:54:01.332" v="3702" actId="478"/>
          <ac:picMkLst>
            <pc:docMk/>
            <pc:sldMk cId="229340872" sldId="272"/>
            <ac:picMk id="4" creationId="{E61845C8-9681-DE36-AD1A-D28B0AC3AD92}"/>
          </ac:picMkLst>
        </pc:picChg>
        <pc:picChg chg="add del mod">
          <ac:chgData name="Siddiqui, Afrin SBOBNG-PTIY/FBD" userId="2fe668a2-e1d5-4a3e-96e9-f9384db49c22" providerId="ADAL" clId="{9F105D54-3897-4AA4-B8A7-B90463ED0CA2}" dt="2023-09-22T10:52:41.906" v="3693" actId="478"/>
          <ac:picMkLst>
            <pc:docMk/>
            <pc:sldMk cId="229340872" sldId="272"/>
            <ac:picMk id="5" creationId="{BAEA9496-19B0-1492-E0DB-241F16061186}"/>
          </ac:picMkLst>
        </pc:picChg>
        <pc:picChg chg="del">
          <ac:chgData name="Siddiqui, Afrin SBOBNG-PTIY/FBD" userId="2fe668a2-e1d5-4a3e-96e9-f9384db49c22" providerId="ADAL" clId="{9F105D54-3897-4AA4-B8A7-B90463ED0CA2}" dt="2023-09-15T10:47:25.577" v="918" actId="478"/>
          <ac:picMkLst>
            <pc:docMk/>
            <pc:sldMk cId="229340872" sldId="272"/>
            <ac:picMk id="6" creationId="{275E1900-C2D8-9C76-2AA4-961E38A7A72C}"/>
          </ac:picMkLst>
        </pc:picChg>
        <pc:picChg chg="add del mod">
          <ac:chgData name="Siddiqui, Afrin SBOBNG-PTIY/FBD" userId="2fe668a2-e1d5-4a3e-96e9-f9384db49c22" providerId="ADAL" clId="{9F105D54-3897-4AA4-B8A7-B90463ED0CA2}" dt="2023-09-22T10:54:01.332" v="3702" actId="478"/>
          <ac:picMkLst>
            <pc:docMk/>
            <pc:sldMk cId="229340872" sldId="272"/>
            <ac:picMk id="7" creationId="{22D6070A-C041-4D56-6FC3-F8F6106CF55E}"/>
          </ac:picMkLst>
        </pc:picChg>
        <pc:picChg chg="del mod">
          <ac:chgData name="Siddiqui, Afrin SBOBNG-PTIY/FBD" userId="2fe668a2-e1d5-4a3e-96e9-f9384db49c22" providerId="ADAL" clId="{9F105D54-3897-4AA4-B8A7-B90463ED0CA2}" dt="2023-09-22T10:52:43.233" v="3694" actId="478"/>
          <ac:picMkLst>
            <pc:docMk/>
            <pc:sldMk cId="229340872" sldId="272"/>
            <ac:picMk id="10" creationId="{7739700D-FB1F-A973-C2DD-CE59A7F7DDD1}"/>
          </ac:picMkLst>
        </pc:picChg>
      </pc:sldChg>
      <pc:sldChg chg="addSp delSp modSp add del mod">
        <pc:chgData name="Siddiqui, Afrin SBOBNG-PTIY/FBD" userId="2fe668a2-e1d5-4a3e-96e9-f9384db49c22" providerId="ADAL" clId="{9F105D54-3897-4AA4-B8A7-B90463ED0CA2}" dt="2023-09-15T10:47:07.515" v="912" actId="2890"/>
        <pc:sldMkLst>
          <pc:docMk/>
          <pc:sldMk cId="2528679630" sldId="272"/>
        </pc:sldMkLst>
        <pc:picChg chg="mod">
          <ac:chgData name="Siddiqui, Afrin SBOBNG-PTIY/FBD" userId="2fe668a2-e1d5-4a3e-96e9-f9384db49c22" providerId="ADAL" clId="{9F105D54-3897-4AA4-B8A7-B90463ED0CA2}" dt="2023-09-15T10:47:06.509" v="908" actId="1076"/>
          <ac:picMkLst>
            <pc:docMk/>
            <pc:sldMk cId="2528679630" sldId="272"/>
            <ac:picMk id="4" creationId="{13F35C3A-4432-27AF-D21A-6E31594D7300}"/>
          </ac:picMkLst>
        </pc:picChg>
        <pc:picChg chg="add del mod">
          <ac:chgData name="Siddiqui, Afrin SBOBNG-PTIY/FBD" userId="2fe668a2-e1d5-4a3e-96e9-f9384db49c22" providerId="ADAL" clId="{9F105D54-3897-4AA4-B8A7-B90463ED0CA2}" dt="2023-09-15T10:47:07.188" v="911" actId="1076"/>
          <ac:picMkLst>
            <pc:docMk/>
            <pc:sldMk cId="2528679630" sldId="272"/>
            <ac:picMk id="6" creationId="{275E1900-C2D8-9C76-2AA4-961E38A7A72C}"/>
          </ac:picMkLst>
        </pc:picChg>
        <pc:picChg chg="mod">
          <ac:chgData name="Siddiqui, Afrin SBOBNG-PTIY/FBD" userId="2fe668a2-e1d5-4a3e-96e9-f9384db49c22" providerId="ADAL" clId="{9F105D54-3897-4AA4-B8A7-B90463ED0CA2}" dt="2023-09-15T10:47:06.760" v="909" actId="1076"/>
          <ac:picMkLst>
            <pc:docMk/>
            <pc:sldMk cId="2528679630" sldId="272"/>
            <ac:picMk id="10" creationId="{7739700D-FB1F-A973-C2DD-CE59A7F7DDD1}"/>
          </ac:picMkLst>
        </pc:picChg>
      </pc:sldChg>
      <pc:sldChg chg="modSp new mod">
        <pc:chgData name="Siddiqui, Afrin SBOBNG-PTIY/FBD" userId="2fe668a2-e1d5-4a3e-96e9-f9384db49c22" providerId="ADAL" clId="{9F105D54-3897-4AA4-B8A7-B90463ED0CA2}" dt="2023-09-23T07:37:37.754" v="5266" actId="20577"/>
        <pc:sldMkLst>
          <pc:docMk/>
          <pc:sldMk cId="2344048184" sldId="273"/>
        </pc:sldMkLst>
        <pc:spChg chg="mod">
          <ac:chgData name="Siddiqui, Afrin SBOBNG-PTIY/FBD" userId="2fe668a2-e1d5-4a3e-96e9-f9384db49c22" providerId="ADAL" clId="{9F105D54-3897-4AA4-B8A7-B90463ED0CA2}" dt="2023-09-15T11:05:32.126" v="2728" actId="20577"/>
          <ac:spMkLst>
            <pc:docMk/>
            <pc:sldMk cId="2344048184" sldId="273"/>
            <ac:spMk id="2" creationId="{9D2B1BDF-71B2-D23C-A4FA-4F48554E26CF}"/>
          </ac:spMkLst>
        </pc:spChg>
        <pc:spChg chg="mod">
          <ac:chgData name="Siddiqui, Afrin SBOBNG-PTIY/FBD" userId="2fe668a2-e1d5-4a3e-96e9-f9384db49c22" providerId="ADAL" clId="{9F105D54-3897-4AA4-B8A7-B90463ED0CA2}" dt="2023-09-23T07:37:37.754" v="5266" actId="20577"/>
          <ac:spMkLst>
            <pc:docMk/>
            <pc:sldMk cId="2344048184" sldId="273"/>
            <ac:spMk id="3" creationId="{C81DB6FD-ED0B-5F25-FFBE-8CCC38E50D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0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726A95-8229-4FFC-B2B1-1DA683D3675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CBAE44-DE47-4C91-B7BB-A1C7E5910A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A7A88D-1D29-4C2E-8E04-411C18DB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862BD95-BE80-4CCD-B3C5-778687DE1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7E980882-9F71-4735-B550-09F0FB4A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617A0-6178-ECAB-5B14-2CB71711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1" dirty="0">
                <a:solidFill>
                  <a:srgbClr val="FFFFFF"/>
                </a:solidFill>
              </a:rPr>
              <a:t>JOURNEY PPT </a:t>
            </a:r>
            <a:br>
              <a:rPr lang="en-US" sz="3600" b="1" i="1" dirty="0">
                <a:solidFill>
                  <a:srgbClr val="FFFFFF"/>
                </a:solidFill>
              </a:rPr>
            </a:br>
            <a:br>
              <a:rPr lang="en-US" sz="3600" b="1" i="1" dirty="0">
                <a:solidFill>
                  <a:srgbClr val="FFFFFF"/>
                </a:solidFill>
              </a:rPr>
            </a:br>
            <a:r>
              <a:rPr lang="en-US" sz="3600" u="sng" dirty="0">
                <a:solidFill>
                  <a:srgbClr val="FFFFFF"/>
                </a:solidFill>
              </a:rPr>
              <a:t>Technical Onboarding - </a:t>
            </a:r>
            <a:r>
              <a:rPr lang="en-US" sz="3600" b="1" u="sng" dirty="0">
                <a:solidFill>
                  <a:srgbClr val="FFFFFF"/>
                </a:solidFill>
              </a:rPr>
              <a:t>Week 5</a:t>
            </a:r>
            <a:br>
              <a:rPr lang="en-US" sz="3600" b="1" u="sng" dirty="0">
                <a:solidFill>
                  <a:srgbClr val="FFFFFF"/>
                </a:solidFill>
              </a:rPr>
            </a:br>
            <a:br>
              <a:rPr lang="en-US" sz="3600" b="1" u="sng" dirty="0">
                <a:solidFill>
                  <a:srgbClr val="FFFFFF"/>
                </a:solidFill>
              </a:rPr>
            </a:br>
            <a:r>
              <a:rPr lang="en-US" sz="3600" b="1" u="sng" dirty="0">
                <a:solidFill>
                  <a:srgbClr val="FFFFFF"/>
                </a:solidFill>
              </a:rPr>
              <a:t>Custom IDA Bootcamp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4A9E-D15F-B413-8AD0-6C2795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Afrin Siddiqui – IDA 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Supervisory Organization: PTIY/FBD CC HR and Corporate (Pankaj Janak Kumar) (59726509)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Position Title: 54077724 Associate Data Engineer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Location: Bangalore RMZ-ECO WORLD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Employee ID: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654991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2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2DB0-5035-297B-9921-7A566E8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4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CA5669-51B1-7169-95F1-A67B6EA2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6AA671-939D-53FC-3A6D-27224DA3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78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BDF-71B2-D23C-A4FA-4F48554E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B6FD-ED0B-5F25-FFBE-8CCC38E5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was no bootcamp training on 18</a:t>
            </a:r>
            <a:r>
              <a:rPr lang="en-US" baseline="30000" dirty="0"/>
              <a:t>th</a:t>
            </a:r>
            <a:r>
              <a:rPr lang="en-US" dirty="0"/>
              <a:t> September, 2023 (Monday) as it was a holiday.</a:t>
            </a:r>
          </a:p>
        </p:txBody>
      </p:sp>
    </p:spTree>
    <p:extLst>
      <p:ext uri="{BB962C8B-B14F-4D97-AF65-F5344CB8AC3E}">
        <p14:creationId xmlns:p14="http://schemas.microsoft.com/office/powerpoint/2010/main" val="234404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49D-F015-0C93-D171-D1E876CE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and red shell logo&#10;&#10;Description automatically generated">
            <a:extLst>
              <a:ext uri="{FF2B5EF4-FFF2-40B4-BE49-F238E27FC236}">
                <a16:creationId xmlns:a16="http://schemas.microsoft.com/office/drawing/2014/main" id="{5C0957D6-80BF-E4CA-EE2B-6976E46E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156" y="1806330"/>
            <a:ext cx="4239687" cy="3570263"/>
          </a:xfrm>
        </p:spPr>
      </p:pic>
    </p:spTree>
    <p:extLst>
      <p:ext uri="{BB962C8B-B14F-4D97-AF65-F5344CB8AC3E}">
        <p14:creationId xmlns:p14="http://schemas.microsoft.com/office/powerpoint/2010/main" val="29578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1 – Python	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Learned about python keywords and 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Concept of functions (Built-in, User-defined, Single function, Time stamp function)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Implemented modules in code such as </a:t>
            </a:r>
            <a:r>
              <a:rPr lang="en-US" dirty="0" err="1"/>
              <a:t>datetime,time</a:t>
            </a:r>
            <a:r>
              <a:rPr lang="en-US" dirty="0"/>
              <a:t>, </a:t>
            </a:r>
            <a:r>
              <a:rPr lang="en-US" dirty="0" err="1"/>
              <a:t>calender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Completed assessment of Azure Synapse and </a:t>
            </a:r>
            <a:r>
              <a:rPr lang="en-US" dirty="0" err="1"/>
              <a:t>PowerBI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5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6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49EB-67CC-A3FE-34B1-F699E3B4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1–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B1DC7-9401-7C82-FE72-1562CC18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29" y="650504"/>
            <a:ext cx="5763547" cy="360221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F96C4C-DC65-B5D0-67FB-C27098E93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9" y="650504"/>
            <a:ext cx="5830897" cy="36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2 – Pandas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Pandas </a:t>
            </a:r>
            <a:r>
              <a:rPr lang="en-US" dirty="0" err="1"/>
              <a:t>Daframe</a:t>
            </a:r>
            <a:r>
              <a:rPr lang="en-US" dirty="0"/>
              <a:t> is two-diemsional2, size mutable, potentially heterogenous tabular data structure with labeled axes (rows and columns).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Learned how to create a </a:t>
            </a:r>
            <a:r>
              <a:rPr lang="en-US" dirty="0" err="1"/>
              <a:t>dataframe</a:t>
            </a:r>
            <a:r>
              <a:rPr lang="en-US" dirty="0"/>
              <a:t> and to perform operations on it such row and column selection., indexing and selecting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Checking for null and missing values and how to deal with them using </a:t>
            </a:r>
            <a:r>
              <a:rPr lang="en-US" dirty="0" err="1"/>
              <a:t>isnull</a:t>
            </a:r>
            <a:r>
              <a:rPr lang="en-US" dirty="0"/>
              <a:t>() and </a:t>
            </a:r>
            <a:r>
              <a:rPr lang="en-US" dirty="0" err="1"/>
              <a:t>notnull</a:t>
            </a:r>
            <a:r>
              <a:rPr lang="en-US" dirty="0"/>
              <a:t>() functions.</a:t>
            </a:r>
          </a:p>
        </p:txBody>
      </p:sp>
    </p:spTree>
    <p:extLst>
      <p:ext uri="{BB962C8B-B14F-4D97-AF65-F5344CB8AC3E}">
        <p14:creationId xmlns:p14="http://schemas.microsoft.com/office/powerpoint/2010/main" val="25176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849EB-67CC-A3FE-34B1-F699E3B4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2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7E33E5-437A-F19A-6F3B-BDEFDEDE1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A64B9C-9FC0-8F7F-C224-2CEF4941F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59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3 – Introduction to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Apache Spark (Data analytical tool) and Databricks (Commercial licensed product)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Working of Spark as a unified, open source, parallel data analytics tool.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Learned about features of RDD in Spark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Reading/Ingestion of data and analysis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Concept of MPP – Massively parallel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Spark as a in-memory processing framework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2DB0-5035-297B-9921-7A566E8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3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8B9C8E-2B7C-A6AE-A15F-1B4B37AE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D13B78-A4CA-2CC4-EE91-9BCD097E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6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A8A1-B900-668E-5F25-FDC4A5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/>
              <a:t>Day 4 – Hands on training on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EE49-0852-2197-8348-D042FC24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Performed hands on practical in Spark.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Understood the concept of spark jobs, reading data onto spark from a python file, performing analysis and converting </a:t>
            </a:r>
            <a:r>
              <a:rPr lang="en-US" dirty="0" err="1"/>
              <a:t>sql</a:t>
            </a:r>
            <a:r>
              <a:rPr lang="en-US" dirty="0"/>
              <a:t> commands into python commands for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Concept of repartition and coalesce was also explained </a:t>
            </a:r>
            <a:r>
              <a:rPr lang="en-US"/>
              <a:t>in detail.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B2DB0-5035-297B-9921-7A566E8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Day 4 – Hands on training/ Practical Work</a:t>
            </a:r>
            <a:endParaRPr lang="en-US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E3B3ED-22D7-C2AD-DB40-C4162043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37807"/>
            <a:ext cx="5131653" cy="320728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EBE93F-FB32-1A8E-5990-F48CAEEF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842016"/>
            <a:ext cx="5118182" cy="319886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6293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1425</TotalTime>
  <Words>365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JOURNEY PPT   Technical Onboarding - Week 5  Custom IDA Bootcamp</vt:lpstr>
      <vt:lpstr>Day 1 – Python  Cont.</vt:lpstr>
      <vt:lpstr>Day 1– Hands on training/ Practical Work</vt:lpstr>
      <vt:lpstr>Day 2 – Pandas in Python</vt:lpstr>
      <vt:lpstr>Day 2 – Hands on training/ Practical Work</vt:lpstr>
      <vt:lpstr>Day 3 – Introduction to Spark</vt:lpstr>
      <vt:lpstr>Day 3 – Hands on training/ Practical Work</vt:lpstr>
      <vt:lpstr>Day 4 – Hands on training on Spark</vt:lpstr>
      <vt:lpstr>Day 4 – Hands on training/ Practical Work</vt:lpstr>
      <vt:lpstr>Day 4 – Hands on training/ Practical Work</vt:lpstr>
      <vt:lpstr>NOTE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   Technical Onboarding - Week 2</dc:title>
  <dc:creator>Siddiqui, Afrin SBOBNG-PTIY/FBD</dc:creator>
  <cp:lastModifiedBy>Siddiqui, Afrin SBOBNG-PTIY/FBD</cp:lastModifiedBy>
  <cp:revision>3</cp:revision>
  <dcterms:created xsi:type="dcterms:W3CDTF">2023-09-01T04:42:54Z</dcterms:created>
  <dcterms:modified xsi:type="dcterms:W3CDTF">2023-09-23T07:40:56Z</dcterms:modified>
</cp:coreProperties>
</file>