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2DBC-964E-B8B7-2A40-AF597C8B8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26C0-A7E8-FA1C-8A5E-C1DBE0EA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D3D1-C9E1-8A31-0CC0-2AA6A587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6730-BCEE-E0E8-6F6D-976662D3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3019-DBA0-DC30-BA4D-53ECFBFC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6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F015-F9FF-534F-9FCE-1BD0FADD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DB83-B678-3D51-732B-14EFCF28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5594-5A92-7EFD-750C-C009B165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C303-31EB-AE82-D2C1-51842715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5606-DD41-3CD8-E63A-AAE86020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2DDAF-AD22-E1B5-24E4-9093F4F0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B110-49AD-0D72-9613-0270C3EF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896D-52B3-F22F-8B32-49A1FF9F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AB89-8A5C-57A1-E3BA-4F2A1410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3C4B-CBC1-89BE-DA13-7B705361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4270-5419-2212-0B6E-DE2DF68A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B9FC-DC71-E467-D1EE-B40836F1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AC5F-0494-46E6-C154-6E97C30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51F6-0A0E-675C-5CC9-AEA9A80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691E-DDE0-D512-2D5E-6DEDD8BD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4E2F-147B-6069-FF93-29F1D8CF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1E97-8512-2B9C-414C-7383DA8F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EE59-675D-6651-27BC-DB97EE10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9704-5CB1-FB4B-8275-C661367E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3AF-0BF5-3E7B-C9F3-6A073A8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2DC5-A730-0755-F1E4-46C33E93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CD4B-22C4-0DC9-6E0D-54CEC21DE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61ECE-321C-8977-E2C4-30B8B8C7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42C3-CCD0-CA39-8CD6-6D463E37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F1AA9-6A8B-F91B-36DA-C4C68B0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AEA84-036C-B85D-3243-EB30A394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C5B3-5F37-4B90-102D-42E991BC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FDBF-2BFA-AE99-5FBE-207836F2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EBDC-3CD1-0E3F-5433-51FC8B9D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4D9DC-988C-5D99-62AB-66261E543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A7FE-9304-2E20-B7DE-589CB2657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FCCAA-D315-3CE1-4807-C159B8E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CAA02-F4D9-506A-1102-5D2FE4D8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AE683-5325-4EB8-5408-52EBE16C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F482-FFE7-7580-6291-AD56F19C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E7EC4-426D-1E5C-C5D2-CD9DB3E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4CEE1-0413-A462-A07A-4BCE8992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837F2-159C-6195-858B-EE8C3B73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86437-D41C-3AAE-D0D9-76DC5EE0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57F62-F043-8B95-2456-CCB6F09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C9EC-8E09-9C7F-F343-1C87578C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71DE-5ADF-4B3E-AB42-C3F3C4F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F6B8-5ED7-0466-3BA1-0449BA24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DFD6-ACE3-4667-C2F3-A8048589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96542-72CC-885A-BD94-41318201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5C31B-15E4-1C65-FB44-314AF19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BB83-E58A-9CDC-F9D4-6E3812E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56A-8720-73BF-564F-E5DFEF3B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75545-C88C-7288-1D81-C366A9D22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FD1CE-DD32-83C1-9693-C76A22B0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D14F-E335-2371-294B-BBCF7A33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C44BE-6BE7-8533-CBD8-969C8270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7562-511F-8710-5345-438508D5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6EF0-4D21-D25A-D4E1-D0208988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0345-C7F0-89BB-04D3-91D8850D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0C62-2DEF-70AE-5B06-2D83723F5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D071-750B-4580-807D-B629F1F3CA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E6C9-E6DE-4476-635A-1F20BCF7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F82A-2CAE-1578-EBF3-D43D10222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47E2-7436-4F55-95CA-2CA3BCD3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B617A0-6178-ECAB-5B14-2CB71711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798" y="916907"/>
            <a:ext cx="8187736" cy="2310312"/>
          </a:xfrm>
        </p:spPr>
        <p:txBody>
          <a:bodyPr>
            <a:normAutofit fontScale="90000"/>
          </a:bodyPr>
          <a:lstStyle/>
          <a:p>
            <a:r>
              <a:rPr lang="en-US" sz="8000" b="1" i="1" dirty="0">
                <a:solidFill>
                  <a:schemeClr val="tx2"/>
                </a:solidFill>
              </a:rPr>
              <a:t>JOURNEY PPT </a:t>
            </a:r>
            <a:br>
              <a:rPr lang="en-US" sz="6700" b="1" i="1" dirty="0">
                <a:solidFill>
                  <a:schemeClr val="tx2"/>
                </a:solidFill>
              </a:rPr>
            </a:br>
            <a:br>
              <a:rPr lang="en-US" sz="5200" b="1" i="1" dirty="0">
                <a:solidFill>
                  <a:schemeClr val="tx2"/>
                </a:solidFill>
              </a:rPr>
            </a:br>
            <a:r>
              <a:rPr lang="en-US" sz="5200" u="sng" dirty="0">
                <a:solidFill>
                  <a:schemeClr val="tx2"/>
                </a:solidFill>
              </a:rPr>
              <a:t>Technical Onboarding - </a:t>
            </a:r>
            <a:r>
              <a:rPr lang="en-US" sz="5200" b="1" u="sng" dirty="0">
                <a:solidFill>
                  <a:schemeClr val="tx2"/>
                </a:solidFill>
              </a:rPr>
              <a:t>Week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4A9E-D15F-B413-8AD0-6C2795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8798" y="3630781"/>
            <a:ext cx="8102555" cy="231031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Afrin Siddiqui – </a:t>
            </a:r>
            <a:r>
              <a:rPr lang="en-US" sz="2000" dirty="0">
                <a:solidFill>
                  <a:srgbClr val="0070C0"/>
                </a:solidFill>
              </a:rPr>
              <a:t>IDA </a:t>
            </a:r>
          </a:p>
          <a:p>
            <a:pPr algn="just" fontAlgn="base"/>
            <a:r>
              <a:rPr lang="en-US" sz="2000" b="0" i="0" dirty="0">
                <a:solidFill>
                  <a:srgbClr val="333333"/>
                </a:solidFill>
                <a:effectLst/>
              </a:rPr>
              <a:t>Supervisory Organization: </a:t>
            </a:r>
            <a:r>
              <a:rPr lang="en-US" sz="2000" b="0" i="0" dirty="0">
                <a:solidFill>
                  <a:srgbClr val="005DBA"/>
                </a:solidFill>
                <a:effectLst/>
              </a:rPr>
              <a:t>PTIY/FBD CC HR and Corporate (Pankaj Janak Kumar) (59726509)</a:t>
            </a:r>
            <a:endParaRPr lang="en-US" sz="2000" b="0" i="0" dirty="0">
              <a:solidFill>
                <a:srgbClr val="4A4A4A"/>
              </a:solidFill>
              <a:effectLst/>
            </a:endParaRPr>
          </a:p>
          <a:p>
            <a:pPr algn="just" fontAlgn="base"/>
            <a:r>
              <a:rPr lang="en-US" sz="2000" b="0" i="0" dirty="0">
                <a:solidFill>
                  <a:srgbClr val="333333"/>
                </a:solidFill>
                <a:effectLst/>
              </a:rPr>
              <a:t>Position Title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: 54077724 Associate Data Engineer</a:t>
            </a:r>
          </a:p>
          <a:p>
            <a:pPr algn="just" fontAlgn="base"/>
            <a:r>
              <a:rPr lang="en-US" sz="2000" b="0" i="0" dirty="0">
                <a:solidFill>
                  <a:srgbClr val="333333"/>
                </a:solidFill>
                <a:effectLst/>
              </a:rPr>
              <a:t>Location: </a:t>
            </a:r>
            <a:r>
              <a:rPr lang="en-US" sz="2000" b="0" i="0" dirty="0">
                <a:solidFill>
                  <a:srgbClr val="005DBA"/>
                </a:solidFill>
                <a:effectLst/>
              </a:rPr>
              <a:t>Bangalore RMZ-ECO WORLD</a:t>
            </a:r>
            <a:endParaRPr lang="en-US" sz="2000" dirty="0">
              <a:solidFill>
                <a:schemeClr val="tx2"/>
              </a:solidFill>
            </a:endParaRPr>
          </a:p>
          <a:p>
            <a:pPr algn="just"/>
            <a:r>
              <a:rPr lang="en-US" sz="2000" dirty="0"/>
              <a:t>Employee ID: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654991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1 – Introduction to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the flexible development technique called AGILE.</a:t>
            </a:r>
          </a:p>
          <a:p>
            <a:r>
              <a:rPr lang="en-US" dirty="0"/>
              <a:t>In depth knowledge about frameworks such as SCRUM.</a:t>
            </a:r>
          </a:p>
          <a:p>
            <a:r>
              <a:rPr lang="en-US" dirty="0"/>
              <a:t>Performed group activity to learn the concept of AGILE.</a:t>
            </a:r>
          </a:p>
          <a:p>
            <a:r>
              <a:rPr lang="en-US" dirty="0"/>
              <a:t>Performed individual tasks on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17265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1B7B-638D-0981-25C8-AC1D102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1 - Hands on training/Practical Work</a:t>
            </a:r>
          </a:p>
        </p:txBody>
      </p:sp>
      <p:pic>
        <p:nvPicPr>
          <p:cNvPr id="23" name="Content Placeholder 2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9E11841-E80B-CDA1-FA25-43AD6268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" y="1690687"/>
            <a:ext cx="3907790" cy="2442369"/>
          </a:xfr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DF69410E-18F2-3209-CDD3-809F4F04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5" y="1690687"/>
            <a:ext cx="3907790" cy="2442369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4F13CE61-E6FE-9C96-A58B-C6D7E2038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" y="4242117"/>
            <a:ext cx="3907790" cy="2442369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2C79CC7E-1CFE-3D06-8D93-FB6626BE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5" y="4242117"/>
            <a:ext cx="3907790" cy="244236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961E2ABA-01BC-A26A-8F04-6AFCDAF3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39" y="1690688"/>
            <a:ext cx="3963541" cy="2477213"/>
          </a:xfrm>
          <a:prstGeom prst="rect">
            <a:avLst/>
          </a:prstGeom>
        </p:spPr>
      </p:pic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666F89C-51A5-B424-EB9F-1122B74AF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38" y="4207273"/>
            <a:ext cx="3963541" cy="24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B9E2-FDED-C08F-7B84-DF1F0F85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 – Introduction to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483B-DC1C-31C9-AABC-39B50913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the different types of databases.</a:t>
            </a:r>
          </a:p>
          <a:p>
            <a:r>
              <a:rPr lang="en-US" dirty="0"/>
              <a:t>Brief introduction to SQL operations: DDL, DQL, DML, DCL, TCL</a:t>
            </a:r>
          </a:p>
          <a:p>
            <a:r>
              <a:rPr lang="en-US" dirty="0"/>
              <a:t>Performed SQL commands and created a database.</a:t>
            </a:r>
          </a:p>
          <a:p>
            <a:r>
              <a:rPr lang="en-US" b="1" dirty="0"/>
              <a:t>Team activity: </a:t>
            </a:r>
            <a:r>
              <a:rPr lang="en-US" dirty="0"/>
              <a:t>Presentation about the various joins and </a:t>
            </a:r>
            <a:r>
              <a:rPr lang="en-US" dirty="0" err="1"/>
              <a:t>fucntions</a:t>
            </a:r>
            <a:r>
              <a:rPr lang="en-US" dirty="0"/>
              <a:t> in DBMS.</a:t>
            </a:r>
          </a:p>
        </p:txBody>
      </p:sp>
    </p:spTree>
    <p:extLst>
      <p:ext uri="{BB962C8B-B14F-4D97-AF65-F5344CB8AC3E}">
        <p14:creationId xmlns:p14="http://schemas.microsoft.com/office/powerpoint/2010/main" val="230280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166D-FB99-0E5E-A173-14E056D0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3 – Introduction to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869B-B084-4779-5DCB-5B1E2840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dive into the development life cycles – SDLC &amp; STLC.</a:t>
            </a:r>
          </a:p>
          <a:p>
            <a:r>
              <a:rPr lang="en-US" dirty="0"/>
              <a:t>Learned about the concept of defect testing.</a:t>
            </a:r>
          </a:p>
          <a:p>
            <a:r>
              <a:rPr lang="en-US" dirty="0"/>
              <a:t>Started working on project starting with the use – case, data flow diagram, user stories and test cases.</a:t>
            </a:r>
          </a:p>
          <a:p>
            <a:r>
              <a:rPr lang="en-US" dirty="0"/>
              <a:t>Learned about the two types of testing – Static &amp; Dynamic.</a:t>
            </a:r>
          </a:p>
          <a:p>
            <a:r>
              <a:rPr lang="en-US" dirty="0"/>
              <a:t>Finished the first assessment of the week. (AGILE + Business Analysis)</a:t>
            </a:r>
          </a:p>
        </p:txBody>
      </p:sp>
    </p:spTree>
    <p:extLst>
      <p:ext uri="{BB962C8B-B14F-4D97-AF65-F5344CB8AC3E}">
        <p14:creationId xmlns:p14="http://schemas.microsoft.com/office/powerpoint/2010/main" val="6293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F95-159A-CE26-FBEE-F2710A54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4 – AGILE &amp;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065C-A8F6-7175-5212-8BD0FCF5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the DevOps cycle which includes stages such as Plan, Code, Build, Test, Release, Deploy, Operate, Monitor.</a:t>
            </a:r>
          </a:p>
          <a:p>
            <a:r>
              <a:rPr lang="en-US" dirty="0"/>
              <a:t>Concept of continuous integration; tools such as Jenkins and Selenium.</a:t>
            </a:r>
          </a:p>
          <a:p>
            <a:r>
              <a:rPr lang="en-US" dirty="0"/>
              <a:t>Brief introduction to configuration tools such as Puppet and Ansible.</a:t>
            </a:r>
          </a:p>
          <a:p>
            <a:r>
              <a:rPr lang="en-US" dirty="0"/>
              <a:t>Concept of containerization was introduced as well.</a:t>
            </a:r>
          </a:p>
        </p:txBody>
      </p:sp>
    </p:spTree>
    <p:extLst>
      <p:ext uri="{BB962C8B-B14F-4D97-AF65-F5344CB8AC3E}">
        <p14:creationId xmlns:p14="http://schemas.microsoft.com/office/powerpoint/2010/main" val="158143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9C41-A143-1FDE-A204-D2F54A91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5 – DevOps tools &amp;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8203-0FAA-2520-CB45-61689592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DevOps tools was explained.</a:t>
            </a:r>
          </a:p>
          <a:p>
            <a:r>
              <a:rPr lang="en-US" dirty="0" err="1"/>
              <a:t>Github</a:t>
            </a:r>
            <a:r>
              <a:rPr lang="en-US" dirty="0"/>
              <a:t> actions were taught and also automation of integration.</a:t>
            </a:r>
          </a:p>
          <a:p>
            <a:r>
              <a:rPr lang="en-US" dirty="0"/>
              <a:t>Brief introduction to Cloud Computing and Cloud Service Models.</a:t>
            </a:r>
          </a:p>
          <a:p>
            <a:r>
              <a:rPr lang="en-US" dirty="0"/>
              <a:t>Virtualization and main purpose of cloud computing was explained.</a:t>
            </a:r>
          </a:p>
          <a:p>
            <a:r>
              <a:rPr lang="en-US" dirty="0"/>
              <a:t>Cloud sourcing and its benefits. </a:t>
            </a:r>
          </a:p>
          <a:p>
            <a:r>
              <a:rPr lang="en-US" dirty="0"/>
              <a:t>Team Activity: Continued to work on project and presentation.</a:t>
            </a:r>
          </a:p>
          <a:p>
            <a:r>
              <a:rPr lang="en-US" dirty="0"/>
              <a:t>Performed </a:t>
            </a:r>
            <a:r>
              <a:rPr lang="en-US" dirty="0" err="1"/>
              <a:t>github</a:t>
            </a:r>
            <a:r>
              <a:rPr lang="en-US" dirty="0"/>
              <a:t> actions in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0392-1324-7A86-56B8-49FF73DE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5 – Hands on training/Practical Work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CB30D1-C2E4-267F-8913-EF6F2FE4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26" y="1573955"/>
            <a:ext cx="7898713" cy="4936696"/>
          </a:xfrm>
        </p:spPr>
      </p:pic>
    </p:spTree>
    <p:extLst>
      <p:ext uri="{BB962C8B-B14F-4D97-AF65-F5344CB8AC3E}">
        <p14:creationId xmlns:p14="http://schemas.microsoft.com/office/powerpoint/2010/main" val="230647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49D-F015-0C93-D171-D1E876C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red shell logo&#10;&#10;Description automatically generated">
            <a:extLst>
              <a:ext uri="{FF2B5EF4-FFF2-40B4-BE49-F238E27FC236}">
                <a16:creationId xmlns:a16="http://schemas.microsoft.com/office/drawing/2014/main" id="{5C0957D6-80BF-E4CA-EE2B-6976E46E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56" y="1806330"/>
            <a:ext cx="4239687" cy="3570263"/>
          </a:xfrm>
        </p:spPr>
      </p:pic>
    </p:spTree>
    <p:extLst>
      <p:ext uri="{BB962C8B-B14F-4D97-AF65-F5344CB8AC3E}">
        <p14:creationId xmlns:p14="http://schemas.microsoft.com/office/powerpoint/2010/main" val="295781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360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JOURNEY PPT   Technical Onboarding - Week I</vt:lpstr>
      <vt:lpstr>Day 1 – Introduction to AGILE</vt:lpstr>
      <vt:lpstr>Day 1 - Hands on training/Practical Work</vt:lpstr>
      <vt:lpstr>Day 2 – Introduction to DBMS</vt:lpstr>
      <vt:lpstr>Day 3 – Introduction to Software Testing</vt:lpstr>
      <vt:lpstr>Day 4 – AGILE &amp; DevOps</vt:lpstr>
      <vt:lpstr>Day 5 – DevOps tools &amp; Cloud Computing</vt:lpstr>
      <vt:lpstr>Day 5 – Hands on training/Practical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  Technical Onboarding - Week I</dc:title>
  <dc:creator>Siddiqui, Afrin SBOBNG-PTIY/FBD</dc:creator>
  <cp:lastModifiedBy>Siddiqui, Afrin SBOBNG-PTIY/FBD</cp:lastModifiedBy>
  <cp:revision>1</cp:revision>
  <dcterms:created xsi:type="dcterms:W3CDTF">2023-08-25T09:38:54Z</dcterms:created>
  <dcterms:modified xsi:type="dcterms:W3CDTF">2023-08-25T16:51:41Z</dcterms:modified>
</cp:coreProperties>
</file>