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62D168-01E8-44AF-AF5E-F17B00CED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91" y="932134"/>
            <a:ext cx="10318418" cy="4394988"/>
          </a:xfrm>
        </p:spPr>
        <p:txBody>
          <a:bodyPr/>
          <a:lstStyle/>
          <a:p>
            <a:r>
              <a:rPr lang="en-US" dirty="0"/>
              <a:t>Music Genre Classification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748CFE-282D-4C67-BDF2-01133A6EB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809" y="5327122"/>
            <a:ext cx="7908010" cy="1443133"/>
          </a:xfrm>
        </p:spPr>
        <p:txBody>
          <a:bodyPr>
            <a:normAutofit/>
          </a:bodyPr>
          <a:lstStyle/>
          <a:p>
            <a:r>
              <a:rPr lang="en-US" dirty="0" err="1"/>
              <a:t>Afrina</a:t>
            </a:r>
            <a:r>
              <a:rPr lang="en-US" dirty="0"/>
              <a:t> </a:t>
            </a:r>
            <a:r>
              <a:rPr lang="en-US" dirty="0" err="1"/>
              <a:t>fardous</a:t>
            </a:r>
            <a:endParaRPr lang="en-US" dirty="0"/>
          </a:p>
          <a:p>
            <a:r>
              <a:rPr lang="en-US" dirty="0"/>
              <a:t>1512009042</a:t>
            </a:r>
          </a:p>
          <a:p>
            <a:r>
              <a:rPr lang="en-US" dirty="0"/>
              <a:t>Cse-465 section-02</a:t>
            </a:r>
          </a:p>
        </p:txBody>
      </p:sp>
    </p:spTree>
    <p:extLst>
      <p:ext uri="{BB962C8B-B14F-4D97-AF65-F5344CB8AC3E}">
        <p14:creationId xmlns:p14="http://schemas.microsoft.com/office/powerpoint/2010/main" val="3967067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6C25-EF17-46B1-B0C5-63D48372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954E-BAC3-48E1-BF9D-5BA89BC59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applied classic approach of machine learning to extract features and used a classifier</a:t>
            </a:r>
          </a:p>
          <a:p>
            <a:r>
              <a:rPr lang="en-US" dirty="0"/>
              <a:t>But for 2</a:t>
            </a:r>
            <a:r>
              <a:rPr lang="en-US" baseline="30000" dirty="0"/>
              <a:t>nd</a:t>
            </a:r>
            <a:r>
              <a:rPr lang="en-US" dirty="0"/>
              <a:t> and final phase our goal is to apply deep learning approach where we can feed a CNN with a </a:t>
            </a:r>
            <a:r>
              <a:rPr lang="en-US" dirty="0" err="1"/>
              <a:t>melspectrogram</a:t>
            </a:r>
            <a:r>
              <a:rPr lang="en-US" dirty="0"/>
              <a:t>.</a:t>
            </a:r>
          </a:p>
          <a:p>
            <a:r>
              <a:rPr lang="en-US" dirty="0"/>
              <a:t>This is how we can compare between multiple architectures find the best approach to classify between song genres more accurately like human do.</a:t>
            </a:r>
          </a:p>
        </p:txBody>
      </p:sp>
    </p:spTree>
    <p:extLst>
      <p:ext uri="{BB962C8B-B14F-4D97-AF65-F5344CB8AC3E}">
        <p14:creationId xmlns:p14="http://schemas.microsoft.com/office/powerpoint/2010/main" val="372503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9892-14A3-4F1E-867B-00888E5E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12FD-5BA4-49C6-8B82-FEF609B3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2292"/>
            <a:ext cx="10178322" cy="5546435"/>
          </a:xfrm>
        </p:spPr>
        <p:txBody>
          <a:bodyPr>
            <a:normAutofit/>
          </a:bodyPr>
          <a:lstStyle/>
          <a:p>
            <a:r>
              <a:rPr lang="en-US" dirty="0"/>
              <a:t>We used public GTZAN dataset. </a:t>
            </a:r>
          </a:p>
          <a:p>
            <a:r>
              <a:rPr lang="en-US" dirty="0"/>
              <a:t>The Dataset consists of 10 genre classes each including 100 .wav files</a:t>
            </a:r>
          </a:p>
          <a:p>
            <a:pPr marL="0" indent="0">
              <a:buNone/>
            </a:pPr>
            <a:r>
              <a:rPr lang="en-US" b="1" u="sng" dirty="0"/>
              <a:t>The classes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Blues	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Classical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Country	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Disco            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Hip-hop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Jazz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Reggae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Rock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0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CA94-0824-4B1E-BAF1-1B8E820D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4241-64CA-429C-8F9F-87F5779A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 </a:t>
            </a:r>
          </a:p>
        </p:txBody>
      </p:sp>
    </p:spTree>
    <p:extLst>
      <p:ext uri="{BB962C8B-B14F-4D97-AF65-F5344CB8AC3E}">
        <p14:creationId xmlns:p14="http://schemas.microsoft.com/office/powerpoint/2010/main" val="343807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9EAD-FE31-4C64-8816-FA370D0B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A9E9-A274-4BA1-B5C3-81E7FFAE8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9964"/>
            <a:ext cx="10178322" cy="55418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</a:t>
            </a:r>
            <a:r>
              <a:rPr lang="en-US" dirty="0" err="1"/>
              <a:t>Librosa</a:t>
            </a:r>
            <a:r>
              <a:rPr lang="en-US" dirty="0"/>
              <a:t> library we calculated the features of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centeroid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roloff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zcr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rms and</a:t>
            </a:r>
          </a:p>
          <a:p>
            <a:pPr marL="0" indent="0">
              <a:buNone/>
            </a:pPr>
            <a:r>
              <a:rPr lang="en-US" dirty="0"/>
              <a:t>	flux</a:t>
            </a:r>
          </a:p>
          <a:p>
            <a:r>
              <a:rPr lang="en-US" dirty="0"/>
              <a:t>And for each feature we calculated </a:t>
            </a:r>
          </a:p>
          <a:p>
            <a:pPr marL="0" indent="0">
              <a:buNone/>
            </a:pPr>
            <a:r>
              <a:rPr lang="en-US" dirty="0"/>
              <a:t>	mean</a:t>
            </a:r>
          </a:p>
          <a:p>
            <a:pPr marL="0" indent="0">
              <a:buNone/>
            </a:pPr>
            <a:r>
              <a:rPr lang="en-US" dirty="0"/>
              <a:t>	std</a:t>
            </a:r>
          </a:p>
          <a:p>
            <a:pPr marL="0" indent="0">
              <a:buNone/>
            </a:pPr>
            <a:r>
              <a:rPr lang="en-US" dirty="0"/>
              <a:t>	kurtosis and</a:t>
            </a:r>
          </a:p>
          <a:p>
            <a:pPr marL="0" indent="0">
              <a:buNone/>
            </a:pPr>
            <a:r>
              <a:rPr lang="en-US" dirty="0"/>
              <a:t>	skew</a:t>
            </a:r>
          </a:p>
          <a:p>
            <a:r>
              <a:rPr lang="en-US" dirty="0"/>
              <a:t>We did </a:t>
            </a:r>
            <a:r>
              <a:rPr lang="en-US" dirty="0" err="1"/>
              <a:t>mfcc</a:t>
            </a:r>
            <a:r>
              <a:rPr lang="en-US" dirty="0"/>
              <a:t> treatment and calculated tempo.  </a:t>
            </a:r>
          </a:p>
          <a:p>
            <a:r>
              <a:rPr lang="en-US" dirty="0"/>
              <a:t>After computing our feature shape was (1000,74)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4745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D704-3B4E-4472-94DB-C797EA1D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extraction contd.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AA81A1-3C9A-4660-BED9-8470692F2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475" y="2236859"/>
            <a:ext cx="10179050" cy="238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024B-522E-4294-BD77-DD0DF38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909AD4-78B5-4F4C-B40B-6C1530A1E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525" y="1631950"/>
            <a:ext cx="5210314" cy="3594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787C24-CF18-495C-A59B-7788F1F1DE92}"/>
              </a:ext>
            </a:extLst>
          </p:cNvPr>
          <p:cNvSpPr/>
          <p:nvPr/>
        </p:nvSpPr>
        <p:spPr>
          <a:xfrm>
            <a:off x="2563956" y="5226050"/>
            <a:ext cx="234346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Principal Component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450A3-8E87-41FD-A0C2-2816D3921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992" y="1874517"/>
            <a:ext cx="5212080" cy="30908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82AD68-2B22-4D1A-B317-FE2EA91A7400}"/>
              </a:ext>
            </a:extLst>
          </p:cNvPr>
          <p:cNvSpPr/>
          <p:nvPr/>
        </p:nvSpPr>
        <p:spPr>
          <a:xfrm>
            <a:off x="8449691" y="5226050"/>
            <a:ext cx="12366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Variance Ratio</a:t>
            </a:r>
          </a:p>
        </p:txBody>
      </p:sp>
    </p:spTree>
    <p:extLst>
      <p:ext uri="{BB962C8B-B14F-4D97-AF65-F5344CB8AC3E}">
        <p14:creationId xmlns:p14="http://schemas.microsoft.com/office/powerpoint/2010/main" val="307182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1FAE-9B7D-400E-A2E4-5E1E93E6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contd.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EC1294-812D-4900-BFC7-B3BBEB4FA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315" y="2001749"/>
            <a:ext cx="4265292" cy="2854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6ABE28-B9DC-4A33-9FC9-9CB86D0A7BE1}"/>
              </a:ext>
            </a:extLst>
          </p:cNvPr>
          <p:cNvSpPr/>
          <p:nvPr/>
        </p:nvSpPr>
        <p:spPr>
          <a:xfrm>
            <a:off x="3200229" y="4983482"/>
            <a:ext cx="103746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Scatter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7B46F-3909-43F8-89FC-6625CB484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889" y="1874517"/>
            <a:ext cx="4334365" cy="30036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90FBB5-9737-47FA-9DC9-9BCCBAF6C716}"/>
              </a:ext>
            </a:extLst>
          </p:cNvPr>
          <p:cNvSpPr/>
          <p:nvPr/>
        </p:nvSpPr>
        <p:spPr>
          <a:xfrm>
            <a:off x="8077907" y="4983482"/>
            <a:ext cx="153433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T-SNE Scatter Plot</a:t>
            </a:r>
          </a:p>
        </p:txBody>
      </p:sp>
    </p:spTree>
    <p:extLst>
      <p:ext uri="{BB962C8B-B14F-4D97-AF65-F5344CB8AC3E}">
        <p14:creationId xmlns:p14="http://schemas.microsoft.com/office/powerpoint/2010/main" val="202776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68E7-5EB5-4BE9-B2D2-B7547C4A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7914-7F4D-453B-B72C-AF5C5E8B7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5455"/>
            <a:ext cx="10178322" cy="4494137"/>
          </a:xfrm>
        </p:spPr>
        <p:txBody>
          <a:bodyPr/>
          <a:lstStyle/>
          <a:p>
            <a:r>
              <a:rPr lang="en-US" dirty="0"/>
              <a:t>Penalty = 12 and C = 1</a:t>
            </a:r>
          </a:p>
          <a:p>
            <a:r>
              <a:rPr lang="en-US" dirty="0"/>
              <a:t>For K-Fold confusion matrix k=5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F88D6-3237-4AF2-9F3E-FD3ED5338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37" y="3176587"/>
            <a:ext cx="3743325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D3978-FBE1-4C82-92BC-AEFD911E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9" y="3688734"/>
            <a:ext cx="3638550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867F9F-4D33-4E8F-B769-73F22C94D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337" y="4162478"/>
            <a:ext cx="35718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7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07B0-7D2E-4320-91C8-B9CCDE99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contd.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9ED12-F1FB-4FE0-9AB2-A62BA0FCC3C9}"/>
              </a:ext>
            </a:extLst>
          </p:cNvPr>
          <p:cNvSpPr/>
          <p:nvPr/>
        </p:nvSpPr>
        <p:spPr>
          <a:xfrm>
            <a:off x="8676051" y="3244334"/>
            <a:ext cx="2971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 Accuracy = 0.72900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Standard Deviation = 0.01562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A2A159-FBA2-48DF-95F6-0A1AF5ED0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8841" y="1585722"/>
            <a:ext cx="4334317" cy="392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1391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156</TotalTime>
  <Words>217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Music Genre Classification</vt:lpstr>
      <vt:lpstr>Our dataset</vt:lpstr>
      <vt:lpstr>Method </vt:lpstr>
      <vt:lpstr>Features Extraction</vt:lpstr>
      <vt:lpstr>Features extraction contd.</vt:lpstr>
      <vt:lpstr>visualization</vt:lpstr>
      <vt:lpstr>Visualization contd.</vt:lpstr>
      <vt:lpstr>Logistic regression</vt:lpstr>
      <vt:lpstr>Logistic regression contd.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</dc:title>
  <dc:creator>Tanjeeb-Jumar</dc:creator>
  <cp:lastModifiedBy>Tanjeeb-Jumar</cp:lastModifiedBy>
  <cp:revision>13</cp:revision>
  <dcterms:created xsi:type="dcterms:W3CDTF">2019-12-01T19:24:42Z</dcterms:created>
  <dcterms:modified xsi:type="dcterms:W3CDTF">2019-12-02T07:35:57Z</dcterms:modified>
</cp:coreProperties>
</file>