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62D168-01E8-44AF-AF5E-F17B00CE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932134"/>
            <a:ext cx="10318418" cy="4394988"/>
          </a:xfrm>
        </p:spPr>
        <p:txBody>
          <a:bodyPr/>
          <a:lstStyle/>
          <a:p>
            <a:r>
              <a:rPr lang="en-US" dirty="0"/>
              <a:t>Music Genre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748CFE-282D-4C67-BDF2-01133A6E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809" y="5327122"/>
            <a:ext cx="7908010" cy="1443133"/>
          </a:xfrm>
        </p:spPr>
        <p:txBody>
          <a:bodyPr>
            <a:normAutofit/>
          </a:bodyPr>
          <a:lstStyle/>
          <a:p>
            <a:r>
              <a:rPr lang="en-US" dirty="0" err="1"/>
              <a:t>Afrina</a:t>
            </a:r>
            <a:r>
              <a:rPr lang="en-US" dirty="0"/>
              <a:t> </a:t>
            </a:r>
            <a:r>
              <a:rPr lang="en-US" dirty="0" err="1"/>
              <a:t>fardous</a:t>
            </a:r>
            <a:endParaRPr lang="en-US" dirty="0"/>
          </a:p>
          <a:p>
            <a:r>
              <a:rPr lang="en-US" dirty="0"/>
              <a:t>1512009042</a:t>
            </a:r>
          </a:p>
          <a:p>
            <a:r>
              <a:rPr lang="en-US" dirty="0"/>
              <a:t>Cse-465 section-02</a:t>
            </a:r>
          </a:p>
        </p:txBody>
      </p:sp>
    </p:spTree>
    <p:extLst>
      <p:ext uri="{BB962C8B-B14F-4D97-AF65-F5344CB8AC3E}">
        <p14:creationId xmlns:p14="http://schemas.microsoft.com/office/powerpoint/2010/main" val="396706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07B0-7D2E-4320-91C8-B9CCDE9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cnn-2d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AFDF3-0A2B-414F-A57E-B7FF72DF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80" y="1257954"/>
            <a:ext cx="5467639" cy="56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6C25-EF17-46B1-B0C5-63D48372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954E-BAC3-48E1-BF9D-5BA89BC5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applied classical machine learning and neural network approaches to classify the genres of music. </a:t>
            </a:r>
          </a:p>
          <a:p>
            <a:r>
              <a:rPr lang="en-US" dirty="0"/>
              <a:t>Using CNN-2D architecture of CNN we got accuracy 82% whereas using Logistic Regression we got accuracy only 72%</a:t>
            </a:r>
          </a:p>
          <a:p>
            <a:r>
              <a:rPr lang="en-US" dirty="0"/>
              <a:t>For future work our plan is to build a real-time classifier to classify music genres.  </a:t>
            </a:r>
          </a:p>
        </p:txBody>
      </p:sp>
    </p:spTree>
    <p:extLst>
      <p:ext uri="{BB962C8B-B14F-4D97-AF65-F5344CB8AC3E}">
        <p14:creationId xmlns:p14="http://schemas.microsoft.com/office/powerpoint/2010/main" val="37250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9892-14A3-4F1E-867B-00888E5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12FD-5BA4-49C6-8B82-FEF609B3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92"/>
            <a:ext cx="10178322" cy="5546435"/>
          </a:xfrm>
        </p:spPr>
        <p:txBody>
          <a:bodyPr>
            <a:normAutofit/>
          </a:bodyPr>
          <a:lstStyle/>
          <a:p>
            <a:r>
              <a:rPr lang="en-US" dirty="0"/>
              <a:t>We used public GTZAN dataset. </a:t>
            </a:r>
          </a:p>
          <a:p>
            <a:r>
              <a:rPr lang="en-US" dirty="0"/>
              <a:t>The Dataset consists of 10 genre classes each including 100 .wav files</a:t>
            </a:r>
          </a:p>
          <a:p>
            <a:pPr marL="0" indent="0">
              <a:buNone/>
            </a:pPr>
            <a:r>
              <a:rPr lang="en-US" b="1" u="sng" dirty="0"/>
              <a:t>The classes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Blues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Classical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Country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Disco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Hip-hop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Jazz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Reggae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Rock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A94-0824-4B1E-BAF1-1B8E820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4241-64CA-429C-8F9F-87F5779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with Architecture CNN-2D </a:t>
            </a:r>
          </a:p>
        </p:txBody>
      </p:sp>
    </p:spTree>
    <p:extLst>
      <p:ext uri="{BB962C8B-B14F-4D97-AF65-F5344CB8AC3E}">
        <p14:creationId xmlns:p14="http://schemas.microsoft.com/office/powerpoint/2010/main" val="34380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EAD-FE31-4C64-8816-FA370D0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 for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9E9-A274-4BA1-B5C3-81E7FFA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964"/>
            <a:ext cx="10178322" cy="5541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Librosa</a:t>
            </a:r>
            <a:r>
              <a:rPr lang="en-US" dirty="0"/>
              <a:t> library we calculated the features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centeroid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roloff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zcr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rms and</a:t>
            </a:r>
          </a:p>
          <a:p>
            <a:pPr marL="0" indent="0">
              <a:buNone/>
            </a:pPr>
            <a:r>
              <a:rPr lang="en-US" dirty="0"/>
              <a:t>	flux</a:t>
            </a:r>
          </a:p>
          <a:p>
            <a:r>
              <a:rPr lang="en-US" dirty="0"/>
              <a:t>And for each feature we calculated </a:t>
            </a:r>
          </a:p>
          <a:p>
            <a:pPr marL="0" indent="0">
              <a:buNone/>
            </a:pPr>
            <a:r>
              <a:rPr lang="en-US" dirty="0"/>
              <a:t>	mean</a:t>
            </a:r>
          </a:p>
          <a:p>
            <a:pPr marL="0" indent="0">
              <a:buNone/>
            </a:pPr>
            <a:r>
              <a:rPr lang="en-US" dirty="0"/>
              <a:t>	std</a:t>
            </a:r>
          </a:p>
          <a:p>
            <a:pPr marL="0" indent="0">
              <a:buNone/>
            </a:pPr>
            <a:r>
              <a:rPr lang="en-US" dirty="0"/>
              <a:t>	kurtosis and</a:t>
            </a:r>
          </a:p>
          <a:p>
            <a:pPr marL="0" indent="0">
              <a:buNone/>
            </a:pPr>
            <a:r>
              <a:rPr lang="en-US" dirty="0"/>
              <a:t>	skew</a:t>
            </a:r>
          </a:p>
          <a:p>
            <a:r>
              <a:rPr lang="en-US" dirty="0"/>
              <a:t>We did </a:t>
            </a:r>
            <a:r>
              <a:rPr lang="en-US" dirty="0" err="1"/>
              <a:t>mfcc</a:t>
            </a:r>
            <a:r>
              <a:rPr lang="en-US" dirty="0"/>
              <a:t> treatment and calculated tempo.  </a:t>
            </a:r>
          </a:p>
          <a:p>
            <a:r>
              <a:rPr lang="en-US" dirty="0"/>
              <a:t>After computing our feature shape was (1000,74)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74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EAD-FE31-4C64-8816-FA370D0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 for cnn-2d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9E9-A274-4BA1-B5C3-81E7FFA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0182"/>
            <a:ext cx="10178322" cy="5181600"/>
          </a:xfrm>
        </p:spPr>
        <p:txBody>
          <a:bodyPr>
            <a:normAutofit/>
          </a:bodyPr>
          <a:lstStyle/>
          <a:p>
            <a:r>
              <a:rPr lang="en-US" sz="4400" dirty="0"/>
              <a:t>Split a 30s song into 3 songs with 50% overlapping</a:t>
            </a:r>
          </a:p>
          <a:p>
            <a:r>
              <a:rPr lang="en-US" sz="4400" dirty="0"/>
              <a:t>Converted the list of songs into an np array of </a:t>
            </a:r>
            <a:r>
              <a:rPr lang="en-US" sz="4400" dirty="0" err="1"/>
              <a:t>melspectograms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183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9D03-A7E0-404D-AD72-8F322DC6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FF09-6E43-41A7-A0C7-B26CA6EA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6837"/>
            <a:ext cx="10178322" cy="4752756"/>
          </a:xfrm>
        </p:spPr>
        <p:txBody>
          <a:bodyPr>
            <a:normAutofit/>
          </a:bodyPr>
          <a:lstStyle/>
          <a:p>
            <a:r>
              <a:rPr lang="en-US" sz="2400" dirty="0"/>
              <a:t>The size of X-shape was (19000, 128, 129, 3)</a:t>
            </a:r>
          </a:p>
          <a:p>
            <a:r>
              <a:rPr lang="en-US" sz="2400" dirty="0"/>
              <a:t>The size of  Y-shape was (19000, 10)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ratio of training and testing set was 70:30</a:t>
            </a:r>
          </a:p>
          <a:p>
            <a:pPr marL="0" indent="0">
              <a:buNone/>
            </a:pPr>
            <a:r>
              <a:rPr lang="en-US" sz="2400" dirty="0"/>
              <a:t>After splitting the shape of training and testing was</a:t>
            </a:r>
          </a:p>
          <a:p>
            <a:r>
              <a:rPr lang="en-US" sz="2400" dirty="0"/>
              <a:t>X-Train-Shape (13300, 128, 129, 3)</a:t>
            </a:r>
          </a:p>
          <a:p>
            <a:r>
              <a:rPr lang="en-US" sz="2400" dirty="0"/>
              <a:t>X-Test-Shape (5700, 128, 129, 3)  </a:t>
            </a:r>
          </a:p>
          <a:p>
            <a:r>
              <a:rPr lang="en-US" sz="2400" dirty="0"/>
              <a:t>Y-Train-Shape (13300, 10)</a:t>
            </a:r>
          </a:p>
          <a:p>
            <a:r>
              <a:rPr lang="en-US" sz="2400" dirty="0"/>
              <a:t>Y-Test-Shape (5700, 10)</a:t>
            </a:r>
          </a:p>
        </p:txBody>
      </p:sp>
    </p:spTree>
    <p:extLst>
      <p:ext uri="{BB962C8B-B14F-4D97-AF65-F5344CB8AC3E}">
        <p14:creationId xmlns:p14="http://schemas.microsoft.com/office/powerpoint/2010/main" val="11556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D704-3B4E-4472-94DB-C797EA1D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train and 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37A59-5662-4122-AFED-F3ED5643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874517"/>
            <a:ext cx="5410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AEB4-6B7D-40AE-B132-D25A5814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2AEE-1529-4BE2-B8ED-7E603F08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7055"/>
            <a:ext cx="10178322" cy="439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training: </a:t>
            </a:r>
          </a:p>
          <a:p>
            <a:pPr marL="0" indent="0">
              <a:buNone/>
            </a:pPr>
            <a:r>
              <a:rPr lang="en-US" sz="2400" dirty="0"/>
              <a:t>The batch size was – 32</a:t>
            </a:r>
          </a:p>
          <a:p>
            <a:pPr marL="0" indent="0">
              <a:buNone/>
            </a:pPr>
            <a:r>
              <a:rPr lang="en-US" sz="2400" dirty="0"/>
              <a:t>And we trained for – 50 epochs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B1AC-E0C3-494C-B08C-78EE6E05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58" y="2937577"/>
            <a:ext cx="6631643" cy="39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8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5EB6-89E3-4316-B2E1-CC38EB68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D399-1766-495C-A629-88B998E4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2327"/>
            <a:ext cx="10178322" cy="4577265"/>
          </a:xfrm>
        </p:spPr>
        <p:txBody>
          <a:bodyPr/>
          <a:lstStyle/>
          <a:p>
            <a:r>
              <a:rPr lang="en-US" dirty="0"/>
              <a:t>Validation Loss = 0.528</a:t>
            </a:r>
          </a:p>
          <a:p>
            <a:r>
              <a:rPr lang="en-US" dirty="0"/>
              <a:t>Validation accuracy = 0.821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BD2F6-D38C-45B4-BDF3-7C73A86C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01793"/>
            <a:ext cx="4933950" cy="4540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9E824-1EC9-4715-A686-7F960C3B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01793"/>
            <a:ext cx="4933950" cy="45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52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894</TotalTime>
  <Words>306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Music Genre Classification</vt:lpstr>
      <vt:lpstr>Our dataset</vt:lpstr>
      <vt:lpstr>Method </vt:lpstr>
      <vt:lpstr>Features Extraction for SVM</vt:lpstr>
      <vt:lpstr>Features Extraction for cnn-2d</vt:lpstr>
      <vt:lpstr>DATASET SPLIT</vt:lpstr>
      <vt:lpstr>Histogram of train and test set</vt:lpstr>
      <vt:lpstr>Training</vt:lpstr>
      <vt:lpstr>Accuracy </vt:lpstr>
      <vt:lpstr>Confusion matrix for cnn-2d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Tanjeeb-Jumar</dc:creator>
  <cp:lastModifiedBy>Tanjeeb-Jumar</cp:lastModifiedBy>
  <cp:revision>19</cp:revision>
  <dcterms:created xsi:type="dcterms:W3CDTF">2019-12-01T19:24:42Z</dcterms:created>
  <dcterms:modified xsi:type="dcterms:W3CDTF">2019-12-23T07:34:32Z</dcterms:modified>
</cp:coreProperties>
</file>