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AD9E9-D494-4617-BC3F-3B3521F80DF9}" v="16" dt="2025-09-07T17:45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25" autoAdjust="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IN BANU" userId="9cfc579fb5368d31" providerId="LiveId" clId="{9E75A867-0C87-409F-ADC8-8B6EA6B92284}"/>
    <pc:docChg chg="undo custSel addSld delSld modSld">
      <pc:chgData name="AFRIN BANU" userId="9cfc579fb5368d31" providerId="LiveId" clId="{9E75A867-0C87-409F-ADC8-8B6EA6B92284}" dt="2025-09-07T19:23:52.213" v="164" actId="1076"/>
      <pc:docMkLst>
        <pc:docMk/>
      </pc:docMkLst>
      <pc:sldChg chg="addSp delSp modSp mod">
        <pc:chgData name="AFRIN BANU" userId="9cfc579fb5368d31" providerId="LiveId" clId="{9E75A867-0C87-409F-ADC8-8B6EA6B92284}" dt="2025-09-07T16:26:15.688" v="75" actId="14100"/>
        <pc:sldMkLst>
          <pc:docMk/>
          <pc:sldMk cId="4268532917" sldId="256"/>
        </pc:sldMkLst>
        <pc:spChg chg="mod">
          <ac:chgData name="AFRIN BANU" userId="9cfc579fb5368d31" providerId="LiveId" clId="{9E75A867-0C87-409F-ADC8-8B6EA6B92284}" dt="2025-09-07T16:21:06.752" v="60" actId="1076"/>
          <ac:spMkLst>
            <pc:docMk/>
            <pc:sldMk cId="4268532917" sldId="256"/>
            <ac:spMk id="3" creationId="{8FEE4519-1291-0E63-6550-4C5FD58F2933}"/>
          </ac:spMkLst>
        </pc:spChg>
        <pc:picChg chg="add mod">
          <ac:chgData name="AFRIN BANU" userId="9cfc579fb5368d31" providerId="LiveId" clId="{9E75A867-0C87-409F-ADC8-8B6EA6B92284}" dt="2025-09-07T16:26:15.688" v="75" actId="14100"/>
          <ac:picMkLst>
            <pc:docMk/>
            <pc:sldMk cId="4268532917" sldId="256"/>
            <ac:picMk id="5" creationId="{1BDB3B81-AFD1-9045-829E-36577056BFEC}"/>
          </ac:picMkLst>
        </pc:picChg>
        <pc:picChg chg="add del mod">
          <ac:chgData name="AFRIN BANU" userId="9cfc579fb5368d31" providerId="LiveId" clId="{9E75A867-0C87-409F-ADC8-8B6EA6B92284}" dt="2025-09-07T16:25:37.145" v="65" actId="21"/>
          <ac:picMkLst>
            <pc:docMk/>
            <pc:sldMk cId="4268532917" sldId="256"/>
            <ac:picMk id="7" creationId="{20984772-E18F-2A3C-A171-F7FAF1599C43}"/>
          </ac:picMkLst>
        </pc:picChg>
        <pc:picChg chg="add del mod">
          <ac:chgData name="AFRIN BANU" userId="9cfc579fb5368d31" providerId="LiveId" clId="{9E75A867-0C87-409F-ADC8-8B6EA6B92284}" dt="2025-09-07T16:25:31.830" v="64" actId="21"/>
          <ac:picMkLst>
            <pc:docMk/>
            <pc:sldMk cId="4268532917" sldId="256"/>
            <ac:picMk id="9" creationId="{6C47B5E7-FED4-B460-9DA8-832A8E564545}"/>
          </ac:picMkLst>
        </pc:picChg>
        <pc:picChg chg="add mod">
          <ac:chgData name="AFRIN BANU" userId="9cfc579fb5368d31" providerId="LiveId" clId="{9E75A867-0C87-409F-ADC8-8B6EA6B92284}" dt="2025-09-07T16:26:08.338" v="74" actId="1076"/>
          <ac:picMkLst>
            <pc:docMk/>
            <pc:sldMk cId="4268532917" sldId="256"/>
            <ac:picMk id="11" creationId="{CCE5B1AD-AAE9-A449-FE5B-0FC53A7CB337}"/>
          </ac:picMkLst>
        </pc:picChg>
      </pc:sldChg>
      <pc:sldChg chg="addSp modSp mod">
        <pc:chgData name="AFRIN BANU" userId="9cfc579fb5368d31" providerId="LiveId" clId="{9E75A867-0C87-409F-ADC8-8B6EA6B92284}" dt="2025-09-07T16:18:55.799" v="38" actId="14100"/>
        <pc:sldMkLst>
          <pc:docMk/>
          <pc:sldMk cId="1610372336" sldId="257"/>
        </pc:sldMkLst>
        <pc:picChg chg="add mod">
          <ac:chgData name="AFRIN BANU" userId="9cfc579fb5368d31" providerId="LiveId" clId="{9E75A867-0C87-409F-ADC8-8B6EA6B92284}" dt="2025-09-07T16:18:55.799" v="38" actId="14100"/>
          <ac:picMkLst>
            <pc:docMk/>
            <pc:sldMk cId="1610372336" sldId="257"/>
            <ac:picMk id="5" creationId="{2B5511CE-3CC8-8BA3-4B85-B75F027BB436}"/>
          </ac:picMkLst>
        </pc:picChg>
      </pc:sldChg>
      <pc:sldChg chg="addSp delSp modSp mod">
        <pc:chgData name="AFRIN BANU" userId="9cfc579fb5368d31" providerId="LiveId" clId="{9E75A867-0C87-409F-ADC8-8B6EA6B92284}" dt="2025-09-07T16:17:39.220" v="27" actId="1076"/>
        <pc:sldMkLst>
          <pc:docMk/>
          <pc:sldMk cId="2160908253" sldId="258"/>
        </pc:sldMkLst>
        <pc:picChg chg="add del mod">
          <ac:chgData name="AFRIN BANU" userId="9cfc579fb5368d31" providerId="LiveId" clId="{9E75A867-0C87-409F-ADC8-8B6EA6B92284}" dt="2025-09-07T16:10:57.812" v="7" actId="21"/>
          <ac:picMkLst>
            <pc:docMk/>
            <pc:sldMk cId="2160908253" sldId="258"/>
            <ac:picMk id="5" creationId="{0544EF81-4905-27AB-31D3-E9F59D72AA29}"/>
          </ac:picMkLst>
        </pc:picChg>
        <pc:picChg chg="add mod">
          <ac:chgData name="AFRIN BANU" userId="9cfc579fb5368d31" providerId="LiveId" clId="{9E75A867-0C87-409F-ADC8-8B6EA6B92284}" dt="2025-09-07T16:17:39.220" v="27" actId="1076"/>
          <ac:picMkLst>
            <pc:docMk/>
            <pc:sldMk cId="2160908253" sldId="258"/>
            <ac:picMk id="7" creationId="{E30473D7-6549-4C83-400C-A0DAD6CC2F85}"/>
          </ac:picMkLst>
        </pc:picChg>
      </pc:sldChg>
      <pc:sldChg chg="addSp modSp mod">
        <pc:chgData name="AFRIN BANU" userId="9cfc579fb5368d31" providerId="LiveId" clId="{9E75A867-0C87-409F-ADC8-8B6EA6B92284}" dt="2025-09-07T16:28:14.225" v="91" actId="1076"/>
        <pc:sldMkLst>
          <pc:docMk/>
          <pc:sldMk cId="2498538963" sldId="259"/>
        </pc:sldMkLst>
        <pc:picChg chg="add mod">
          <ac:chgData name="AFRIN BANU" userId="9cfc579fb5368d31" providerId="LiveId" clId="{9E75A867-0C87-409F-ADC8-8B6EA6B92284}" dt="2025-09-07T16:28:14.225" v="91" actId="1076"/>
          <ac:picMkLst>
            <pc:docMk/>
            <pc:sldMk cId="2498538963" sldId="259"/>
            <ac:picMk id="5" creationId="{A93D1159-CA51-862E-5A95-4B8C8DC5F153}"/>
          </ac:picMkLst>
        </pc:picChg>
      </pc:sldChg>
      <pc:sldChg chg="addSp modSp mod">
        <pc:chgData name="AFRIN BANU" userId="9cfc579fb5368d31" providerId="LiveId" clId="{9E75A867-0C87-409F-ADC8-8B6EA6B92284}" dt="2025-09-07T16:27:20.212" v="81" actId="1076"/>
        <pc:sldMkLst>
          <pc:docMk/>
          <pc:sldMk cId="1197949661" sldId="260"/>
        </pc:sldMkLst>
        <pc:picChg chg="add mod">
          <ac:chgData name="AFRIN BANU" userId="9cfc579fb5368d31" providerId="LiveId" clId="{9E75A867-0C87-409F-ADC8-8B6EA6B92284}" dt="2025-09-07T16:27:20.212" v="81" actId="1076"/>
          <ac:picMkLst>
            <pc:docMk/>
            <pc:sldMk cId="1197949661" sldId="260"/>
            <ac:picMk id="5" creationId="{40A5E80A-6C2A-6698-1CA2-AFF6CA3150DD}"/>
          </ac:picMkLst>
        </pc:picChg>
      </pc:sldChg>
      <pc:sldChg chg="addSp modSp mod">
        <pc:chgData name="AFRIN BANU" userId="9cfc579fb5368d31" providerId="LiveId" clId="{9E75A867-0C87-409F-ADC8-8B6EA6B92284}" dt="2025-09-07T16:28:57.210" v="102" actId="14100"/>
        <pc:sldMkLst>
          <pc:docMk/>
          <pc:sldMk cId="3813727812" sldId="261"/>
        </pc:sldMkLst>
        <pc:picChg chg="add mod">
          <ac:chgData name="AFRIN BANU" userId="9cfc579fb5368d31" providerId="LiveId" clId="{9E75A867-0C87-409F-ADC8-8B6EA6B92284}" dt="2025-09-07T16:28:57.210" v="102" actId="14100"/>
          <ac:picMkLst>
            <pc:docMk/>
            <pc:sldMk cId="3813727812" sldId="261"/>
            <ac:picMk id="5" creationId="{DFBFD74F-FF1E-2C44-23B9-92ACB3444A04}"/>
          </ac:picMkLst>
        </pc:picChg>
      </pc:sldChg>
      <pc:sldChg chg="addSp modSp mod">
        <pc:chgData name="AFRIN BANU" userId="9cfc579fb5368d31" providerId="LiveId" clId="{9E75A867-0C87-409F-ADC8-8B6EA6B92284}" dt="2025-09-07T16:31:11.854" v="123" actId="1076"/>
        <pc:sldMkLst>
          <pc:docMk/>
          <pc:sldMk cId="173486901" sldId="262"/>
        </pc:sldMkLst>
        <pc:picChg chg="add mod">
          <ac:chgData name="AFRIN BANU" userId="9cfc579fb5368d31" providerId="LiveId" clId="{9E75A867-0C87-409F-ADC8-8B6EA6B92284}" dt="2025-09-07T16:31:11.854" v="123" actId="1076"/>
          <ac:picMkLst>
            <pc:docMk/>
            <pc:sldMk cId="173486901" sldId="262"/>
            <ac:picMk id="7" creationId="{D5029BD2-47C3-8FD5-7EE0-0220929EF755}"/>
          </ac:picMkLst>
        </pc:picChg>
      </pc:sldChg>
      <pc:sldChg chg="addSp modSp mod">
        <pc:chgData name="AFRIN BANU" userId="9cfc579fb5368d31" providerId="LiveId" clId="{9E75A867-0C87-409F-ADC8-8B6EA6B92284}" dt="2025-09-07T19:23:52.213" v="164" actId="1076"/>
        <pc:sldMkLst>
          <pc:docMk/>
          <pc:sldMk cId="721215600" sldId="263"/>
        </pc:sldMkLst>
        <pc:picChg chg="add mod">
          <ac:chgData name="AFRIN BANU" userId="9cfc579fb5368d31" providerId="LiveId" clId="{9E75A867-0C87-409F-ADC8-8B6EA6B92284}" dt="2025-09-07T19:23:52.213" v="164" actId="1076"/>
          <ac:picMkLst>
            <pc:docMk/>
            <pc:sldMk cId="721215600" sldId="263"/>
            <ac:picMk id="5" creationId="{C8A679F5-186F-7443-39FF-1E8F66488A90}"/>
          </ac:picMkLst>
        </pc:picChg>
      </pc:sldChg>
      <pc:sldChg chg="addSp modSp mod">
        <pc:chgData name="AFRIN BANU" userId="9cfc579fb5368d31" providerId="LiveId" clId="{9E75A867-0C87-409F-ADC8-8B6EA6B92284}" dt="2025-09-07T17:41:21.310" v="133" actId="29295"/>
        <pc:sldMkLst>
          <pc:docMk/>
          <pc:sldMk cId="1314411054" sldId="264"/>
        </pc:sldMkLst>
        <pc:picChg chg="add mod">
          <ac:chgData name="AFRIN BANU" userId="9cfc579fb5368d31" providerId="LiveId" clId="{9E75A867-0C87-409F-ADC8-8B6EA6B92284}" dt="2025-09-07T17:41:21.310" v="133" actId="29295"/>
          <ac:picMkLst>
            <pc:docMk/>
            <pc:sldMk cId="1314411054" sldId="264"/>
            <ac:picMk id="5" creationId="{97D964B0-D91D-4B5D-D872-A9E1E18BC252}"/>
          </ac:picMkLst>
        </pc:picChg>
      </pc:sldChg>
      <pc:sldChg chg="addSp modSp mod">
        <pc:chgData name="AFRIN BANU" userId="9cfc579fb5368d31" providerId="LiveId" clId="{9E75A867-0C87-409F-ADC8-8B6EA6B92284}" dt="2025-09-07T17:45:06.620" v="158" actId="931"/>
        <pc:sldMkLst>
          <pc:docMk/>
          <pc:sldMk cId="156311982" sldId="265"/>
        </pc:sldMkLst>
        <pc:picChg chg="add mod ord">
          <ac:chgData name="AFRIN BANU" userId="9cfc579fb5368d31" providerId="LiveId" clId="{9E75A867-0C87-409F-ADC8-8B6EA6B92284}" dt="2025-09-07T17:45:06.620" v="158" actId="931"/>
          <ac:picMkLst>
            <pc:docMk/>
            <pc:sldMk cId="156311982" sldId="265"/>
            <ac:picMk id="5" creationId="{C76ED43F-E56B-93C7-8947-2103B2E5C8E0}"/>
          </ac:picMkLst>
        </pc:picChg>
      </pc:sldChg>
      <pc:sldChg chg="new del">
        <pc:chgData name="AFRIN BANU" userId="9cfc579fb5368d31" providerId="LiveId" clId="{9E75A867-0C87-409F-ADC8-8B6EA6B92284}" dt="2025-09-07T16:11:03.995" v="9" actId="2696"/>
        <pc:sldMkLst>
          <pc:docMk/>
          <pc:sldMk cId="3201042649" sldId="267"/>
        </pc:sldMkLst>
      </pc:sldChg>
      <pc:sldChg chg="del">
        <pc:chgData name="AFRIN BANU" userId="9cfc579fb5368d31" providerId="LiveId" clId="{9E75A867-0C87-409F-ADC8-8B6EA6B92284}" dt="2025-09-07T16:05:19.607" v="0" actId="2696"/>
        <pc:sldMkLst>
          <pc:docMk/>
          <pc:sldMk cId="30752088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4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60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92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35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0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5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8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5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5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1589-85C1-403E-8771-06052500ABD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5C0E26-E2B6-4F16-9179-389412DE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esume-cv-hr-job-experience-2296951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E71A-9281-7062-5BCD-D5B732BB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E0BD-7947-AF51-633A-52FC7E7F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</a:t>
            </a:r>
            <a:r>
              <a:rPr lang="en-US" b="1" dirty="0"/>
              <a:t>DIVYA SHREE S</a:t>
            </a:r>
          </a:p>
          <a:p>
            <a:endParaRPr lang="en-US" dirty="0"/>
          </a:p>
          <a:p>
            <a:r>
              <a:rPr lang="en-US" dirty="0"/>
              <a:t>REGISTER no &amp; NMID: </a:t>
            </a:r>
            <a:r>
              <a:rPr lang="en-US" b="1" dirty="0"/>
              <a:t>057281422B80B82A14D40D16332A55F7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DEPARTMENT: </a:t>
            </a:r>
            <a:r>
              <a:rPr lang="en-US" b="1" dirty="0"/>
              <a:t>Department of BCA</a:t>
            </a:r>
          </a:p>
          <a:p>
            <a:endParaRPr lang="en-US" dirty="0"/>
          </a:p>
          <a:p>
            <a:r>
              <a:rPr lang="en-US" dirty="0"/>
              <a:t>COLLEGE: COLLEGE/ UNIVERSITY: </a:t>
            </a:r>
            <a:r>
              <a:rPr lang="en-US" b="1" dirty="0" err="1"/>
              <a:t>Mahalashmi</a:t>
            </a:r>
            <a:r>
              <a:rPr lang="en-US" b="1" dirty="0"/>
              <a:t> </a:t>
            </a:r>
            <a:r>
              <a:rPr lang="en-US" b="1" dirty="0" err="1"/>
              <a:t>Womens</a:t>
            </a:r>
            <a:r>
              <a:rPr lang="en-US" b="1" dirty="0"/>
              <a:t> college of Arts and Science / Madras university</a:t>
            </a:r>
            <a:endParaRPr lang="en-US" dirty="0"/>
          </a:p>
        </p:txBody>
      </p:sp>
      <p:pic>
        <p:nvPicPr>
          <p:cNvPr id="7" name="Picture 6" descr="A cartoon of a brain lifting books&#10;&#10;AI-generated content may be incorrect.">
            <a:extLst>
              <a:ext uri="{FF2B5EF4-FFF2-40B4-BE49-F238E27FC236}">
                <a16:creationId xmlns:a16="http://schemas.microsoft.com/office/drawing/2014/main" id="{E30473D7-6549-4C83-400C-A0DAD6CC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71" y="515007"/>
            <a:ext cx="2721805" cy="2322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090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F247-E051-2943-3C06-FDD220B2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5628"/>
            <a:ext cx="8596668" cy="784772"/>
          </a:xfrm>
        </p:spPr>
        <p:txBody>
          <a:bodyPr>
            <a:noAutofit/>
          </a:bodyPr>
          <a:lstStyle/>
          <a:p>
            <a:r>
              <a:rPr lang="en-US" sz="4000" b="1" dirty="0"/>
              <a:t>Result &amp; Screenshots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CE8D-4A3D-22A6-2B81-A799EBA3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55" y="2265692"/>
            <a:ext cx="8596668" cy="3880773"/>
          </a:xfrm>
        </p:spPr>
        <p:txBody>
          <a:bodyPr/>
          <a:lstStyle/>
          <a:p>
            <a:r>
              <a:rPr lang="en-US" dirty="0"/>
              <a:t>Insert screenshots of your portfolio website:</a:t>
            </a:r>
          </a:p>
          <a:p>
            <a:pPr lvl="1"/>
            <a:r>
              <a:rPr lang="en-US" b="1" dirty="0"/>
              <a:t>Hero Section</a:t>
            </a:r>
            <a:endParaRPr lang="en-US" dirty="0"/>
          </a:p>
          <a:p>
            <a:pPr lvl="1"/>
            <a:r>
              <a:rPr lang="en-US" b="1" dirty="0"/>
              <a:t>About &amp; Skills Sections</a:t>
            </a:r>
            <a:endParaRPr lang="en-US" dirty="0"/>
          </a:p>
          <a:p>
            <a:pPr lvl="1"/>
            <a:r>
              <a:rPr lang="en-US" b="1" dirty="0"/>
              <a:t>Projects Section</a:t>
            </a:r>
            <a:endParaRPr lang="en-US" dirty="0"/>
          </a:p>
          <a:p>
            <a:pPr lvl="1"/>
            <a:r>
              <a:rPr lang="en-US" b="1" dirty="0"/>
              <a:t>Contact Section</a:t>
            </a:r>
            <a:endParaRPr lang="en-US" dirty="0"/>
          </a:p>
          <a:p>
            <a:r>
              <a:rPr lang="en-US" dirty="0"/>
              <a:t>Highlight the </a:t>
            </a:r>
            <a:r>
              <a:rPr lang="en-US" b="1" dirty="0"/>
              <a:t>clean layout and responsive design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1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D660-4987-7B76-DD15-0084E861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4606"/>
            <a:ext cx="8596668" cy="805793"/>
          </a:xfrm>
        </p:spPr>
        <p:txBody>
          <a:bodyPr>
            <a:normAutofit/>
          </a:bodyPr>
          <a:lstStyle/>
          <a:p>
            <a:r>
              <a:rPr lang="en-IN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BBCF-8712-EE42-8898-975E6B67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07" y="2118548"/>
            <a:ext cx="8596668" cy="3880773"/>
          </a:xfrm>
        </p:spPr>
        <p:txBody>
          <a:bodyPr/>
          <a:lstStyle/>
          <a:p>
            <a:r>
              <a:rPr lang="en-US" dirty="0"/>
              <a:t>Successfully built a </a:t>
            </a:r>
            <a:r>
              <a:rPr lang="en-US" b="1" dirty="0"/>
              <a:t>personal portfolio website</a:t>
            </a:r>
            <a:r>
              <a:rPr lang="en-US" dirty="0"/>
              <a:t>.</a:t>
            </a:r>
          </a:p>
          <a:p>
            <a:r>
              <a:rPr lang="en-US" dirty="0"/>
              <a:t>Demonstrates </a:t>
            </a:r>
            <a:r>
              <a:rPr lang="en-US" b="1" dirty="0"/>
              <a:t>front-end skills</a:t>
            </a:r>
            <a:r>
              <a:rPr lang="en-US" dirty="0"/>
              <a:t> in HTML, CSS, JS.</a:t>
            </a:r>
          </a:p>
          <a:p>
            <a:r>
              <a:rPr lang="en-US" dirty="0"/>
              <a:t>Acts as a </a:t>
            </a:r>
            <a:r>
              <a:rPr lang="en-US" b="1" dirty="0"/>
              <a:t>professional showcase</a:t>
            </a:r>
            <a:r>
              <a:rPr lang="en-US" dirty="0"/>
              <a:t> for future opportunities.</a:t>
            </a:r>
          </a:p>
          <a:p>
            <a:r>
              <a:rPr lang="en-US" dirty="0"/>
              <a:t>Provides a </a:t>
            </a:r>
            <a:r>
              <a:rPr lang="en-US" b="1" dirty="0"/>
              <a:t>friendly and interactive user experience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33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71B-544E-1FB1-7461-5992504A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7136"/>
            <a:ext cx="7766936" cy="1485900"/>
          </a:xfrm>
        </p:spPr>
        <p:txBody>
          <a:bodyPr/>
          <a:lstStyle/>
          <a:p>
            <a:pPr algn="l"/>
            <a:r>
              <a:rPr lang="en-IN" b="1" dirty="0"/>
              <a:t>Project Title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E4519-1291-0E63-6550-4C5FD58F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208" y="2711669"/>
            <a:ext cx="7766936" cy="2309939"/>
          </a:xfrm>
        </p:spPr>
        <p:txBody>
          <a:bodyPr/>
          <a:lstStyle/>
          <a:p>
            <a:pPr algn="ctr"/>
            <a:r>
              <a:rPr lang="en-IN" sz="2800" b="1" dirty="0"/>
              <a:t>Title: </a:t>
            </a:r>
            <a:r>
              <a:rPr lang="en-IN" sz="2800" dirty="0"/>
              <a:t>DivyaShree | Student Portfolio</a:t>
            </a:r>
            <a:br>
              <a:rPr lang="en-IN" sz="2800" dirty="0"/>
            </a:br>
            <a:r>
              <a:rPr lang="en-IN" sz="2800" b="1" dirty="0"/>
              <a:t>Subtitle:</a:t>
            </a:r>
            <a:r>
              <a:rPr lang="en-IN" sz="2800" dirty="0"/>
              <a:t> A Personal Portfolio Website</a:t>
            </a:r>
          </a:p>
          <a:p>
            <a:endParaRPr lang="en-IN" dirty="0"/>
          </a:p>
        </p:txBody>
      </p:sp>
      <p:pic>
        <p:nvPicPr>
          <p:cNvPr id="5" name="Picture 4" descr="A cartoon of a paper and a pencil&#10;&#10;AI-generated content may be incorrect.">
            <a:extLst>
              <a:ext uri="{FF2B5EF4-FFF2-40B4-BE49-F238E27FC236}">
                <a16:creationId xmlns:a16="http://schemas.microsoft.com/office/drawing/2014/main" id="{1BDB3B81-AFD1-9045-829E-36577056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76" y="438651"/>
            <a:ext cx="3032065" cy="2273017"/>
          </a:xfrm>
          <a:prstGeom prst="rect">
            <a:avLst/>
          </a:prstGeom>
        </p:spPr>
      </p:pic>
      <p:pic>
        <p:nvPicPr>
          <p:cNvPr id="11" name="Picture 10" descr="A cartoon pencil with a blue cap and white gloves&#10;&#10;AI-generated content may be incorrect.">
            <a:extLst>
              <a:ext uri="{FF2B5EF4-FFF2-40B4-BE49-F238E27FC236}">
                <a16:creationId xmlns:a16="http://schemas.microsoft.com/office/drawing/2014/main" id="{CCE5B1AD-AAE9-A449-FE5B-0FC53A7CB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6" y="4384965"/>
            <a:ext cx="1235621" cy="23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3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4D45-6A6C-A7B8-F3EB-E4D15C96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9200"/>
            <a:ext cx="8596668" cy="711200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9533-E464-190D-DCB3-A7FFBBF1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92" y="2244672"/>
            <a:ext cx="8596668" cy="3880773"/>
          </a:xfrm>
        </p:spPr>
        <p:txBody>
          <a:bodyPr/>
          <a:lstStyle/>
          <a:p>
            <a:r>
              <a:rPr lang="en-US" dirty="0"/>
              <a:t>Project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Tools &amp; Techniques</a:t>
            </a:r>
          </a:p>
          <a:p>
            <a:r>
              <a:rPr lang="en-US" dirty="0"/>
              <a:t>Portfolio Design &amp; Layout</a:t>
            </a:r>
          </a:p>
          <a:p>
            <a:r>
              <a:rPr lang="en-US" dirty="0"/>
              <a:t>Features &amp; Functionality</a:t>
            </a:r>
          </a:p>
          <a:p>
            <a:r>
              <a:rPr lang="en-US" dirty="0"/>
              <a:t>Result &amp; Screenshots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pencil and a graduation cap on books&#10;&#10;AI-generated content may be incorrect.">
            <a:extLst>
              <a:ext uri="{FF2B5EF4-FFF2-40B4-BE49-F238E27FC236}">
                <a16:creationId xmlns:a16="http://schemas.microsoft.com/office/drawing/2014/main" id="{2B5511CE-3CC8-8BA3-4B85-B75F027BB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52" y="513693"/>
            <a:ext cx="4344650" cy="43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7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08F0-D939-EEFF-E057-32C6188C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3586"/>
            <a:ext cx="8596668" cy="826814"/>
          </a:xfrm>
        </p:spPr>
        <p:txBody>
          <a:bodyPr>
            <a:normAutofit/>
          </a:bodyPr>
          <a:lstStyle/>
          <a:p>
            <a:r>
              <a:rPr lang="en-IN" sz="4000" dirty="0"/>
              <a:t>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C20C-93CE-BD1E-E69A-264FD865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327" y="2379556"/>
            <a:ext cx="8596668" cy="2548045"/>
          </a:xfrm>
        </p:spPr>
        <p:txBody>
          <a:bodyPr/>
          <a:lstStyle/>
          <a:p>
            <a:r>
              <a:rPr lang="en-US" sz="2000" dirty="0"/>
              <a:t>The purpose of this project is to create a </a:t>
            </a:r>
            <a:r>
              <a:rPr lang="en-US" sz="2000" b="1" dirty="0"/>
              <a:t>personal portfolio website</a:t>
            </a:r>
            <a:r>
              <a:rPr lang="en-US" sz="2000" dirty="0"/>
              <a:t>.</a:t>
            </a:r>
          </a:p>
          <a:p>
            <a:r>
              <a:rPr lang="en-US" sz="2000" dirty="0"/>
              <a:t>To showcase </a:t>
            </a:r>
            <a:r>
              <a:rPr lang="en-US" sz="2000" b="1" dirty="0"/>
              <a:t>skills, projects, and contact information</a:t>
            </a:r>
            <a:r>
              <a:rPr lang="en-US" sz="2000" dirty="0"/>
              <a:t>.</a:t>
            </a:r>
          </a:p>
          <a:p>
            <a:r>
              <a:rPr lang="en-US" sz="2000" dirty="0"/>
              <a:t>Acts as a </a:t>
            </a:r>
            <a:r>
              <a:rPr lang="en-US" sz="2000" b="1" dirty="0"/>
              <a:t>professional online presence</a:t>
            </a:r>
            <a:r>
              <a:rPr lang="en-US" sz="2000" dirty="0"/>
              <a:t> for potential employers or collaborators.</a:t>
            </a:r>
          </a:p>
          <a:p>
            <a:endParaRPr lang="en-IN" dirty="0"/>
          </a:p>
        </p:txBody>
      </p:sp>
      <p:pic>
        <p:nvPicPr>
          <p:cNvPr id="5" name="Picture 4" descr="A cartoon blue book with a pink bookmark pointing&#10;&#10;AI-generated content may be incorrect.">
            <a:extLst>
              <a:ext uri="{FF2B5EF4-FFF2-40B4-BE49-F238E27FC236}">
                <a16:creationId xmlns:a16="http://schemas.microsoft.com/office/drawing/2014/main" id="{A93D1159-CA51-862E-5A95-4B8C8DC5F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41" y="3825444"/>
            <a:ext cx="2280745" cy="29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3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8B59-63A6-7F08-10ED-F15D73DA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66648"/>
            <a:ext cx="8596668" cy="763752"/>
          </a:xfrm>
        </p:spPr>
        <p:txBody>
          <a:bodyPr>
            <a:normAutofit/>
          </a:bodyPr>
          <a:lstStyle/>
          <a:p>
            <a:r>
              <a:rPr lang="en-IN" sz="40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E65C-60C4-2DC1-5D9F-E8CABAAF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171100"/>
            <a:ext cx="8596668" cy="3880773"/>
          </a:xfrm>
        </p:spPr>
        <p:txBody>
          <a:bodyPr/>
          <a:lstStyle/>
          <a:p>
            <a:r>
              <a:rPr lang="en-US" dirty="0"/>
              <a:t>Built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r>
              <a:rPr lang="en-US" dirty="0"/>
              <a:t>Sections include:</a:t>
            </a:r>
          </a:p>
          <a:p>
            <a:pPr lvl="1"/>
            <a:r>
              <a:rPr lang="en-US" dirty="0"/>
              <a:t>Home / Hero</a:t>
            </a:r>
          </a:p>
          <a:p>
            <a:pPr lvl="1"/>
            <a:r>
              <a:rPr lang="en-US" dirty="0"/>
              <a:t>About Me</a:t>
            </a:r>
          </a:p>
          <a:p>
            <a:pPr lvl="1"/>
            <a:r>
              <a:rPr lang="en-US" dirty="0"/>
              <a:t>Skills</a:t>
            </a:r>
          </a:p>
          <a:p>
            <a:pPr lvl="1"/>
            <a:r>
              <a:rPr lang="en-US" dirty="0"/>
              <a:t>Projects</a:t>
            </a:r>
          </a:p>
          <a:p>
            <a:pPr lvl="1"/>
            <a:r>
              <a:rPr lang="en-US" dirty="0"/>
              <a:t>Contact</a:t>
            </a:r>
          </a:p>
          <a:p>
            <a:r>
              <a:rPr lang="en-US" dirty="0"/>
              <a:t>Designed to be </a:t>
            </a:r>
            <a:r>
              <a:rPr lang="en-US" b="1" dirty="0"/>
              <a:t>user-friendly, responsive, and visually appealing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5" name="Picture 4" descr="A cartoon character holding a magnifying glass&#10;&#10;AI-generated content may be incorrect.">
            <a:extLst>
              <a:ext uri="{FF2B5EF4-FFF2-40B4-BE49-F238E27FC236}">
                <a16:creationId xmlns:a16="http://schemas.microsoft.com/office/drawing/2014/main" id="{40A5E80A-6C2A-6698-1CA2-AFF6CA31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39" y="1355834"/>
            <a:ext cx="3133068" cy="29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76D3-978F-2DC1-54A6-C34FE183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5628"/>
            <a:ext cx="8596668" cy="784772"/>
          </a:xfrm>
        </p:spPr>
        <p:txBody>
          <a:bodyPr>
            <a:normAutofit/>
          </a:bodyPr>
          <a:lstStyle/>
          <a:p>
            <a:r>
              <a:rPr lang="en-IN" sz="4000" b="1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8F6C-1CD7-9926-7E6D-3591AD8B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24" y="2118549"/>
            <a:ext cx="8596668" cy="1833342"/>
          </a:xfrm>
        </p:spPr>
        <p:txBody>
          <a:bodyPr/>
          <a:lstStyle/>
          <a:p>
            <a:r>
              <a:rPr lang="en-US" b="1" dirty="0"/>
              <a:t>Potential Employers</a:t>
            </a:r>
            <a:r>
              <a:rPr lang="en-US" dirty="0"/>
              <a:t>: To see skills and projects.</a:t>
            </a:r>
          </a:p>
          <a:p>
            <a:r>
              <a:rPr lang="en-US" b="1" dirty="0"/>
              <a:t>College Peers / Friends</a:t>
            </a:r>
            <a:r>
              <a:rPr lang="en-US" dirty="0"/>
              <a:t>: To explore your work.</a:t>
            </a:r>
          </a:p>
          <a:p>
            <a:r>
              <a:rPr lang="en-US" b="1" dirty="0"/>
              <a:t>Self</a:t>
            </a:r>
            <a:r>
              <a:rPr lang="en-US" dirty="0"/>
              <a:t>: Acts as a professional showcase for growth.</a:t>
            </a:r>
          </a:p>
          <a:p>
            <a:endParaRPr lang="en-IN" dirty="0"/>
          </a:p>
        </p:txBody>
      </p:sp>
      <p:pic>
        <p:nvPicPr>
          <p:cNvPr id="5" name="Picture 4" descr="A person walking up a stair of books&#10;&#10;AI-generated content may be incorrect.">
            <a:extLst>
              <a:ext uri="{FF2B5EF4-FFF2-40B4-BE49-F238E27FC236}">
                <a16:creationId xmlns:a16="http://schemas.microsoft.com/office/drawing/2014/main" id="{DFBFD74F-FF1E-2C44-23B9-92ACB3444A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08" y="3640356"/>
            <a:ext cx="4596899" cy="28051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372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51EB-6A59-FA42-BDB0-363ECD0D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1034"/>
            <a:ext cx="8596668" cy="879366"/>
          </a:xfrm>
        </p:spPr>
        <p:txBody>
          <a:bodyPr>
            <a:normAutofit/>
          </a:bodyPr>
          <a:lstStyle/>
          <a:p>
            <a:r>
              <a:rPr lang="en-IN" sz="4000" b="1" dirty="0"/>
              <a:t>Tools &amp;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5B09-450F-1802-BB90-C06ADCED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141" y="2234161"/>
            <a:ext cx="8596668" cy="3880773"/>
          </a:xfrm>
        </p:spPr>
        <p:txBody>
          <a:bodyPr/>
          <a:lstStyle/>
          <a:p>
            <a:r>
              <a:rPr lang="en-IN" b="1" dirty="0"/>
              <a:t>Languages Used:</a:t>
            </a:r>
            <a:r>
              <a:rPr lang="en-IN" dirty="0"/>
              <a:t> HTML, CSS, JavaScript</a:t>
            </a:r>
          </a:p>
          <a:p>
            <a:r>
              <a:rPr lang="en-IN" b="1" dirty="0"/>
              <a:t>Design Techniques:</a:t>
            </a:r>
            <a:r>
              <a:rPr lang="en-IN" dirty="0"/>
              <a:t> Flexbox, Grid, Linear Gradients, Hover Effects</a:t>
            </a:r>
          </a:p>
          <a:p>
            <a:r>
              <a:rPr lang="en-IN" b="1" dirty="0"/>
              <a:t>Development Tools:</a:t>
            </a:r>
            <a:r>
              <a:rPr lang="en-IN" dirty="0"/>
              <a:t> VS Code / Code Editor</a:t>
            </a:r>
          </a:p>
          <a:p>
            <a:r>
              <a:rPr lang="en-IN" b="1" dirty="0"/>
              <a:t>Optional Tools:</a:t>
            </a:r>
            <a:r>
              <a:rPr lang="en-IN" dirty="0"/>
              <a:t> Image editor for profile photo</a:t>
            </a:r>
          </a:p>
        </p:txBody>
      </p:sp>
      <p:pic>
        <p:nvPicPr>
          <p:cNvPr id="7" name="Picture 6" descr="A cartoon brain pointing at a light bulb&#10;&#10;AI-generated content may be incorrect.">
            <a:extLst>
              <a:ext uri="{FF2B5EF4-FFF2-40B4-BE49-F238E27FC236}">
                <a16:creationId xmlns:a16="http://schemas.microsoft.com/office/drawing/2014/main" id="{D5029BD2-47C3-8FD5-7EE0-0220929E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85" y="3125239"/>
            <a:ext cx="2457017" cy="29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B0A7-07F7-978E-7285-2AA9E8A2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3586"/>
            <a:ext cx="8596668" cy="826814"/>
          </a:xfrm>
        </p:spPr>
        <p:txBody>
          <a:bodyPr/>
          <a:lstStyle/>
          <a:p>
            <a:r>
              <a:rPr lang="en-IN" b="1" dirty="0"/>
              <a:t>Portfolio Designs &amp;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19C8-722D-E619-AE50-79F767D7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817" y="1930400"/>
            <a:ext cx="8596668" cy="3880773"/>
          </a:xfrm>
        </p:spPr>
        <p:txBody>
          <a:bodyPr/>
          <a:lstStyle/>
          <a:p>
            <a:r>
              <a:rPr lang="en-US" b="1" dirty="0"/>
              <a:t>Navbar</a:t>
            </a:r>
            <a:r>
              <a:rPr lang="en-US" dirty="0"/>
              <a:t> for easy navigation.</a:t>
            </a:r>
          </a:p>
          <a:p>
            <a:r>
              <a:rPr lang="en-US" b="1" dirty="0"/>
              <a:t>Hero Section:</a:t>
            </a:r>
            <a:r>
              <a:rPr lang="en-US" dirty="0"/>
              <a:t> Introduction with photo and greeting.</a:t>
            </a:r>
          </a:p>
          <a:p>
            <a:r>
              <a:rPr lang="en-US" b="1" dirty="0"/>
              <a:t>Sections:</a:t>
            </a:r>
            <a:r>
              <a:rPr lang="en-US" dirty="0"/>
              <a:t> Organized for readability (About, Skills, Projects, Contact).</a:t>
            </a:r>
          </a:p>
          <a:p>
            <a:r>
              <a:rPr lang="en-US" b="1" dirty="0"/>
              <a:t>Colors &amp; Fonts:</a:t>
            </a:r>
            <a:r>
              <a:rPr lang="en-US" dirty="0"/>
              <a:t> Warm gradient background, white text on hero, colorful skill cards.</a:t>
            </a:r>
          </a:p>
          <a:p>
            <a:r>
              <a:rPr lang="en-US" b="1" dirty="0"/>
              <a:t>Responsive Design:</a:t>
            </a:r>
            <a:r>
              <a:rPr lang="en-US" dirty="0"/>
              <a:t> Adapts to different screen sizes.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679F5-186F-7443-39FF-1E8F6648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1432" y="-182502"/>
            <a:ext cx="3019926" cy="29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4DFD-0B06-1E4A-3465-61C86B1E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2054"/>
            <a:ext cx="8596668" cy="858345"/>
          </a:xfrm>
        </p:spPr>
        <p:txBody>
          <a:bodyPr>
            <a:normAutofit/>
          </a:bodyPr>
          <a:lstStyle/>
          <a:p>
            <a:r>
              <a:rPr lang="en-IN" sz="4000" b="1" dirty="0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982F-827D-2DDC-3740-283C5A5C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Interactive Navbar</a:t>
            </a:r>
            <a:r>
              <a:rPr lang="en-US" dirty="0"/>
              <a:t> for smooth scrolling.</a:t>
            </a:r>
          </a:p>
          <a:p>
            <a:r>
              <a:rPr lang="en-US" b="1" dirty="0"/>
              <a:t>"Know More" Button</a:t>
            </a:r>
            <a:r>
              <a:rPr lang="en-US" dirty="0"/>
              <a:t> shows alert with a welcome message.</a:t>
            </a:r>
          </a:p>
          <a:p>
            <a:r>
              <a:rPr lang="en-US" b="1" dirty="0"/>
              <a:t>Skills Section</a:t>
            </a:r>
            <a:r>
              <a:rPr lang="en-US" dirty="0"/>
              <a:t> shows expertise visually.</a:t>
            </a:r>
          </a:p>
          <a:p>
            <a:r>
              <a:rPr lang="en-US" b="1" dirty="0"/>
              <a:t>Projects Section</a:t>
            </a:r>
            <a:r>
              <a:rPr lang="en-US" dirty="0"/>
              <a:t> showcases main projects with hover effects.</a:t>
            </a:r>
          </a:p>
          <a:p>
            <a:r>
              <a:rPr lang="en-US" b="1" dirty="0"/>
              <a:t>Contact Section</a:t>
            </a:r>
            <a:r>
              <a:rPr lang="en-US" dirty="0"/>
              <a:t> provides email link.</a:t>
            </a:r>
          </a:p>
          <a:p>
            <a:endParaRPr lang="en-IN" dirty="0"/>
          </a:p>
        </p:txBody>
      </p:sp>
      <p:pic>
        <p:nvPicPr>
          <p:cNvPr id="5" name="Picture 4" descr="A set of stickers of light bulbs and brain&#10;&#10;AI-generated content may be incorrect.">
            <a:extLst>
              <a:ext uri="{FF2B5EF4-FFF2-40B4-BE49-F238E27FC236}">
                <a16:creationId xmlns:a16="http://schemas.microsoft.com/office/drawing/2014/main" id="{97D964B0-D91D-4B5D-D872-A9E1E18B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887268"/>
            <a:ext cx="3387901" cy="29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11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376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Digital Portfolio</vt:lpstr>
      <vt:lpstr>Project Title </vt:lpstr>
      <vt:lpstr>Agenda</vt:lpstr>
      <vt:lpstr>Project Statement</vt:lpstr>
      <vt:lpstr>Project Overview</vt:lpstr>
      <vt:lpstr>End Users</vt:lpstr>
      <vt:lpstr>Tools &amp; Techniques</vt:lpstr>
      <vt:lpstr>Portfolio Designs &amp; Layouts</vt:lpstr>
      <vt:lpstr>Features &amp; Functionality</vt:lpstr>
      <vt:lpstr>Result &amp; Screenshots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AFRIN BANU</dc:creator>
  <cp:lastModifiedBy>AFRIN BANU</cp:lastModifiedBy>
  <cp:revision>1</cp:revision>
  <dcterms:created xsi:type="dcterms:W3CDTF">2025-09-07T15:23:04Z</dcterms:created>
  <dcterms:modified xsi:type="dcterms:W3CDTF">2025-09-07T19:24:02Z</dcterms:modified>
</cp:coreProperties>
</file>