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FA9D2-AF4D-4417-8C73-18D7833ED9C1}" v="31" dt="2025-07-18T09:06:34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in Sakkir" userId="daaec4559b2905b8" providerId="LiveId" clId="{94CFA9D2-AF4D-4417-8C73-18D7833ED9C1}"/>
    <pc:docChg chg="undo custSel addSld delSld modSld">
      <pc:chgData name="Afrin Sakkir" userId="daaec4559b2905b8" providerId="LiveId" clId="{94CFA9D2-AF4D-4417-8C73-18D7833ED9C1}" dt="2025-07-18T09:08:43.178" v="305" actId="20577"/>
      <pc:docMkLst>
        <pc:docMk/>
      </pc:docMkLst>
      <pc:sldChg chg="delSp modSp new mod">
        <pc:chgData name="Afrin Sakkir" userId="daaec4559b2905b8" providerId="LiveId" clId="{94CFA9D2-AF4D-4417-8C73-18D7833ED9C1}" dt="2025-07-18T08:46:13.579" v="111" actId="27636"/>
        <pc:sldMkLst>
          <pc:docMk/>
          <pc:sldMk cId="597585144" sldId="256"/>
        </pc:sldMkLst>
        <pc:spChg chg="mod">
          <ac:chgData name="Afrin Sakkir" userId="daaec4559b2905b8" providerId="LiveId" clId="{94CFA9D2-AF4D-4417-8C73-18D7833ED9C1}" dt="2025-07-18T08:46:13.579" v="111" actId="27636"/>
          <ac:spMkLst>
            <pc:docMk/>
            <pc:sldMk cId="597585144" sldId="256"/>
            <ac:spMk id="2" creationId="{B62CF5EF-9466-B2C7-9692-E479D16D9511}"/>
          </ac:spMkLst>
        </pc:spChg>
        <pc:spChg chg="del">
          <ac:chgData name="Afrin Sakkir" userId="daaec4559b2905b8" providerId="LiveId" clId="{94CFA9D2-AF4D-4417-8C73-18D7833ED9C1}" dt="2025-07-18T08:36:59.613" v="60" actId="478"/>
          <ac:spMkLst>
            <pc:docMk/>
            <pc:sldMk cId="597585144" sldId="256"/>
            <ac:spMk id="3" creationId="{044FD153-4547-670D-AAB8-8E9382B50C87}"/>
          </ac:spMkLst>
        </pc:spChg>
      </pc:sldChg>
      <pc:sldChg chg="addSp delSp modSp new mod">
        <pc:chgData name="Afrin Sakkir" userId="daaec4559b2905b8" providerId="LiveId" clId="{94CFA9D2-AF4D-4417-8C73-18D7833ED9C1}" dt="2025-07-18T08:47:59.203" v="131" actId="1076"/>
        <pc:sldMkLst>
          <pc:docMk/>
          <pc:sldMk cId="2459296589" sldId="257"/>
        </pc:sldMkLst>
        <pc:spChg chg="mod">
          <ac:chgData name="Afrin Sakkir" userId="daaec4559b2905b8" providerId="LiveId" clId="{94CFA9D2-AF4D-4417-8C73-18D7833ED9C1}" dt="2025-07-18T08:46:32.402" v="113" actId="1076"/>
          <ac:spMkLst>
            <pc:docMk/>
            <pc:sldMk cId="2459296589" sldId="257"/>
            <ac:spMk id="2" creationId="{42414411-6827-EEC2-7B35-A1A78536792A}"/>
          </ac:spMkLst>
        </pc:spChg>
        <pc:spChg chg="del">
          <ac:chgData name="Afrin Sakkir" userId="daaec4559b2905b8" providerId="LiveId" clId="{94CFA9D2-AF4D-4417-8C73-18D7833ED9C1}" dt="2025-07-18T08:46:35.269" v="114"/>
          <ac:spMkLst>
            <pc:docMk/>
            <pc:sldMk cId="2459296589" sldId="257"/>
            <ac:spMk id="3" creationId="{F8000563-7F7E-905F-928E-DE87F2FC788D}"/>
          </ac:spMkLst>
        </pc:spChg>
        <pc:spChg chg="add mod">
          <ac:chgData name="Afrin Sakkir" userId="daaec4559b2905b8" providerId="LiveId" clId="{94CFA9D2-AF4D-4417-8C73-18D7833ED9C1}" dt="2025-07-18T08:47:59.203" v="131" actId="1076"/>
          <ac:spMkLst>
            <pc:docMk/>
            <pc:sldMk cId="2459296589" sldId="257"/>
            <ac:spMk id="4" creationId="{D2374D13-0503-1782-EEF0-8263DE77943A}"/>
          </ac:spMkLst>
        </pc:spChg>
      </pc:sldChg>
      <pc:sldChg chg="addSp delSp modSp new del mod">
        <pc:chgData name="Afrin Sakkir" userId="daaec4559b2905b8" providerId="LiveId" clId="{94CFA9D2-AF4D-4417-8C73-18D7833ED9C1}" dt="2025-07-18T08:45:00.388" v="77" actId="47"/>
        <pc:sldMkLst>
          <pc:docMk/>
          <pc:sldMk cId="2796337244" sldId="257"/>
        </pc:sldMkLst>
        <pc:spChg chg="add mod">
          <ac:chgData name="Afrin Sakkir" userId="daaec4559b2905b8" providerId="LiveId" clId="{94CFA9D2-AF4D-4417-8C73-18D7833ED9C1}" dt="2025-07-18T08:43:25.407" v="68" actId="1076"/>
          <ac:spMkLst>
            <pc:docMk/>
            <pc:sldMk cId="2796337244" sldId="257"/>
            <ac:spMk id="3" creationId="{44FEC9FE-FEF3-98B7-DCD0-EB81031AE391}"/>
          </ac:spMkLst>
        </pc:spChg>
        <pc:spChg chg="add mod">
          <ac:chgData name="Afrin Sakkir" userId="daaec4559b2905b8" providerId="LiveId" clId="{94CFA9D2-AF4D-4417-8C73-18D7833ED9C1}" dt="2025-07-18T08:44:09.232" v="71"/>
          <ac:spMkLst>
            <pc:docMk/>
            <pc:sldMk cId="2796337244" sldId="257"/>
            <ac:spMk id="4" creationId="{C6206A1E-CB14-3F8B-7595-E41CDD272779}"/>
          </ac:spMkLst>
        </pc:spChg>
        <pc:spChg chg="add del mod">
          <ac:chgData name="Afrin Sakkir" userId="daaec4559b2905b8" providerId="LiveId" clId="{94CFA9D2-AF4D-4417-8C73-18D7833ED9C1}" dt="2025-07-18T08:44:47.412" v="76"/>
          <ac:spMkLst>
            <pc:docMk/>
            <pc:sldMk cId="2796337244" sldId="257"/>
            <ac:spMk id="5" creationId="{541A5204-4336-0F68-2192-9AD7B1FC1BFD}"/>
          </ac:spMkLst>
        </pc:spChg>
        <pc:spChg chg="add">
          <ac:chgData name="Afrin Sakkir" userId="daaec4559b2905b8" providerId="LiveId" clId="{94CFA9D2-AF4D-4417-8C73-18D7833ED9C1}" dt="2025-07-18T08:44:24.594" v="73"/>
          <ac:spMkLst>
            <pc:docMk/>
            <pc:sldMk cId="2796337244" sldId="257"/>
            <ac:spMk id="6" creationId="{ABE098EE-456F-1424-1EF1-D46F9CE0B623}"/>
          </ac:spMkLst>
        </pc:spChg>
      </pc:sldChg>
      <pc:sldChg chg="modSp new mod">
        <pc:chgData name="Afrin Sakkir" userId="daaec4559b2905b8" providerId="LiveId" clId="{94CFA9D2-AF4D-4417-8C73-18D7833ED9C1}" dt="2025-07-18T08:51:22.171" v="218" actId="5793"/>
        <pc:sldMkLst>
          <pc:docMk/>
          <pc:sldMk cId="1999143126" sldId="258"/>
        </pc:sldMkLst>
        <pc:spChg chg="mod">
          <ac:chgData name="Afrin Sakkir" userId="daaec4559b2905b8" providerId="LiveId" clId="{94CFA9D2-AF4D-4417-8C73-18D7833ED9C1}" dt="2025-07-18T08:48:58.846" v="142" actId="20577"/>
          <ac:spMkLst>
            <pc:docMk/>
            <pc:sldMk cId="1999143126" sldId="258"/>
            <ac:spMk id="2" creationId="{A21D7139-67B3-0674-DB05-7EF638741E3F}"/>
          </ac:spMkLst>
        </pc:spChg>
        <pc:spChg chg="mod">
          <ac:chgData name="Afrin Sakkir" userId="daaec4559b2905b8" providerId="LiveId" clId="{94CFA9D2-AF4D-4417-8C73-18D7833ED9C1}" dt="2025-07-18T08:51:22.171" v="218" actId="5793"/>
          <ac:spMkLst>
            <pc:docMk/>
            <pc:sldMk cId="1999143126" sldId="258"/>
            <ac:spMk id="3" creationId="{DE482B6A-E1B9-A18C-3199-A84224EFF4FC}"/>
          </ac:spMkLst>
        </pc:spChg>
      </pc:sldChg>
      <pc:sldChg chg="modSp new mod">
        <pc:chgData name="Afrin Sakkir" userId="daaec4559b2905b8" providerId="LiveId" clId="{94CFA9D2-AF4D-4417-8C73-18D7833ED9C1}" dt="2025-07-18T08:57:10.109" v="237" actId="1076"/>
        <pc:sldMkLst>
          <pc:docMk/>
          <pc:sldMk cId="600610440" sldId="259"/>
        </pc:sldMkLst>
        <pc:spChg chg="mod">
          <ac:chgData name="Afrin Sakkir" userId="daaec4559b2905b8" providerId="LiveId" clId="{94CFA9D2-AF4D-4417-8C73-18D7833ED9C1}" dt="2025-07-18T08:57:10.109" v="237" actId="1076"/>
          <ac:spMkLst>
            <pc:docMk/>
            <pc:sldMk cId="600610440" sldId="259"/>
            <ac:spMk id="2" creationId="{3949ED45-7C33-FBAB-9D6B-18D3A27D4F94}"/>
          </ac:spMkLst>
        </pc:spChg>
        <pc:spChg chg="mod">
          <ac:chgData name="Afrin Sakkir" userId="daaec4559b2905b8" providerId="LiveId" clId="{94CFA9D2-AF4D-4417-8C73-18D7833ED9C1}" dt="2025-07-18T08:57:05.404" v="236" actId="1076"/>
          <ac:spMkLst>
            <pc:docMk/>
            <pc:sldMk cId="600610440" sldId="259"/>
            <ac:spMk id="3" creationId="{BE3BC4CD-1A9C-8C9F-021E-7881018B64F3}"/>
          </ac:spMkLst>
        </pc:spChg>
      </pc:sldChg>
      <pc:sldChg chg="addSp delSp modSp new mod">
        <pc:chgData name="Afrin Sakkir" userId="daaec4559b2905b8" providerId="LiveId" clId="{94CFA9D2-AF4D-4417-8C73-18D7833ED9C1}" dt="2025-07-18T08:59:44.194" v="250" actId="1076"/>
        <pc:sldMkLst>
          <pc:docMk/>
          <pc:sldMk cId="2231442853" sldId="260"/>
        </pc:sldMkLst>
        <pc:spChg chg="mod">
          <ac:chgData name="Afrin Sakkir" userId="daaec4559b2905b8" providerId="LiveId" clId="{94CFA9D2-AF4D-4417-8C73-18D7833ED9C1}" dt="2025-07-18T08:58:46.891" v="243" actId="122"/>
          <ac:spMkLst>
            <pc:docMk/>
            <pc:sldMk cId="2231442853" sldId="260"/>
            <ac:spMk id="2" creationId="{58ECF868-8B84-D159-CAB3-904F3557080C}"/>
          </ac:spMkLst>
        </pc:spChg>
        <pc:spChg chg="del">
          <ac:chgData name="Afrin Sakkir" userId="daaec4559b2905b8" providerId="LiveId" clId="{94CFA9D2-AF4D-4417-8C73-18D7833ED9C1}" dt="2025-07-18T08:58:30.857" v="239"/>
          <ac:spMkLst>
            <pc:docMk/>
            <pc:sldMk cId="2231442853" sldId="260"/>
            <ac:spMk id="3" creationId="{5D62F835-FA47-7C94-1481-DAB48532EC65}"/>
          </ac:spMkLst>
        </pc:spChg>
        <pc:spChg chg="add mod">
          <ac:chgData name="Afrin Sakkir" userId="daaec4559b2905b8" providerId="LiveId" clId="{94CFA9D2-AF4D-4417-8C73-18D7833ED9C1}" dt="2025-07-18T08:59:44.194" v="250" actId="1076"/>
          <ac:spMkLst>
            <pc:docMk/>
            <pc:sldMk cId="2231442853" sldId="260"/>
            <ac:spMk id="4" creationId="{6BFA0812-0A5C-4E97-CDEE-957D3AF858BD}"/>
          </ac:spMkLst>
        </pc:spChg>
      </pc:sldChg>
      <pc:sldChg chg="addSp delSp modSp new mod">
        <pc:chgData name="Afrin Sakkir" userId="daaec4559b2905b8" providerId="LiveId" clId="{94CFA9D2-AF4D-4417-8C73-18D7833ED9C1}" dt="2025-07-18T09:08:43.178" v="305" actId="20577"/>
        <pc:sldMkLst>
          <pc:docMk/>
          <pc:sldMk cId="2573830898" sldId="261"/>
        </pc:sldMkLst>
        <pc:spChg chg="mod">
          <ac:chgData name="Afrin Sakkir" userId="daaec4559b2905b8" providerId="LiveId" clId="{94CFA9D2-AF4D-4417-8C73-18D7833ED9C1}" dt="2025-07-18T09:02:51.919" v="261" actId="122"/>
          <ac:spMkLst>
            <pc:docMk/>
            <pc:sldMk cId="2573830898" sldId="261"/>
            <ac:spMk id="2" creationId="{78DED3F7-743A-8C00-9B2E-AD464F5FF86F}"/>
          </ac:spMkLst>
        </pc:spChg>
        <pc:spChg chg="add del mod">
          <ac:chgData name="Afrin Sakkir" userId="daaec4559b2905b8" providerId="LiveId" clId="{94CFA9D2-AF4D-4417-8C73-18D7833ED9C1}" dt="2025-07-18T09:05:42.399" v="272" actId="478"/>
          <ac:spMkLst>
            <pc:docMk/>
            <pc:sldMk cId="2573830898" sldId="261"/>
            <ac:spMk id="3" creationId="{4491DC93-671C-CD95-0E06-05712BFEEC88}"/>
          </ac:spMkLst>
        </pc:spChg>
        <pc:spChg chg="add mod">
          <ac:chgData name="Afrin Sakkir" userId="daaec4559b2905b8" providerId="LiveId" clId="{94CFA9D2-AF4D-4417-8C73-18D7833ED9C1}" dt="2025-07-18T09:03:14.020" v="263"/>
          <ac:spMkLst>
            <pc:docMk/>
            <pc:sldMk cId="2573830898" sldId="261"/>
            <ac:spMk id="6" creationId="{95B84323-AEC8-C674-A7F0-C0BCD206C13F}"/>
          </ac:spMkLst>
        </pc:spChg>
        <pc:spChg chg="add mod">
          <ac:chgData name="Afrin Sakkir" userId="daaec4559b2905b8" providerId="LiveId" clId="{94CFA9D2-AF4D-4417-8C73-18D7833ED9C1}" dt="2025-07-18T09:03:23.847" v="267"/>
          <ac:spMkLst>
            <pc:docMk/>
            <pc:sldMk cId="2573830898" sldId="261"/>
            <ac:spMk id="7" creationId="{5D6268DC-827A-7248-6F38-C146360E39C6}"/>
          </ac:spMkLst>
        </pc:spChg>
        <pc:spChg chg="add del">
          <ac:chgData name="Afrin Sakkir" userId="daaec4559b2905b8" providerId="LiveId" clId="{94CFA9D2-AF4D-4417-8C73-18D7833ED9C1}" dt="2025-07-18T09:05:42.399" v="272" actId="478"/>
          <ac:spMkLst>
            <pc:docMk/>
            <pc:sldMk cId="2573830898" sldId="261"/>
            <ac:spMk id="8" creationId="{B44139B9-6CAD-0AC6-5863-9B11F21549EE}"/>
          </ac:spMkLst>
        </pc:spChg>
        <pc:spChg chg="add del mod">
          <ac:chgData name="Afrin Sakkir" userId="daaec4559b2905b8" providerId="LiveId" clId="{94CFA9D2-AF4D-4417-8C73-18D7833ED9C1}" dt="2025-07-18T09:08:43.178" v="305" actId="20577"/>
          <ac:spMkLst>
            <pc:docMk/>
            <pc:sldMk cId="2573830898" sldId="261"/>
            <ac:spMk id="9" creationId="{812254FB-7644-F9DB-5413-73A097F6201D}"/>
          </ac:spMkLst>
        </pc:spChg>
        <pc:spChg chg="add mod">
          <ac:chgData name="Afrin Sakkir" userId="daaec4559b2905b8" providerId="LiveId" clId="{94CFA9D2-AF4D-4417-8C73-18D7833ED9C1}" dt="2025-07-18T09:06:02.230" v="274"/>
          <ac:spMkLst>
            <pc:docMk/>
            <pc:sldMk cId="2573830898" sldId="261"/>
            <ac:spMk id="10" creationId="{33625F2C-FA9F-4E32-6BCE-A7C3138359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1202-5287-1499-343D-E60DCF83E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F3189-2B7A-5982-4784-CEBA4192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707B-BE2A-425A-924B-E1F84032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AF72-E952-7BDF-8572-E24781B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CE2D-46AE-31CB-92F2-2C7B6980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5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F14E-9FC7-D873-EE83-EB3A47EA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E338B-EE4A-E3F5-9540-A9185844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62815-C03E-5088-D62F-4436E410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02CB-7F16-DDB0-C38C-098F507A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D47C-0827-CFE2-8479-E5B04438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A4252-39E5-D58B-6AEF-627750F25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03EA1-0035-2EA8-7056-7217FF605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9FEC-8210-E8EF-D87B-8AFE5591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3F77-7CCC-6EE2-F756-EA05FC93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EFB1-09F4-2875-1675-E6681C5C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0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0864-F2C1-2E9A-E2E3-0678DE1D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47D2-0F23-76E2-156A-B791B12C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06A3-4E5F-AD90-259C-E480E2BB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C832-74FD-DD94-E2C6-683F7CED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B401-86EE-0A7F-50D0-2CB9946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0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6BBA-D689-2F5A-A880-5B6D247C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1AAFB-2A30-BF7D-13A4-6081B5C0F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9543-1646-CAA6-175B-F9C8C50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69FB-0FF7-5BEB-9D47-C3D59815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427D-5F56-E8B9-C7F2-C2177B46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11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09C5-0A0B-214C-D992-4C8DEF49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E02E-5F93-DFB5-ABE2-65B1F3989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DA9E8-725C-D11F-BDBF-B1DFD914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D0C5-90F7-5074-02BC-B2135F90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977E8-D652-2CEC-C363-F9DB0BDE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803EB-57C4-BB53-F4CB-FAE6AD97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1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D29E-1831-3766-F242-F4554344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A7690-453A-996E-6A76-1BEB71EBF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89BEC-9F09-0216-BAEA-AC6BDDDAF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563B8-671B-F32F-4BD0-1BF6248F3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624F3-C861-67C0-092D-C712779D6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12604-883C-F9C7-4233-61430862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93812-A658-2581-C197-B9EF79D0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7DEEA-8599-CDFC-7D0A-79FCABBA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01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C3AA-1428-274A-2D0E-BEE73FC0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3A789-1FFB-9240-3E6A-18ED86A9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A4869-0B5D-2ACC-9089-B3B227E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10B5B-0AB6-2E5E-49D5-EEBE0434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4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C793-1900-9594-5F0D-94ACD1FB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4FBF-84C3-56EB-47D1-C382D40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E814-6145-5BA5-6B3E-D341A300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454E-6115-7A4B-FA22-EEC93B0D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CF5A-2CF8-8346-F29B-65E5D94C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4D8F9-C197-1907-4B47-628A801E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D958-5665-22E4-0A09-CC630B75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8875-5ACE-35DA-E9DA-96AAA1BB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34D1B-1BD9-9FA0-96A4-1E82B784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5373-D785-2340-614F-748EE4DB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52635-0E03-B6BC-AFBB-C9CF9F4CF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83F6-25B7-1627-8554-255F9947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193C7-11AB-10BA-47CD-369BF7C8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A12AB-5A64-B43F-5309-570051A9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2B732-A0AE-5257-C4C5-33B24684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6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495CC-023A-ACEF-068D-7B700509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5AB0-EE18-5683-7D18-1A1D91C1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4736-4929-04E8-405E-D4BE29DD7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9F95-702E-49FF-973B-0C28CD68FFE8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2DD74-805B-2509-9E23-74F810C50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0A35-A909-EEC7-1A32-6AC6E6044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E147-6BA6-4A8D-B1E1-FFB20A3FA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5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F5EF-9466-B2C7-9692-E479D16D9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0" y="19384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 USING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AT+QIOPEN/AT+QISEND FOR TCP MODULES OF CAVLI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4411-6827-EEC2-7B35-A1A78536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22" y="78658"/>
            <a:ext cx="9410495" cy="105235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374D13-0503-1782-EEF0-8263DE779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48696" y="1859339"/>
            <a:ext cx="101194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socket is an endpoint for sending or receiving data across a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 communication allows two devices to exchange data over protocols like TCP or UDP.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(Transmission Control Protocol) is reliable and connection-oriented.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IoT for transmitting sensor data, commands, or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commands like AT+QIOPEN &amp; AT+QISEND allow embedded modules to open sockets and send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9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7139-67B3-0674-DB05-7EF63874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CAVLI TCP MODULES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2B6A-E1B9-A18C-3199-A84224EF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that support TCP/IP communication include: C16QS, C10GS, C42QM.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support 2G, 3G, 4G.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TCP/IP over AT commands.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available: UART, USB, GPIO, ADC, I2C (depends on module).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4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ED45-7C33-FBAB-9D6B-18D3A27D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21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Cavli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like C16QS use these AT commands for socket operations: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C4CD-1A9C-8C9F-021E-7881018B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857"/>
            <a:ext cx="10515600" cy="4351338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Opens TCP/UDP socket.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AT+QISEND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Sends data over socket.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AT+QICLOSE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Closes socket connection.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61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D3F7-743A-8C00-9B2E-AD464F5F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COMMAND FLOW FOR SOCKET COMMUNICATION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2254FB-7644-F9DB-5413-73A097F6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Configure GPRS Connection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AT+QIFGCNT=0  → Select bearer profile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AT+QICSGP=1,"your.apn.here"  → Set APN2.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Connect to Internet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AT+QIREGAPP  → Register to GPRS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AT+QIACT  → Activate PDP context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Open and Use Socket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AT+QIOPEN="TCP","your.server.com",80  → Open socket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AT+QISEND  → Send data 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</a:p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+QICLOSE  → 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257383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F868-8B84-D159-CAB3-904F3557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FA0812-0A5C-4E97-CDEE-957D3AF85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772" y="2091743"/>
            <a:ext cx="48622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telemetry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equipment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data from embedded sensors to the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4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SOCKET COMMUNICATION USING AT+QIOPEN/AT+QISEND FOR TCP MODULES OF CAVLI </vt:lpstr>
      <vt:lpstr>SOCKET COMMUNICATION </vt:lpstr>
      <vt:lpstr>CAVLI TCP MODULES </vt:lpstr>
      <vt:lpstr>Cavli modules like C16QS use these AT commands for socket operations: </vt:lpstr>
      <vt:lpstr>AT COMMAND FLOW FOR SOCKET COMMUNICATION </vt:lpstr>
      <vt:lpstr>Applications: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Afrin Sakkir</dc:creator>
  <cp:lastModifiedBy>Afrin Sakkir</cp:lastModifiedBy>
  <cp:revision>1</cp:revision>
  <dcterms:created xsi:type="dcterms:W3CDTF">2025-07-18T08:35:21Z</dcterms:created>
  <dcterms:modified xsi:type="dcterms:W3CDTF">2025-07-18T09:08:50Z</dcterms:modified>
</cp:coreProperties>
</file>