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Canva Sans" charset="1" panose="020B05030305010401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49242"/>
            <a:ext cx="1144428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88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13261" y="4950270"/>
            <a:ext cx="20326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S.S.AFRIN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91522" y="5468525"/>
            <a:ext cx="62885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212401618 &amp; asunm21724ca01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86562" y="5982240"/>
            <a:ext cx="8887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70832" y="7105967"/>
            <a:ext cx="12852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THIRUMURUGAN ART'S AND SCIENCE COLLEGE FOR WOMEN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71127" y="7619683"/>
            <a:ext cx="47457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/MADRAS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680274" y="3186716"/>
            <a:ext cx="11655864" cy="6670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(Add screenshots of your portfolio pages like Home, Projects, Contact, etc.)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Demonstrates technical knowledge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digital presence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navigation and clean UI</a:t>
            </a:r>
          </a:p>
          <a:p>
            <a:pPr algn="ctr">
              <a:lnSpc>
                <a:spcPts val="5888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582534"/>
            <a:ext cx="14554397" cy="95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6"/>
              </a:lnSpc>
            </a:pPr>
            <a:r>
              <a:rPr lang="en-US" sz="6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well-structured software developer portfolio is more powerful than a resume alone. It provides a live demonstration of skills, builds credibility, and increases opportunities in the job market.</a:t>
            </a:r>
          </a:p>
          <a:p>
            <a:pPr algn="ctr">
              <a:lnSpc>
                <a:spcPts val="944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1137" y="3492293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255" y="576292"/>
            <a:ext cx="5627882" cy="5832002"/>
          </a:xfrm>
          <a:custGeom>
            <a:avLst/>
            <a:gdLst/>
            <a:ahLst/>
            <a:cxnLst/>
            <a:rect r="r" b="b" t="t" l="l"/>
            <a:pathLst>
              <a:path h="5832002" w="5627882">
                <a:moveTo>
                  <a:pt x="0" y="0"/>
                </a:moveTo>
                <a:lnTo>
                  <a:pt x="5627882" y="0"/>
                </a:lnTo>
                <a:lnTo>
                  <a:pt x="5627882" y="5832002"/>
                </a:lnTo>
                <a:lnTo>
                  <a:pt x="0" y="583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49407" y="3119098"/>
            <a:ext cx="3609893" cy="6578393"/>
          </a:xfrm>
          <a:custGeom>
            <a:avLst/>
            <a:gdLst/>
            <a:ahLst/>
            <a:cxnLst/>
            <a:rect r="r" b="b" t="t" l="l"/>
            <a:pathLst>
              <a:path h="6578393" w="3609893">
                <a:moveTo>
                  <a:pt x="0" y="0"/>
                </a:moveTo>
                <a:lnTo>
                  <a:pt x="3609893" y="0"/>
                </a:lnTo>
                <a:lnTo>
                  <a:pt x="3609893" y="6578393"/>
                </a:lnTo>
                <a:lnTo>
                  <a:pt x="0" y="6578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257873" y="3843496"/>
            <a:ext cx="18288000" cy="320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DEVELOPER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216" y="2893456"/>
            <a:ext cx="11858997" cy="633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</a:pPr>
            <a:r>
              <a:rPr lang="en-US" sz="44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Many software developers face challenges in showcasing their skills, projects, and achievements in a professional and organized way. Traditional resumes often fail to reflect practical coding ability and real-time project contributions. A portfolio solves this by presenting work interactively.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2599" y="3562233"/>
            <a:ext cx="13415776" cy="5529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Software Developer Portfolio is a personal website or platform that highlights a developer’s technical skills, coding projects, achievements, and career journey. It acts as a professional digital identity for recruiters, clients, and collaborators.</a:t>
            </a:r>
          </a:p>
          <a:p>
            <a:pPr algn="ctr">
              <a:lnSpc>
                <a:spcPts val="62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3011846"/>
            <a:ext cx="13859486" cy="670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&amp; Hiring Managers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Clients (for freelancing)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Community (peers, collaborators)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&amp; learners looking for inspiration</a:t>
            </a:r>
          </a:p>
          <a:p>
            <a:pPr algn="ctr">
              <a:lnSpc>
                <a:spcPts val="6653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753539" y="1886328"/>
            <a:ext cx="422458" cy="205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7"/>
              </a:lnSpc>
            </a:pPr>
            <a:r>
              <a:rPr lang="en-US" sz="12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99364" y="396865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3446" y="554304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648" y="7163118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50028" y="3329550"/>
            <a:ext cx="11730034" cy="565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React.js / Angular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(optional): Node.js, Express.js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Database: MongoDB / MySQL (if dynamic)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Tools: GitHub, VS Code, Bootstrap, Tailwind CSS</a:t>
            </a:r>
          </a:p>
          <a:p>
            <a:pPr algn="ctr">
              <a:lnSpc>
                <a:spcPts val="49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-3786711" y="1397312"/>
            <a:ext cx="25861423" cy="796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Page: Introduction &amp; tagline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Me: Skills, education, and experience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Projects: Detailed description with links &amp; screenshots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Section: Programming languages, frameworks, tools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Achievements/Certificates: Highlights of completed courses or awards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Page: Email, LinkedIn, GitHub, social links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533469" y="2102747"/>
            <a:ext cx="18454619" cy="772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(works on mobile &amp; desktop)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project showcase (with live demo &amp; GitHub links)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Downloadable resume option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Dark/Light mode toggle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with email integration</a:t>
            </a:r>
          </a:p>
          <a:p>
            <a:pPr algn="ctr">
              <a:lnSpc>
                <a:spcPts val="612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DAGx6jDx1fU</dc:identifier>
  <dcterms:modified xsi:type="dcterms:W3CDTF">2011-08-01T06:04:30Z</dcterms:modified>
  <cp:revision>1</cp:revision>
  <dc:title>PPT FWD TNSDC 2025.pptx</dc:title>
</cp:coreProperties>
</file>