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Calibri (MS)" charset="1" panose="020F0502020204030204"/>
      <p:regular r:id="rId23"/>
    </p:embeddedFont>
    <p:embeddedFont>
      <p:font typeface="Canva Sans" charset="1" panose="020B0503030501040103"/>
      <p:regular r:id="rId24"/>
    </p:embeddedFont>
    <p:embeddedFont>
      <p:font typeface="Trebuchet MS Bold" charset="1" panose="020B0703020202020204"/>
      <p:regular r:id="rId25"/>
    </p:embeddedFont>
    <p:embeddedFont>
      <p:font typeface="Times New Roman" charset="1" panose="02030502070405020303"/>
      <p:regular r:id="rId26"/>
    </p:embeddedFont>
    <p:embeddedFont>
      <p:font typeface="Canva Sans Bold" charset="1" panose="020B08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6.png" Type="http://schemas.openxmlformats.org/officeDocument/2006/relationships/image"/><Relationship Id="rId8" Target="../media/image1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8" y="-49242"/>
            <a:ext cx="11444288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748790" y="4539839"/>
            <a:ext cx="12733020" cy="2883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COLLEGE/ UNIVERSITY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629275" y="4505325"/>
            <a:ext cx="203265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S.S.AFRIN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285998" y="6808658"/>
            <a:ext cx="1285271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THIRUMURUGAN ART'S AND SCIENCE COLLEGE FOR WOMEN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135333" y="7322373"/>
            <a:ext cx="474574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/MADRAS UNIVERSITY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629275" y="5647690"/>
            <a:ext cx="88871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BCA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227050" y="5085809"/>
            <a:ext cx="224220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212401618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469252" y="5019040"/>
            <a:ext cx="8522069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97C0408685E8EC9B7E94F5F10A031450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2680274" y="3186716"/>
            <a:ext cx="11655864" cy="6670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8"/>
              </a:lnSpc>
            </a:pPr>
            <a:r>
              <a:rPr lang="en-US" sz="42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(Add screenshots of your portfolio pages like Home, Projects, Contact, etc.)</a:t>
            </a:r>
          </a:p>
          <a:p>
            <a:pPr algn="ctr">
              <a:lnSpc>
                <a:spcPts val="5888"/>
              </a:lnSpc>
            </a:pPr>
          </a:p>
          <a:p>
            <a:pPr algn="ctr">
              <a:lnSpc>
                <a:spcPts val="5888"/>
              </a:lnSpc>
            </a:pPr>
            <a:r>
              <a:rPr lang="en-US" sz="42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Demonstrates technical knowledge</a:t>
            </a:r>
          </a:p>
          <a:p>
            <a:pPr algn="ctr">
              <a:lnSpc>
                <a:spcPts val="5888"/>
              </a:lnSpc>
            </a:pPr>
          </a:p>
          <a:p>
            <a:pPr algn="ctr">
              <a:lnSpc>
                <a:spcPts val="5888"/>
              </a:lnSpc>
            </a:pPr>
            <a:r>
              <a:rPr lang="en-US" sz="42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Professional digital presence</a:t>
            </a:r>
          </a:p>
          <a:p>
            <a:pPr algn="ctr">
              <a:lnSpc>
                <a:spcPts val="5888"/>
              </a:lnSpc>
            </a:pPr>
          </a:p>
          <a:p>
            <a:pPr algn="ctr">
              <a:lnSpc>
                <a:spcPts val="5888"/>
              </a:lnSpc>
            </a:pPr>
            <a:r>
              <a:rPr lang="en-US" sz="42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Easy navigation and clean UI</a:t>
            </a:r>
          </a:p>
          <a:p>
            <a:pPr algn="ctr">
              <a:lnSpc>
                <a:spcPts val="5888"/>
              </a:lnSpc>
            </a:pP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4600259" y="1072542"/>
            <a:ext cx="2860631" cy="6356958"/>
          </a:xfrm>
          <a:custGeom>
            <a:avLst/>
            <a:gdLst/>
            <a:ahLst/>
            <a:cxnLst/>
            <a:rect r="r" b="b" t="t" l="l"/>
            <a:pathLst>
              <a:path h="6356958" w="2860631">
                <a:moveTo>
                  <a:pt x="0" y="0"/>
                </a:moveTo>
                <a:lnTo>
                  <a:pt x="2860632" y="0"/>
                </a:lnTo>
                <a:lnTo>
                  <a:pt x="2860632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0" y="1582534"/>
            <a:ext cx="14554397" cy="9508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46"/>
              </a:lnSpc>
            </a:pPr>
            <a:r>
              <a:rPr lang="en-US" sz="674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well-structured software developer portfolio is more powerful than a resume alone. It provides a live demonstration of skills, builds credibility, and increases opportunities in the job market.</a:t>
            </a:r>
          </a:p>
          <a:p>
            <a:pPr algn="ctr">
              <a:lnSpc>
                <a:spcPts val="9446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21137" y="3492293"/>
            <a:ext cx="4979963" cy="4114800"/>
          </a:xfrm>
          <a:custGeom>
            <a:avLst/>
            <a:gdLst/>
            <a:ahLst/>
            <a:cxnLst/>
            <a:rect r="r" b="b" t="t" l="l"/>
            <a:pathLst>
              <a:path h="4114800" w="4979963">
                <a:moveTo>
                  <a:pt x="0" y="0"/>
                </a:moveTo>
                <a:lnTo>
                  <a:pt x="4979963" y="0"/>
                </a:lnTo>
                <a:lnTo>
                  <a:pt x="497996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3255" y="576292"/>
            <a:ext cx="5627882" cy="5832002"/>
          </a:xfrm>
          <a:custGeom>
            <a:avLst/>
            <a:gdLst/>
            <a:ahLst/>
            <a:cxnLst/>
            <a:rect r="r" b="b" t="t" l="l"/>
            <a:pathLst>
              <a:path h="5832002" w="5627882">
                <a:moveTo>
                  <a:pt x="0" y="0"/>
                </a:moveTo>
                <a:lnTo>
                  <a:pt x="5627882" y="0"/>
                </a:lnTo>
                <a:lnTo>
                  <a:pt x="5627882" y="5832002"/>
                </a:lnTo>
                <a:lnTo>
                  <a:pt x="0" y="58320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649407" y="3119098"/>
            <a:ext cx="3609893" cy="6578393"/>
          </a:xfrm>
          <a:custGeom>
            <a:avLst/>
            <a:gdLst/>
            <a:ahLst/>
            <a:cxnLst/>
            <a:rect r="r" b="b" t="t" l="l"/>
            <a:pathLst>
              <a:path h="6578393" w="3609893">
                <a:moveTo>
                  <a:pt x="0" y="0"/>
                </a:moveTo>
                <a:lnTo>
                  <a:pt x="3609893" y="0"/>
                </a:lnTo>
                <a:lnTo>
                  <a:pt x="3609893" y="6578393"/>
                </a:lnTo>
                <a:lnTo>
                  <a:pt x="0" y="65783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335756" y="7224548"/>
            <a:ext cx="5556572" cy="2833852"/>
          </a:xfrm>
          <a:custGeom>
            <a:avLst/>
            <a:gdLst/>
            <a:ahLst/>
            <a:cxnLst/>
            <a:rect r="r" b="b" t="t" l="l"/>
            <a:pathLst>
              <a:path h="2833852" w="5556572">
                <a:moveTo>
                  <a:pt x="0" y="0"/>
                </a:moveTo>
                <a:lnTo>
                  <a:pt x="5556573" y="0"/>
                </a:lnTo>
                <a:lnTo>
                  <a:pt x="5556573" y="2833852"/>
                </a:lnTo>
                <a:lnTo>
                  <a:pt x="0" y="28338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464842" y="442522"/>
            <a:ext cx="5224331" cy="3467650"/>
          </a:xfrm>
          <a:custGeom>
            <a:avLst/>
            <a:gdLst/>
            <a:ahLst/>
            <a:cxnLst/>
            <a:rect r="r" b="b" t="t" l="l"/>
            <a:pathLst>
              <a:path h="3467650" w="5224331">
                <a:moveTo>
                  <a:pt x="0" y="0"/>
                </a:moveTo>
                <a:lnTo>
                  <a:pt x="5224331" y="0"/>
                </a:lnTo>
                <a:lnTo>
                  <a:pt x="5224331" y="3467649"/>
                </a:lnTo>
                <a:lnTo>
                  <a:pt x="0" y="34676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109662" y="1251425"/>
            <a:ext cx="586454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-1257873" y="3843496"/>
            <a:ext cx="18288000" cy="3204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SOFTWARE DEVELOPER PORTFOLIO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8216" y="2893456"/>
            <a:ext cx="11858997" cy="6331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86"/>
              </a:lnSpc>
            </a:pPr>
            <a:r>
              <a:rPr lang="en-US" sz="449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Many software developers face challenges in showcasing their skills, projects, and achievements in a professional and organized way. Traditional resumes often fail to reflect practical coding ability and real-time project contributions. A portfolio solves this by presenting work interactively.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2" y="1251425"/>
            <a:ext cx="7895272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52599" y="3562233"/>
            <a:ext cx="13415776" cy="5529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89"/>
              </a:lnSpc>
            </a:pPr>
            <a:r>
              <a:rPr lang="en-US" sz="449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Software Developer Portfolio is a personal website or platform that highlights a developer’s technical skills, coding projects, achievements, and career journey. It acts as a professional digital identity for recruiters, clients, and collaborators.</a:t>
            </a:r>
          </a:p>
          <a:p>
            <a:pPr algn="ctr">
              <a:lnSpc>
                <a:spcPts val="628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44674"/>
            <a:ext cx="7521893" cy="770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71512" y="3011846"/>
            <a:ext cx="13859486" cy="6705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53"/>
              </a:lnSpc>
            </a:pPr>
            <a:r>
              <a:rPr lang="en-US" sz="47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Recruiters &amp; Hiring Managers</a:t>
            </a:r>
          </a:p>
          <a:p>
            <a:pPr algn="ctr">
              <a:lnSpc>
                <a:spcPts val="6653"/>
              </a:lnSpc>
            </a:pPr>
          </a:p>
          <a:p>
            <a:pPr algn="ctr">
              <a:lnSpc>
                <a:spcPts val="6653"/>
              </a:lnSpc>
            </a:pPr>
            <a:r>
              <a:rPr lang="en-US" sz="47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Potential Clients (for freelancing)</a:t>
            </a:r>
          </a:p>
          <a:p>
            <a:pPr algn="ctr">
              <a:lnSpc>
                <a:spcPts val="6653"/>
              </a:lnSpc>
            </a:pPr>
          </a:p>
          <a:p>
            <a:pPr algn="ctr">
              <a:lnSpc>
                <a:spcPts val="6653"/>
              </a:lnSpc>
            </a:pPr>
            <a:r>
              <a:rPr lang="en-US" sz="47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Technical Community (peers, collaborators)</a:t>
            </a:r>
          </a:p>
          <a:p>
            <a:pPr algn="ctr">
              <a:lnSpc>
                <a:spcPts val="6653"/>
              </a:lnSpc>
            </a:pPr>
          </a:p>
          <a:p>
            <a:pPr algn="ctr">
              <a:lnSpc>
                <a:spcPts val="6653"/>
              </a:lnSpc>
            </a:pPr>
            <a:r>
              <a:rPr lang="en-US" sz="4752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Students &amp; learners looking for inspiration</a:t>
            </a:r>
          </a:p>
          <a:p>
            <a:pPr algn="ctr">
              <a:lnSpc>
                <a:spcPts val="6653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2753539" y="1886328"/>
            <a:ext cx="422458" cy="2056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77"/>
              </a:lnSpc>
            </a:pPr>
            <a:r>
              <a:rPr lang="en-US" sz="1205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399364" y="3968656"/>
            <a:ext cx="322404" cy="156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63446" y="5543046"/>
            <a:ext cx="322404" cy="156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24648" y="7163118"/>
            <a:ext cx="322404" cy="1566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250028" y="3329550"/>
            <a:ext cx="11730034" cy="5650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3"/>
              </a:lnSpc>
            </a:pPr>
            <a:r>
              <a:rPr lang="en-US" sz="356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Frontend: HTML, CSS, JavaScript, React.js / Angular</a:t>
            </a:r>
          </a:p>
          <a:p>
            <a:pPr algn="ctr">
              <a:lnSpc>
                <a:spcPts val="4993"/>
              </a:lnSpc>
            </a:pPr>
          </a:p>
          <a:p>
            <a:pPr algn="ctr">
              <a:lnSpc>
                <a:spcPts val="4993"/>
              </a:lnSpc>
            </a:pPr>
            <a:r>
              <a:rPr lang="en-US" sz="356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Backend (optional): Node.js, Express.js</a:t>
            </a:r>
          </a:p>
          <a:p>
            <a:pPr algn="ctr">
              <a:lnSpc>
                <a:spcPts val="4993"/>
              </a:lnSpc>
            </a:pPr>
          </a:p>
          <a:p>
            <a:pPr algn="ctr">
              <a:lnSpc>
                <a:spcPts val="4993"/>
              </a:lnSpc>
            </a:pPr>
            <a:r>
              <a:rPr lang="en-US" sz="356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Database: MongoDB / MySQL (if dynamic)</a:t>
            </a:r>
          </a:p>
          <a:p>
            <a:pPr algn="ctr">
              <a:lnSpc>
                <a:spcPts val="4993"/>
              </a:lnSpc>
            </a:pPr>
          </a:p>
          <a:p>
            <a:pPr algn="ctr">
              <a:lnSpc>
                <a:spcPts val="4993"/>
              </a:lnSpc>
            </a:pPr>
            <a:r>
              <a:rPr lang="en-US" sz="356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Other Tools: GitHub, VS Code, Bootstrap, Tailwind CSS</a:t>
            </a:r>
          </a:p>
          <a:p>
            <a:pPr algn="ctr">
              <a:lnSpc>
                <a:spcPts val="499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-3786711" y="1397312"/>
            <a:ext cx="25861423" cy="7966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7"/>
              </a:lnSpc>
            </a:pPr>
            <a:r>
              <a:rPr lang="en-US" sz="41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Home Page: Introduction &amp; tagline</a:t>
            </a:r>
          </a:p>
          <a:p>
            <a:pPr algn="ctr">
              <a:lnSpc>
                <a:spcPts val="5747"/>
              </a:lnSpc>
            </a:pPr>
          </a:p>
          <a:p>
            <a:pPr algn="ctr">
              <a:lnSpc>
                <a:spcPts val="5747"/>
              </a:lnSpc>
            </a:pPr>
            <a:r>
              <a:rPr lang="en-US" sz="41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About Me: Skills, education, and experience</a:t>
            </a:r>
          </a:p>
          <a:p>
            <a:pPr algn="ctr">
              <a:lnSpc>
                <a:spcPts val="5747"/>
              </a:lnSpc>
            </a:pPr>
          </a:p>
          <a:p>
            <a:pPr algn="ctr">
              <a:lnSpc>
                <a:spcPts val="5747"/>
              </a:lnSpc>
            </a:pPr>
            <a:r>
              <a:rPr lang="en-US" sz="41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Projects: Detailed description with links &amp; screenshots</a:t>
            </a:r>
          </a:p>
          <a:p>
            <a:pPr algn="ctr">
              <a:lnSpc>
                <a:spcPts val="5747"/>
              </a:lnSpc>
            </a:pPr>
          </a:p>
          <a:p>
            <a:pPr algn="ctr">
              <a:lnSpc>
                <a:spcPts val="5747"/>
              </a:lnSpc>
            </a:pPr>
            <a:r>
              <a:rPr lang="en-US" sz="41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Skills Section: Programming languages, frameworks, tools</a:t>
            </a:r>
          </a:p>
          <a:p>
            <a:pPr algn="ctr">
              <a:lnSpc>
                <a:spcPts val="5747"/>
              </a:lnSpc>
            </a:pPr>
          </a:p>
          <a:p>
            <a:pPr algn="ctr">
              <a:lnSpc>
                <a:spcPts val="5747"/>
              </a:lnSpc>
            </a:pPr>
            <a:r>
              <a:rPr lang="en-US" sz="41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Achievements/Certificates: Highlights of completed courses or awards</a:t>
            </a:r>
          </a:p>
          <a:p>
            <a:pPr algn="ctr">
              <a:lnSpc>
                <a:spcPts val="5747"/>
              </a:lnSpc>
            </a:pPr>
          </a:p>
          <a:p>
            <a:pPr algn="ctr">
              <a:lnSpc>
                <a:spcPts val="5747"/>
              </a:lnSpc>
            </a:pPr>
            <a:r>
              <a:rPr lang="en-US" sz="41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 Page: Email, LinkedIn, GitHub, social links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-533469" y="2102747"/>
            <a:ext cx="18454619" cy="7729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4"/>
              </a:lnSpc>
            </a:pPr>
            <a:r>
              <a:rPr lang="en-US" sz="437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Responsive design (works on mobile &amp; desktop)</a:t>
            </a:r>
          </a:p>
          <a:p>
            <a:pPr algn="ctr">
              <a:lnSpc>
                <a:spcPts val="6124"/>
              </a:lnSpc>
            </a:pPr>
          </a:p>
          <a:p>
            <a:pPr algn="ctr">
              <a:lnSpc>
                <a:spcPts val="6124"/>
              </a:lnSpc>
            </a:pPr>
            <a:r>
              <a:rPr lang="en-US" sz="437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project showcase (with live demo &amp; GitHub links)</a:t>
            </a:r>
          </a:p>
          <a:p>
            <a:pPr algn="ctr">
              <a:lnSpc>
                <a:spcPts val="6124"/>
              </a:lnSpc>
            </a:pPr>
          </a:p>
          <a:p>
            <a:pPr algn="ctr">
              <a:lnSpc>
                <a:spcPts val="6124"/>
              </a:lnSpc>
            </a:pPr>
            <a:r>
              <a:rPr lang="en-US" sz="437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Downloadable resume option</a:t>
            </a:r>
          </a:p>
          <a:p>
            <a:pPr algn="ctr">
              <a:lnSpc>
                <a:spcPts val="6124"/>
              </a:lnSpc>
            </a:pPr>
          </a:p>
          <a:p>
            <a:pPr algn="ctr">
              <a:lnSpc>
                <a:spcPts val="6124"/>
              </a:lnSpc>
            </a:pPr>
            <a:r>
              <a:rPr lang="en-US" sz="437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Dark/Light mode toggle</a:t>
            </a:r>
          </a:p>
          <a:p>
            <a:pPr algn="ctr">
              <a:lnSpc>
                <a:spcPts val="6124"/>
              </a:lnSpc>
            </a:pPr>
          </a:p>
          <a:p>
            <a:pPr algn="ctr">
              <a:lnSpc>
                <a:spcPts val="6124"/>
              </a:lnSpc>
            </a:pPr>
            <a:r>
              <a:rPr lang="en-US" sz="437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Contact form with email integration</a:t>
            </a:r>
          </a:p>
          <a:p>
            <a:pPr algn="ctr">
              <a:lnSpc>
                <a:spcPts val="6124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DAGx6jDx1fU</dc:identifier>
  <dcterms:modified xsi:type="dcterms:W3CDTF">2011-08-01T06:04:30Z</dcterms:modified>
  <cp:revision>1</cp:revision>
  <dc:title>PPT FWD TNSDC 2025.pptx</dc:title>
</cp:coreProperties>
</file>