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C5F-F242-5646-5EDA-1D7E1FCB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Interoperability - </a:t>
            </a:r>
            <a:r>
              <a:rPr lang="en-US" noProof="0" dirty="0" err="1"/>
              <a:t>vitrual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73BE-862A-D2C1-163D-FC48C0F03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28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1F77-0B11-A513-355A-FB3F0891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Do’s and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4F74-2900-5A76-CF90-678BD6AA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Goals</a:t>
            </a:r>
          </a:p>
          <a:p>
            <a:pPr lvl="1"/>
            <a:r>
              <a:rPr lang="en-US" noProof="0" dirty="0"/>
              <a:t>Showcase two ideas: service discovery and http(s) client/server model</a:t>
            </a:r>
          </a:p>
          <a:p>
            <a:pPr lvl="1"/>
            <a:r>
              <a:rPr lang="en-US" noProof="0" dirty="0"/>
              <a:t>Create a virtual environment to test scenarios and implementations</a:t>
            </a:r>
          </a:p>
          <a:p>
            <a:pPr lvl="1"/>
            <a:r>
              <a:rPr lang="en-US" noProof="0" dirty="0"/>
              <a:t>Showcase of a fully decentralized model  - this does not require a central server nor a central database to discover different equipment or facilitate communication between equipment within the same network</a:t>
            </a:r>
          </a:p>
          <a:p>
            <a:pPr lvl="1"/>
            <a:endParaRPr lang="en-US" noProof="0" dirty="0"/>
          </a:p>
          <a:p>
            <a:r>
              <a:rPr lang="en-US" noProof="0" dirty="0"/>
              <a:t>What it isn’t</a:t>
            </a:r>
          </a:p>
          <a:p>
            <a:pPr lvl="1"/>
            <a:r>
              <a:rPr lang="en-US" noProof="0" dirty="0"/>
              <a:t>It does not constitute a proposal for the adoption of any technologies or communication standards</a:t>
            </a:r>
          </a:p>
          <a:p>
            <a:pPr lvl="1"/>
            <a:r>
              <a:rPr lang="en-US" noProof="0" dirty="0"/>
              <a:t>The code isn’t optimal nor stable</a:t>
            </a:r>
          </a:p>
        </p:txBody>
      </p:sp>
    </p:spTree>
    <p:extLst>
      <p:ext uri="{BB962C8B-B14F-4D97-AF65-F5344CB8AC3E}">
        <p14:creationId xmlns:p14="http://schemas.microsoft.com/office/powerpoint/2010/main" val="88877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E7-221C-6CEB-1D65-60A7ABFC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7F82-2C41-D3BB-FC65-FFE88AFD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Multicast DNS </a:t>
            </a:r>
            <a:r>
              <a:rPr lang="en-US" noProof="0" dirty="0" err="1"/>
              <a:t>vith</a:t>
            </a:r>
            <a:r>
              <a:rPr lang="en-US" noProof="0" dirty="0"/>
              <a:t> DNS-SD</a:t>
            </a:r>
          </a:p>
          <a:p>
            <a:pPr lvl="1"/>
            <a:r>
              <a:rPr lang="en-US" noProof="0" dirty="0"/>
              <a:t>Networking protocol that resolves hostnames to IP addresses within small networks that do not include a local name server</a:t>
            </a:r>
          </a:p>
          <a:p>
            <a:pPr lvl="1"/>
            <a:r>
              <a:rPr lang="en-US" noProof="0" dirty="0"/>
              <a:t>A zero-configuration service, widely used, supported by all modern OS-s and IoT</a:t>
            </a:r>
          </a:p>
          <a:p>
            <a:pPr lvl="1"/>
            <a:r>
              <a:rPr lang="en-US" noProof="0" dirty="0"/>
              <a:t>Uses DNS PTR, SRV, TXT records to advertise instances of service types, domain names for those instances, and optional configuration parameters for connecting to those instances</a:t>
            </a:r>
          </a:p>
          <a:p>
            <a:pPr lvl="1"/>
            <a:r>
              <a:rPr lang="en-US" noProof="0" dirty="0" err="1"/>
              <a:t>Standardised</a:t>
            </a:r>
            <a:r>
              <a:rPr lang="en-US" noProof="0" dirty="0"/>
              <a:t> in RFC 6762 and 6763</a:t>
            </a:r>
          </a:p>
        </p:txBody>
      </p:sp>
    </p:spTree>
    <p:extLst>
      <p:ext uri="{BB962C8B-B14F-4D97-AF65-F5344CB8AC3E}">
        <p14:creationId xmlns:p14="http://schemas.microsoft.com/office/powerpoint/2010/main" val="26280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8486-DB94-83CF-CFAD-310E5E3D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http(s) client/server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BFD-058D-65C3-2378-F9067449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Communication model that powers WEB</a:t>
            </a:r>
          </a:p>
          <a:p>
            <a:r>
              <a:rPr lang="en-US" noProof="0" dirty="0"/>
              <a:t>Supported on every device that connects to internet</a:t>
            </a:r>
          </a:p>
          <a:p>
            <a:r>
              <a:rPr lang="en-US" noProof="0" dirty="0"/>
              <a:t>Used in HL7 FHIR to ensure broader </a:t>
            </a:r>
            <a:r>
              <a:rPr lang="en-US" noProof="0" dirty="0" err="1"/>
              <a:t>compatibillity</a:t>
            </a:r>
            <a:r>
              <a:rPr lang="en-US" noProof="0" dirty="0"/>
              <a:t> and faster </a:t>
            </a:r>
            <a:r>
              <a:rPr lang="en-US" noProof="0" dirty="0" err="1"/>
              <a:t>developement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1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1A15-8C16-1EBA-9F2C-A86AF91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1739-01F2-A800-0DFE-6BDB41A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0762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/>
              <a:t>All transactions follow the same model:</a:t>
            </a:r>
            <a:endParaRPr lang="hr-HR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Two </a:t>
            </a:r>
            <a:r>
              <a:rPr lang="hr-HR" noProof="0" dirty="0"/>
              <a:t>HTTP</a:t>
            </a:r>
            <a:r>
              <a:rPr lang="en-US" noProof="0" dirty="0"/>
              <a:t> endpoints – /inventory and /dispense</a:t>
            </a:r>
          </a:p>
          <a:p>
            <a:r>
              <a:rPr lang="en-US" noProof="0" dirty="0"/>
              <a:t>Support for single and multiple medication within the same s</a:t>
            </a:r>
            <a:r>
              <a:rPr lang="hr-HR" noProof="0" dirty="0" err="1"/>
              <a:t>tock</a:t>
            </a:r>
            <a:r>
              <a:rPr lang="en-US" noProof="0" dirty="0"/>
              <a:t> or dispense requests</a:t>
            </a:r>
          </a:p>
          <a:p>
            <a:r>
              <a:rPr lang="en-US" noProof="0" dirty="0"/>
              <a:t>Source code available at: https://github.com/afriscic/InteroperabillityShowcase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1360A2C-58B6-D9A5-E129-EB7AEF12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31" y="2190249"/>
            <a:ext cx="3763896" cy="2477501"/>
          </a:xfrm>
          <a:prstGeom prst="rect">
            <a:avLst/>
          </a:prstGeom>
        </p:spPr>
      </p:pic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DCB90DA-664C-7172-6CF9-94AAC01A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3" y="2693710"/>
            <a:ext cx="4945474" cy="16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239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Interoperability - vitrual</vt:lpstr>
      <vt:lpstr>Do’s and don’ts</vt:lpstr>
      <vt:lpstr>Service discovery</vt:lpstr>
      <vt:lpstr>http(s) client/server model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Alen Friščić</dc:creator>
  <cp:lastModifiedBy>Alen Friščić</cp:lastModifiedBy>
  <cp:revision>4</cp:revision>
  <dcterms:created xsi:type="dcterms:W3CDTF">2025-05-15T16:03:47Z</dcterms:created>
  <dcterms:modified xsi:type="dcterms:W3CDTF">2025-06-10T11:20:19Z</dcterms:modified>
</cp:coreProperties>
</file>