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C5F-F242-5646-5EDA-1D7E1FCB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Interoperability - </a:t>
            </a:r>
            <a:r>
              <a:rPr lang="en-US" noProof="0" dirty="0" err="1"/>
              <a:t>vitrual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273BE-862A-D2C1-163D-FC48C0F03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8286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1F77-0B11-A513-355A-FB3F0891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Do’s and don’t</a:t>
            </a:r>
            <a:r>
              <a:rPr lang="hr-HR" noProof="0" dirty="0"/>
              <a:t>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4F74-2900-5A76-CF90-678BD6AA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80377"/>
          </a:xfrm>
        </p:spPr>
        <p:txBody>
          <a:bodyPr>
            <a:normAutofit/>
          </a:bodyPr>
          <a:lstStyle/>
          <a:p>
            <a:r>
              <a:rPr lang="en-US" noProof="0" dirty="0"/>
              <a:t>Goals</a:t>
            </a:r>
          </a:p>
          <a:p>
            <a:pPr lvl="1"/>
            <a:r>
              <a:rPr lang="en-US" dirty="0"/>
              <a:t>Showcase two ideas: service discovery and http(s) client/server model</a:t>
            </a:r>
          </a:p>
          <a:p>
            <a:pPr lvl="1"/>
            <a:r>
              <a:rPr lang="en-US" noProof="0" dirty="0"/>
              <a:t>Create a virtual environment to test scenarios and implementations</a:t>
            </a:r>
          </a:p>
          <a:p>
            <a:pPr lvl="1"/>
            <a:endParaRPr lang="hr-HR" dirty="0"/>
          </a:p>
          <a:p>
            <a:r>
              <a:rPr lang="hr-HR" noProof="0" dirty="0" err="1"/>
              <a:t>What</a:t>
            </a:r>
            <a:r>
              <a:rPr lang="hr-HR" noProof="0" dirty="0"/>
              <a:t> </a:t>
            </a:r>
            <a:r>
              <a:rPr lang="hr-HR" noProof="0" dirty="0" err="1"/>
              <a:t>it</a:t>
            </a:r>
            <a:r>
              <a:rPr lang="hr-HR" noProof="0" dirty="0"/>
              <a:t> </a:t>
            </a:r>
            <a:r>
              <a:rPr lang="hr-HR" noProof="0" dirty="0" err="1"/>
              <a:t>isn’t</a:t>
            </a:r>
            <a:endParaRPr lang="hr-HR" noProof="0" dirty="0"/>
          </a:p>
          <a:p>
            <a:pPr lvl="1"/>
            <a:r>
              <a:rPr lang="hr-HR" noProof="0" dirty="0" err="1"/>
              <a:t>This</a:t>
            </a:r>
            <a:r>
              <a:rPr lang="hr-HR" noProof="0" dirty="0"/>
              <a:t> </a:t>
            </a:r>
            <a:r>
              <a:rPr lang="en-US" noProof="0" dirty="0"/>
              <a:t>does not constitute a proposal for the adoption of any technologies or communication standards</a:t>
            </a:r>
            <a:endParaRPr lang="hr-HR" noProof="0" dirty="0"/>
          </a:p>
          <a:p>
            <a:pPr lvl="1"/>
            <a:r>
              <a:rPr lang="en-US" noProof="0" dirty="0"/>
              <a:t>The code isn’t optimal nor stable</a:t>
            </a:r>
          </a:p>
        </p:txBody>
      </p:sp>
    </p:spTree>
    <p:extLst>
      <p:ext uri="{BB962C8B-B14F-4D97-AF65-F5344CB8AC3E}">
        <p14:creationId xmlns:p14="http://schemas.microsoft.com/office/powerpoint/2010/main" val="888777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E7-221C-6CEB-1D65-60A7ABFC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Service </a:t>
            </a:r>
            <a:r>
              <a:rPr lang="hr-HR" dirty="0" err="1"/>
              <a:t>discovery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7F82-2C41-D3BB-FC65-FFE88AFDA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Multicast</a:t>
            </a:r>
            <a:r>
              <a:rPr lang="hr-HR" dirty="0"/>
              <a:t> DNS </a:t>
            </a:r>
            <a:r>
              <a:rPr lang="hr-HR" dirty="0" err="1"/>
              <a:t>vith</a:t>
            </a:r>
            <a:r>
              <a:rPr lang="hr-HR" dirty="0"/>
              <a:t> DNS-SD</a:t>
            </a:r>
          </a:p>
          <a:p>
            <a:pPr lvl="1"/>
            <a:r>
              <a:rPr lang="hr-HR" dirty="0"/>
              <a:t>C</a:t>
            </a:r>
            <a:r>
              <a:rPr lang="en-US" dirty="0" err="1"/>
              <a:t>omputer</a:t>
            </a:r>
            <a:r>
              <a:rPr lang="en-US" dirty="0"/>
              <a:t> networking protocol that resolves hostnames to IP addresses within small networks that do not include a local name server</a:t>
            </a:r>
            <a:endParaRPr lang="hr-HR" dirty="0"/>
          </a:p>
          <a:p>
            <a:pPr lvl="1"/>
            <a:r>
              <a:rPr lang="hr-HR" dirty="0"/>
              <a:t>A zero-</a:t>
            </a:r>
            <a:r>
              <a:rPr lang="hr-HR" dirty="0" err="1"/>
              <a:t>configuration</a:t>
            </a:r>
            <a:r>
              <a:rPr lang="hr-HR" dirty="0"/>
              <a:t> </a:t>
            </a:r>
            <a:r>
              <a:rPr lang="hr-HR" dirty="0" err="1"/>
              <a:t>service</a:t>
            </a:r>
            <a:r>
              <a:rPr lang="hr-HR" dirty="0"/>
              <a:t>, </a:t>
            </a:r>
            <a:r>
              <a:rPr lang="hr-HR" dirty="0" err="1"/>
              <a:t>widely</a:t>
            </a:r>
            <a:r>
              <a:rPr lang="hr-HR" dirty="0"/>
              <a:t> </a:t>
            </a:r>
            <a:r>
              <a:rPr lang="hr-HR" dirty="0" err="1"/>
              <a:t>used</a:t>
            </a:r>
            <a:r>
              <a:rPr lang="hr-HR" dirty="0"/>
              <a:t>, </a:t>
            </a:r>
            <a:r>
              <a:rPr lang="hr-HR" dirty="0" err="1"/>
              <a:t>supported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modern</a:t>
            </a:r>
            <a:r>
              <a:rPr lang="hr-HR" dirty="0"/>
              <a:t> OS-s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IoT</a:t>
            </a:r>
            <a:endParaRPr lang="hr-HR" dirty="0"/>
          </a:p>
          <a:p>
            <a:pPr lvl="1"/>
            <a:r>
              <a:rPr lang="hr-HR" dirty="0"/>
              <a:t>U</a:t>
            </a:r>
            <a:r>
              <a:rPr lang="en-US" dirty="0" err="1"/>
              <a:t>ses</a:t>
            </a:r>
            <a:r>
              <a:rPr lang="en-US" dirty="0"/>
              <a:t> DNS PTR, SRV, TXT records to advertise instances of service types, domain names for those instances, and optional configuration parameters for connecting to those instances</a:t>
            </a:r>
            <a:endParaRPr lang="hr-HR" dirty="0"/>
          </a:p>
          <a:p>
            <a:pPr lvl="1"/>
            <a:r>
              <a:rPr lang="hr-HR" dirty="0" err="1"/>
              <a:t>Standardised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RFC 6762 </a:t>
            </a:r>
            <a:r>
              <a:rPr lang="hr-HR" dirty="0" err="1"/>
              <a:t>and</a:t>
            </a:r>
            <a:r>
              <a:rPr lang="hr-HR" dirty="0"/>
              <a:t> 6763</a:t>
            </a:r>
          </a:p>
        </p:txBody>
      </p:sp>
    </p:spTree>
    <p:extLst>
      <p:ext uri="{BB962C8B-B14F-4D97-AF65-F5344CB8AC3E}">
        <p14:creationId xmlns:p14="http://schemas.microsoft.com/office/powerpoint/2010/main" val="262801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8486-DB94-83CF-CFAD-310E5E3D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http(s) client/server model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BBFD-058D-65C3-2378-F9067449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Communication model that powers </a:t>
            </a:r>
            <a:r>
              <a:rPr lang="en-US" noProof="0" dirty="0" err="1"/>
              <a:t>moden</a:t>
            </a:r>
            <a:r>
              <a:rPr lang="en-US" noProof="0" dirty="0"/>
              <a:t> WEB</a:t>
            </a:r>
          </a:p>
          <a:p>
            <a:r>
              <a:rPr lang="en-US" noProof="0" dirty="0"/>
              <a:t>Supported on every device that connects to internet</a:t>
            </a:r>
            <a:endParaRPr lang="hr-HR" noProof="0" dirty="0"/>
          </a:p>
          <a:p>
            <a:r>
              <a:rPr lang="hr-HR" dirty="0" err="1"/>
              <a:t>Used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HL7 FHIR to </a:t>
            </a:r>
            <a:r>
              <a:rPr lang="hr-HR" dirty="0" err="1"/>
              <a:t>ensure</a:t>
            </a:r>
            <a:r>
              <a:rPr lang="hr-HR" dirty="0"/>
              <a:t> </a:t>
            </a:r>
            <a:r>
              <a:rPr lang="hr-HR" dirty="0" err="1"/>
              <a:t>broader</a:t>
            </a:r>
            <a:r>
              <a:rPr lang="hr-HR" dirty="0"/>
              <a:t> </a:t>
            </a:r>
            <a:r>
              <a:rPr lang="hr-HR" dirty="0" err="1"/>
              <a:t>compatibillity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faster</a:t>
            </a:r>
            <a:r>
              <a:rPr lang="hr-HR" dirty="0"/>
              <a:t> </a:t>
            </a:r>
            <a:r>
              <a:rPr lang="hr-HR" dirty="0" err="1"/>
              <a:t>developement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13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1A15-8C16-1EBA-9F2C-A86AF91B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1739-01F2-A800-0DFE-6BDB41A2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0762"/>
          </a:xfrm>
        </p:spPr>
        <p:txBody>
          <a:bodyPr>
            <a:normAutofit fontScale="92500"/>
          </a:bodyPr>
          <a:lstStyle/>
          <a:p>
            <a:r>
              <a:rPr lang="en-US" noProof="0" dirty="0"/>
              <a:t>All transactions follow the same model: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Source code available at: https://github.com/afriscic/InteroperabillityShowcase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1360A2C-58B6-D9A5-E129-EB7AEF12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31" y="2561875"/>
            <a:ext cx="3763896" cy="2477501"/>
          </a:xfrm>
          <a:prstGeom prst="rect">
            <a:avLst/>
          </a:prstGeom>
        </p:spPr>
      </p:pic>
      <p:pic>
        <p:nvPicPr>
          <p:cNvPr id="7" name="Picture 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3DCB90DA-664C-7172-6CF9-94AAC01A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73" y="3429000"/>
            <a:ext cx="4945474" cy="16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8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</TotalTime>
  <Words>190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Interoperability - vitrual</vt:lpstr>
      <vt:lpstr>Do’s and don’ts</vt:lpstr>
      <vt:lpstr>Service discovery</vt:lpstr>
      <vt:lpstr>http(s) client/server model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Alen Friščić</dc:creator>
  <cp:lastModifiedBy>Alen Friščić</cp:lastModifiedBy>
  <cp:revision>1</cp:revision>
  <dcterms:created xsi:type="dcterms:W3CDTF">2025-05-15T16:03:47Z</dcterms:created>
  <dcterms:modified xsi:type="dcterms:W3CDTF">2025-05-15T16:41:35Z</dcterms:modified>
</cp:coreProperties>
</file>