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66C64-EBE4-B342-94CF-1EDE40D93F91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9BBC3F-1870-6040-A579-F94BEAF55618}">
      <dgm:prSet phldrT="[Text]"/>
      <dgm:spPr>
        <a:noFill/>
        <a:ln w="38100"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Association</a:t>
          </a:r>
        </a:p>
      </dgm:t>
    </dgm:pt>
    <dgm:pt modelId="{69025587-3540-BA4B-B614-0336C5618AF7}" type="parTrans" cxnId="{41F95A02-CE40-F04B-8BD6-2C890CB8A440}">
      <dgm:prSet/>
      <dgm:spPr/>
      <dgm:t>
        <a:bodyPr/>
        <a:lstStyle/>
        <a:p>
          <a:endParaRPr lang="en-GB"/>
        </a:p>
      </dgm:t>
    </dgm:pt>
    <dgm:pt modelId="{BCB5E982-20A6-094C-B357-08884A76CD72}" type="sibTrans" cxnId="{41F95A02-CE40-F04B-8BD6-2C890CB8A440}">
      <dgm:prSet/>
      <dgm:spPr/>
      <dgm:t>
        <a:bodyPr/>
        <a:lstStyle/>
        <a:p>
          <a:endParaRPr lang="en-GB"/>
        </a:p>
      </dgm:t>
    </dgm:pt>
    <dgm:pt modelId="{E04E4A44-7E40-9F43-9F8C-F1E8C8549A44}">
      <dgm:prSet phldrT="[Text]"/>
      <dgm:spPr>
        <a:noFill/>
        <a:ln w="38100"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Aggregation</a:t>
          </a:r>
        </a:p>
      </dgm:t>
    </dgm:pt>
    <dgm:pt modelId="{E9D1BEAA-B599-3F4A-82D9-5CBA93D2A149}" type="parTrans" cxnId="{3A04A896-9880-D947-8E3A-4FB3D9B59E2E}">
      <dgm:prSet/>
      <dgm:spPr/>
      <dgm:t>
        <a:bodyPr/>
        <a:lstStyle/>
        <a:p>
          <a:endParaRPr lang="en-GB"/>
        </a:p>
      </dgm:t>
    </dgm:pt>
    <dgm:pt modelId="{C2CF9AE4-3918-1E44-B380-4549A7D062A3}" type="sibTrans" cxnId="{3A04A896-9880-D947-8E3A-4FB3D9B59E2E}">
      <dgm:prSet/>
      <dgm:spPr/>
      <dgm:t>
        <a:bodyPr/>
        <a:lstStyle/>
        <a:p>
          <a:endParaRPr lang="en-GB"/>
        </a:p>
      </dgm:t>
    </dgm:pt>
    <dgm:pt modelId="{450B42F7-10B1-2242-B0DF-C665EEDA17B6}">
      <dgm:prSet phldrT="[Text]"/>
      <dgm:spPr>
        <a:noFill/>
        <a:ln w="38100"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Composition</a:t>
          </a:r>
        </a:p>
      </dgm:t>
    </dgm:pt>
    <dgm:pt modelId="{B19CD30C-5C2E-E94C-8363-5DC78CEAC31A}" type="parTrans" cxnId="{C4D75CDC-506A-4B47-9E03-B3425F3A7713}">
      <dgm:prSet/>
      <dgm:spPr/>
      <dgm:t>
        <a:bodyPr/>
        <a:lstStyle/>
        <a:p>
          <a:endParaRPr lang="en-GB"/>
        </a:p>
      </dgm:t>
    </dgm:pt>
    <dgm:pt modelId="{D005C2B3-639A-B04C-A7C1-9CC275CC2174}" type="sibTrans" cxnId="{C4D75CDC-506A-4B47-9E03-B3425F3A7713}">
      <dgm:prSet/>
      <dgm:spPr/>
      <dgm:t>
        <a:bodyPr/>
        <a:lstStyle/>
        <a:p>
          <a:endParaRPr lang="en-GB"/>
        </a:p>
      </dgm:t>
    </dgm:pt>
    <dgm:pt modelId="{6FFB72EA-B0F3-2749-A13F-CD9A579414A8}" type="pres">
      <dgm:prSet presAssocID="{2D366C64-EBE4-B342-94CF-1EDE40D93F91}" presName="Name0" presStyleCnt="0">
        <dgm:presLayoutVars>
          <dgm:chMax val="7"/>
          <dgm:resizeHandles val="exact"/>
        </dgm:presLayoutVars>
      </dgm:prSet>
      <dgm:spPr/>
    </dgm:pt>
    <dgm:pt modelId="{BC105422-E03D-3243-A73F-919AC79CB0C6}" type="pres">
      <dgm:prSet presAssocID="{2D366C64-EBE4-B342-94CF-1EDE40D93F91}" presName="comp1" presStyleCnt="0"/>
      <dgm:spPr/>
    </dgm:pt>
    <dgm:pt modelId="{EFA07FA1-D607-9443-B39E-0CFD0FF94489}" type="pres">
      <dgm:prSet presAssocID="{2D366C64-EBE4-B342-94CF-1EDE40D93F91}" presName="circle1" presStyleLbl="node1" presStyleIdx="0" presStyleCnt="3"/>
      <dgm:spPr/>
    </dgm:pt>
    <dgm:pt modelId="{01AFACD6-FFD6-524F-969E-B59B68119B2A}" type="pres">
      <dgm:prSet presAssocID="{2D366C64-EBE4-B342-94CF-1EDE40D93F91}" presName="c1text" presStyleLbl="node1" presStyleIdx="0" presStyleCnt="3">
        <dgm:presLayoutVars>
          <dgm:bulletEnabled val="1"/>
        </dgm:presLayoutVars>
      </dgm:prSet>
      <dgm:spPr/>
    </dgm:pt>
    <dgm:pt modelId="{8EA0100F-4B24-BD42-B3E1-1625A8B21D9B}" type="pres">
      <dgm:prSet presAssocID="{2D366C64-EBE4-B342-94CF-1EDE40D93F91}" presName="comp2" presStyleCnt="0"/>
      <dgm:spPr/>
    </dgm:pt>
    <dgm:pt modelId="{4E46ED8D-4777-9945-BC2F-902399B73E63}" type="pres">
      <dgm:prSet presAssocID="{2D366C64-EBE4-B342-94CF-1EDE40D93F91}" presName="circle2" presStyleLbl="node1" presStyleIdx="1" presStyleCnt="3"/>
      <dgm:spPr/>
    </dgm:pt>
    <dgm:pt modelId="{27CA72A6-8251-8843-9F84-EBE5ADBD1F5C}" type="pres">
      <dgm:prSet presAssocID="{2D366C64-EBE4-B342-94CF-1EDE40D93F91}" presName="c2text" presStyleLbl="node1" presStyleIdx="1" presStyleCnt="3">
        <dgm:presLayoutVars>
          <dgm:bulletEnabled val="1"/>
        </dgm:presLayoutVars>
      </dgm:prSet>
      <dgm:spPr/>
    </dgm:pt>
    <dgm:pt modelId="{9180B03B-98FD-234A-9B13-3BA990062CFC}" type="pres">
      <dgm:prSet presAssocID="{2D366C64-EBE4-B342-94CF-1EDE40D93F91}" presName="comp3" presStyleCnt="0"/>
      <dgm:spPr/>
    </dgm:pt>
    <dgm:pt modelId="{80738BCA-CA66-0B44-B37A-B5FE6AD7E0B7}" type="pres">
      <dgm:prSet presAssocID="{2D366C64-EBE4-B342-94CF-1EDE40D93F91}" presName="circle3" presStyleLbl="node1" presStyleIdx="2" presStyleCnt="3"/>
      <dgm:spPr/>
    </dgm:pt>
    <dgm:pt modelId="{978DB964-B84C-034B-AE43-C55E2D51FB2E}" type="pres">
      <dgm:prSet presAssocID="{2D366C64-EBE4-B342-94CF-1EDE40D93F91}" presName="c3text" presStyleLbl="node1" presStyleIdx="2" presStyleCnt="3">
        <dgm:presLayoutVars>
          <dgm:bulletEnabled val="1"/>
        </dgm:presLayoutVars>
      </dgm:prSet>
      <dgm:spPr/>
    </dgm:pt>
  </dgm:ptLst>
  <dgm:cxnLst>
    <dgm:cxn modelId="{41F95A02-CE40-F04B-8BD6-2C890CB8A440}" srcId="{2D366C64-EBE4-B342-94CF-1EDE40D93F91}" destId="{269BBC3F-1870-6040-A579-F94BEAF55618}" srcOrd="0" destOrd="0" parTransId="{69025587-3540-BA4B-B614-0336C5618AF7}" sibTransId="{BCB5E982-20A6-094C-B357-08884A76CD72}"/>
    <dgm:cxn modelId="{64C34806-1D89-9E4E-B349-CB2E5A833E71}" type="presOf" srcId="{269BBC3F-1870-6040-A579-F94BEAF55618}" destId="{EFA07FA1-D607-9443-B39E-0CFD0FF94489}" srcOrd="0" destOrd="0" presId="urn:microsoft.com/office/officeart/2005/8/layout/venn2"/>
    <dgm:cxn modelId="{5DFF0A22-807F-C646-9451-BD23E1823EE4}" type="presOf" srcId="{450B42F7-10B1-2242-B0DF-C665EEDA17B6}" destId="{80738BCA-CA66-0B44-B37A-B5FE6AD7E0B7}" srcOrd="0" destOrd="0" presId="urn:microsoft.com/office/officeart/2005/8/layout/venn2"/>
    <dgm:cxn modelId="{F23D687E-00B1-954B-921F-B4A30336B592}" type="presOf" srcId="{450B42F7-10B1-2242-B0DF-C665EEDA17B6}" destId="{978DB964-B84C-034B-AE43-C55E2D51FB2E}" srcOrd="1" destOrd="0" presId="urn:microsoft.com/office/officeart/2005/8/layout/venn2"/>
    <dgm:cxn modelId="{3A04A896-9880-D947-8E3A-4FB3D9B59E2E}" srcId="{2D366C64-EBE4-B342-94CF-1EDE40D93F91}" destId="{E04E4A44-7E40-9F43-9F8C-F1E8C8549A44}" srcOrd="1" destOrd="0" parTransId="{E9D1BEAA-B599-3F4A-82D9-5CBA93D2A149}" sibTransId="{C2CF9AE4-3918-1E44-B380-4549A7D062A3}"/>
    <dgm:cxn modelId="{443638B0-32FC-1A46-9CD5-3AAA2E4E2B54}" type="presOf" srcId="{269BBC3F-1870-6040-A579-F94BEAF55618}" destId="{01AFACD6-FFD6-524F-969E-B59B68119B2A}" srcOrd="1" destOrd="0" presId="urn:microsoft.com/office/officeart/2005/8/layout/venn2"/>
    <dgm:cxn modelId="{FB39B5B4-5BA3-4C48-9690-BDFEF6B2C962}" type="presOf" srcId="{E04E4A44-7E40-9F43-9F8C-F1E8C8549A44}" destId="{27CA72A6-8251-8843-9F84-EBE5ADBD1F5C}" srcOrd="1" destOrd="0" presId="urn:microsoft.com/office/officeart/2005/8/layout/venn2"/>
    <dgm:cxn modelId="{C4D75CDC-506A-4B47-9E03-B3425F3A7713}" srcId="{2D366C64-EBE4-B342-94CF-1EDE40D93F91}" destId="{450B42F7-10B1-2242-B0DF-C665EEDA17B6}" srcOrd="2" destOrd="0" parTransId="{B19CD30C-5C2E-E94C-8363-5DC78CEAC31A}" sibTransId="{D005C2B3-639A-B04C-A7C1-9CC275CC2174}"/>
    <dgm:cxn modelId="{28F87BDC-198D-DB43-81F9-D0DE91FD18FF}" type="presOf" srcId="{2D366C64-EBE4-B342-94CF-1EDE40D93F91}" destId="{6FFB72EA-B0F3-2749-A13F-CD9A579414A8}" srcOrd="0" destOrd="0" presId="urn:microsoft.com/office/officeart/2005/8/layout/venn2"/>
    <dgm:cxn modelId="{C94253F8-194E-9942-A30F-8F0BCE0CB4C3}" type="presOf" srcId="{E04E4A44-7E40-9F43-9F8C-F1E8C8549A44}" destId="{4E46ED8D-4777-9945-BC2F-902399B73E63}" srcOrd="0" destOrd="0" presId="urn:microsoft.com/office/officeart/2005/8/layout/venn2"/>
    <dgm:cxn modelId="{0564F157-2C3D-A64B-B74F-5B0E7E94C98F}" type="presParOf" srcId="{6FFB72EA-B0F3-2749-A13F-CD9A579414A8}" destId="{BC105422-E03D-3243-A73F-919AC79CB0C6}" srcOrd="0" destOrd="0" presId="urn:microsoft.com/office/officeart/2005/8/layout/venn2"/>
    <dgm:cxn modelId="{0243CADA-BD54-5549-8E82-A27E2A9B4D3D}" type="presParOf" srcId="{BC105422-E03D-3243-A73F-919AC79CB0C6}" destId="{EFA07FA1-D607-9443-B39E-0CFD0FF94489}" srcOrd="0" destOrd="0" presId="urn:microsoft.com/office/officeart/2005/8/layout/venn2"/>
    <dgm:cxn modelId="{A465E68E-9DA5-CA4B-9E8A-6C034265F8AC}" type="presParOf" srcId="{BC105422-E03D-3243-A73F-919AC79CB0C6}" destId="{01AFACD6-FFD6-524F-969E-B59B68119B2A}" srcOrd="1" destOrd="0" presId="urn:microsoft.com/office/officeart/2005/8/layout/venn2"/>
    <dgm:cxn modelId="{6474E484-7085-BB46-B02E-D04C4F6284EC}" type="presParOf" srcId="{6FFB72EA-B0F3-2749-A13F-CD9A579414A8}" destId="{8EA0100F-4B24-BD42-B3E1-1625A8B21D9B}" srcOrd="1" destOrd="0" presId="urn:microsoft.com/office/officeart/2005/8/layout/venn2"/>
    <dgm:cxn modelId="{C96C33B5-8DC3-BF44-A5F1-CFC618F1C850}" type="presParOf" srcId="{8EA0100F-4B24-BD42-B3E1-1625A8B21D9B}" destId="{4E46ED8D-4777-9945-BC2F-902399B73E63}" srcOrd="0" destOrd="0" presId="urn:microsoft.com/office/officeart/2005/8/layout/venn2"/>
    <dgm:cxn modelId="{04E7B07C-F107-694B-BA2E-9CEA17599B09}" type="presParOf" srcId="{8EA0100F-4B24-BD42-B3E1-1625A8B21D9B}" destId="{27CA72A6-8251-8843-9F84-EBE5ADBD1F5C}" srcOrd="1" destOrd="0" presId="urn:microsoft.com/office/officeart/2005/8/layout/venn2"/>
    <dgm:cxn modelId="{F2263A6F-6385-DD49-889B-D80BA92A5C07}" type="presParOf" srcId="{6FFB72EA-B0F3-2749-A13F-CD9A579414A8}" destId="{9180B03B-98FD-234A-9B13-3BA990062CFC}" srcOrd="2" destOrd="0" presId="urn:microsoft.com/office/officeart/2005/8/layout/venn2"/>
    <dgm:cxn modelId="{58F0AE1A-5B5B-5640-AF92-E530056F2E19}" type="presParOf" srcId="{9180B03B-98FD-234A-9B13-3BA990062CFC}" destId="{80738BCA-CA66-0B44-B37A-B5FE6AD7E0B7}" srcOrd="0" destOrd="0" presId="urn:microsoft.com/office/officeart/2005/8/layout/venn2"/>
    <dgm:cxn modelId="{90AC9061-39C2-B14E-B650-42089AFF2A8C}" type="presParOf" srcId="{9180B03B-98FD-234A-9B13-3BA990062CFC}" destId="{978DB964-B84C-034B-AE43-C55E2D51FB2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7FA1-D607-9443-B39E-0CFD0FF94489}">
      <dsp:nvSpPr>
        <dsp:cNvPr id="0" name=""/>
        <dsp:cNvSpPr/>
      </dsp:nvSpPr>
      <dsp:spPr>
        <a:xfrm>
          <a:off x="159379" y="0"/>
          <a:ext cx="4074755" cy="4074755"/>
        </a:xfrm>
        <a:prstGeom prst="ellipse">
          <a:avLst/>
        </a:pr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Association</a:t>
          </a:r>
        </a:p>
      </dsp:txBody>
      <dsp:txXfrm>
        <a:off x="1484693" y="203737"/>
        <a:ext cx="1424126" cy="611213"/>
      </dsp:txXfrm>
    </dsp:sp>
    <dsp:sp modelId="{4E46ED8D-4777-9945-BC2F-902399B73E63}">
      <dsp:nvSpPr>
        <dsp:cNvPr id="0" name=""/>
        <dsp:cNvSpPr/>
      </dsp:nvSpPr>
      <dsp:spPr>
        <a:xfrm>
          <a:off x="668723" y="1018688"/>
          <a:ext cx="3056066" cy="3056066"/>
        </a:xfrm>
        <a:prstGeom prst="ellipse">
          <a:avLst/>
        </a:pr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Aggregation</a:t>
          </a:r>
        </a:p>
      </dsp:txBody>
      <dsp:txXfrm>
        <a:off x="1484693" y="1209692"/>
        <a:ext cx="1424126" cy="573012"/>
      </dsp:txXfrm>
    </dsp:sp>
    <dsp:sp modelId="{80738BCA-CA66-0B44-B37A-B5FE6AD7E0B7}">
      <dsp:nvSpPr>
        <dsp:cNvPr id="0" name=""/>
        <dsp:cNvSpPr/>
      </dsp:nvSpPr>
      <dsp:spPr>
        <a:xfrm>
          <a:off x="1178068" y="2037377"/>
          <a:ext cx="2037377" cy="2037377"/>
        </a:xfrm>
        <a:prstGeom prst="ellipse">
          <a:avLst/>
        </a:pr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Composition</a:t>
          </a:r>
        </a:p>
      </dsp:txBody>
      <dsp:txXfrm>
        <a:off x="1476435" y="2546721"/>
        <a:ext cx="1440643" cy="10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AC7F-2553-A94B-9A8C-ED86BF6DF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EAFE3-164E-7D4F-8BAE-FAC6C871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B72C-8381-AC41-AAC1-F49420C5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63F7-0508-C243-A4D1-B96526C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E360-3E60-AE49-9994-2CC8550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F0AA-E4F6-A34A-B191-0EAC7801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53B94-BE8C-E544-9BF9-BA824D4F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4009-6291-3E41-A146-5C7291A5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F84E-DB31-0842-8E0B-42E989A0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12AA-EDEF-BD48-905E-A05D9F48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7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3BBCF-1626-7544-8A7F-3E19DD6F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AD338-B1B1-9E4A-BC71-7FB1D58E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EE1A-A77C-C049-8FEB-AA066ECF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1736-924A-164B-869B-42322609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114B-1330-4048-9BBB-99D72C0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A8A-5FD9-F943-92DA-DAEDA1C5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9166-4A0D-EA41-9712-4371A0E0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8323-DB73-B342-BA89-592310FA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50DC-F330-9C4E-8F56-864C542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2D00-19B8-2D4D-99D8-89701840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0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74B4-4455-C441-B94F-1300C8F2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43AA-A808-6E4F-BB29-F3676C26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0617-D57A-744A-A4B8-BF6611B7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33AA-BEBD-694F-A5CB-B70ACBF7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59BE-99F1-0748-8144-22E63926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B49C-825C-BB4D-ADAF-CF10E36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D560-DA61-B945-B2EA-12042DAEA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BED03-0E2F-6249-A530-5FC340EF2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0C56D-DC85-CE43-AA77-5FE3BB4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A7A4-8D66-0949-84FE-56C2D686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9D9D-868D-E741-BDFC-DD7ABEF0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4778-3DC3-8246-AE57-2350F0AA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5EE9E-0C37-534A-B38A-588B4E56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5ACA-122F-C04A-8667-B3B90099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4B222-09AF-E44B-B508-21FC305BE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D2560-80C9-6A43-9A96-E7730BF1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AE9A5-0D4C-1B4D-A9E7-F1B8CC7B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7FF49-D785-534C-9A23-481C4B5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7CE2D-C05B-024E-8A44-FB4D91F5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6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8F3B-5A39-AB41-9733-E0A2BAD0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9D0C3-B39A-4C49-ACE6-33480321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906E7-DF03-9343-9591-990DB19C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89404-7F01-7846-9D7C-A2E246B3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78792-8B80-DB41-BCEF-95323E3A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0F180-E0C6-CC40-9CDB-6222EB7E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61D9B-0C98-6044-AFE9-FE45256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382F-E3D6-F84D-9D86-2C709E9E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2BFE-1D35-EA4C-AD87-D434BAD1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7D375-C203-5048-B847-2562C654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CC1C-38A3-5D47-BB75-7C14ECD4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A188-EBB8-074C-B058-8992FAC3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E07-DF6F-9C42-890A-C0AA5E64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0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E55-1D08-0C48-A524-7A74F69B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92D89-D98B-C54A-BF08-5CE14247A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C0D4-A6C0-E64B-8201-ADFC0E82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73FD-4029-B446-A18F-F9C7A83A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A83F3-6FFD-A14C-BD0F-BFEF933B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DB35-C84E-BA4A-BD98-45B5E4B3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8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637A8-71E2-7E44-BF75-654A3B8A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6B32-5463-EE41-8EA1-D4B9B512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7FFF-5E4C-D24D-991B-561880AE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3AD9-70DA-E244-A854-FDE42474D5F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0008-ECE5-C342-8D10-575981DAA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87D9-FF54-D542-9EEC-4B90DD509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EBFF-81B8-5644-9CB7-FE815D263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574A01-88FC-2343-A41D-E3A2E1F88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220086"/>
              </p:ext>
            </p:extLst>
          </p:nvPr>
        </p:nvGraphicFramePr>
        <p:xfrm>
          <a:off x="2032000" y="2063578"/>
          <a:ext cx="4393514" cy="4074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8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2019-12-16T14:38:05Z</dcterms:created>
  <dcterms:modified xsi:type="dcterms:W3CDTF">2019-12-16T14:41:16Z</dcterms:modified>
</cp:coreProperties>
</file>