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39592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648"/>
  </p:normalViewPr>
  <p:slideViewPr>
    <p:cSldViewPr snapToGrid="0" snapToObjects="1">
      <p:cViewPr varScale="1">
        <p:scale>
          <a:sx n="267" d="100"/>
          <a:sy n="267" d="100"/>
        </p:scale>
        <p:origin x="5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471289"/>
            <a:ext cx="336534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512522"/>
            <a:ext cx="2969419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153319"/>
            <a:ext cx="853708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53319"/>
            <a:ext cx="2511633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717932"/>
            <a:ext cx="341483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1927150"/>
            <a:ext cx="341483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766593"/>
            <a:ext cx="1682671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766593"/>
            <a:ext cx="1682671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53319"/>
            <a:ext cx="3414832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705933"/>
            <a:ext cx="167493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051899"/>
            <a:ext cx="1674937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705933"/>
            <a:ext cx="168318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051899"/>
            <a:ext cx="1683186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414628"/>
            <a:ext cx="2004358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414628"/>
            <a:ext cx="2004358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53319"/>
            <a:ext cx="341483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766593"/>
            <a:ext cx="341483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262-D998-1A4D-AA74-601A2F50E65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669079"/>
            <a:ext cx="13362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039CCAB-1F3C-FC6C-E9CE-AE3F95FDBF7F}"/>
              </a:ext>
            </a:extLst>
          </p:cNvPr>
          <p:cNvSpPr/>
          <p:nvPr/>
        </p:nvSpPr>
        <p:spPr>
          <a:xfrm>
            <a:off x="217174" y="1027607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795DB1-3BB3-8C79-555D-89570C657C70}"/>
              </a:ext>
            </a:extLst>
          </p:cNvPr>
          <p:cNvSpPr/>
          <p:nvPr/>
        </p:nvSpPr>
        <p:spPr>
          <a:xfrm>
            <a:off x="1163541" y="127607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669022-4880-ADCE-EC6F-2364DCFF3E96}"/>
              </a:ext>
            </a:extLst>
          </p:cNvPr>
          <p:cNvSpPr/>
          <p:nvPr/>
        </p:nvSpPr>
        <p:spPr>
          <a:xfrm>
            <a:off x="2134017" y="1027607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1674D9-1EF0-16ED-388C-ABF446880309}"/>
              </a:ext>
            </a:extLst>
          </p:cNvPr>
          <p:cNvSpPr/>
          <p:nvPr/>
        </p:nvSpPr>
        <p:spPr>
          <a:xfrm>
            <a:off x="1532773" y="1927607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EDD516-6E89-88A8-077C-DD58F5B28336}"/>
              </a:ext>
            </a:extLst>
          </p:cNvPr>
          <p:cNvSpPr txBox="1"/>
          <p:nvPr/>
        </p:nvSpPr>
        <p:spPr>
          <a:xfrm>
            <a:off x="245694" y="2506062"/>
            <a:ext cx="76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leaves</a:t>
            </a:r>
            <a:endParaRPr lang="en-DK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F9743A-A014-4640-83E6-7C9EC5A12CD4}"/>
              </a:ext>
            </a:extLst>
          </p:cNvPr>
          <p:cNvSpPr txBox="1"/>
          <p:nvPr/>
        </p:nvSpPr>
        <p:spPr>
          <a:xfrm>
            <a:off x="2662968" y="87432"/>
            <a:ext cx="6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root</a:t>
            </a:r>
            <a:endParaRPr lang="en-DK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28674CB-0925-B88A-66EB-D031DA4246F2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2237404" y="273340"/>
            <a:ext cx="806748" cy="341771"/>
          </a:xfrm>
          <a:prstGeom prst="arc">
            <a:avLst>
              <a:gd name="adj1" fmla="val 16200000"/>
              <a:gd name="adj2" fmla="val 20695337"/>
            </a:avLst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147DE1C9-F200-ADA4-68EA-E1CA13BB9ACA}"/>
              </a:ext>
            </a:extLst>
          </p:cNvPr>
          <p:cNvSpPr>
            <a:spLocks noChangeAspect="1"/>
          </p:cNvSpPr>
          <p:nvPr/>
        </p:nvSpPr>
        <p:spPr>
          <a:xfrm rot="5977287" flipH="1">
            <a:off x="-452130" y="2465728"/>
            <a:ext cx="2443601" cy="450000"/>
          </a:xfrm>
          <a:prstGeom prst="arc">
            <a:avLst>
              <a:gd name="adj1" fmla="val 16200000"/>
              <a:gd name="adj2" fmla="val 21322285"/>
            </a:avLst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C79062-5B02-0F5B-E5B3-8A4D70137EDA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flipH="1">
            <a:off x="757183" y="650899"/>
            <a:ext cx="946367" cy="37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253FCC-2332-C223-9924-E8F9C4B4BB2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1703550" y="650899"/>
            <a:ext cx="970476" cy="37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F235E6-06A9-0C02-341E-C9466513C21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2072782" y="1550899"/>
            <a:ext cx="601244" cy="37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80743065-5A5E-41E1-EC1B-7EB3D3B29CBF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-1077556" y="1868097"/>
            <a:ext cx="4075046" cy="857077"/>
          </a:xfrm>
          <a:prstGeom prst="arc">
            <a:avLst>
              <a:gd name="adj1" fmla="val 16427682"/>
              <a:gd name="adj2" fmla="val 21208644"/>
            </a:avLst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BFCB11-1839-F392-5C16-053AB5302E46}"/>
              </a:ext>
            </a:extLst>
          </p:cNvPr>
          <p:cNvSpPr/>
          <p:nvPr/>
        </p:nvSpPr>
        <p:spPr>
          <a:xfrm>
            <a:off x="2723028" y="1927607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0BBD6E-5E84-A867-1BFF-4D62E664B017}"/>
              </a:ext>
            </a:extLst>
          </p:cNvPr>
          <p:cNvCxnSpPr>
            <a:cxnSpLocks/>
            <a:stCxn id="50" idx="2"/>
            <a:endCxn id="63" idx="0"/>
          </p:cNvCxnSpPr>
          <p:nvPr/>
        </p:nvCxnSpPr>
        <p:spPr>
          <a:xfrm>
            <a:off x="2674026" y="1550899"/>
            <a:ext cx="589011" cy="37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B4525F45-B566-F924-E902-A0F3F7167AC3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-212134" y="1963394"/>
            <a:ext cx="2449538" cy="761779"/>
          </a:xfrm>
          <a:prstGeom prst="arc">
            <a:avLst>
              <a:gd name="adj1" fmla="val 16427682"/>
              <a:gd name="adj2" fmla="val 21208644"/>
            </a:avLst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08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12</cp:revision>
  <cp:lastPrinted>2017-09-29T18:29:52Z</cp:lastPrinted>
  <dcterms:created xsi:type="dcterms:W3CDTF">2017-09-29T18:21:55Z</dcterms:created>
  <dcterms:modified xsi:type="dcterms:W3CDTF">2022-10-19T06:32:12Z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2022-09-19T08:53:47Z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7e711f7e-d583-4d69-b6a4-980431238d28</vt:lpwstr>
  </property>
  <property fmtid="{D5CDD505-2E9C-101B-9397-08002B2CF9AE}" pid="8" name="MSIP_Label_6a2630e2-1ac5-455e-8217-0156b1936a76_ContentBits">
    <vt:lpwstr>0</vt:lpwstr>
  </property>
</Properties>
</file>