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3600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238" d="100"/>
          <a:sy n="238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30264"/>
            <a:ext cx="3060383" cy="112803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701796"/>
            <a:ext cx="2700338" cy="782271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885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91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72505"/>
            <a:ext cx="776347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72505"/>
            <a:ext cx="2284035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6091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94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07773"/>
            <a:ext cx="3105388" cy="134778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168310"/>
            <a:ext cx="3105388" cy="70876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061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862523"/>
            <a:ext cx="1530191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862523"/>
            <a:ext cx="1530191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9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72506"/>
            <a:ext cx="3105388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794272"/>
            <a:ext cx="1523159" cy="389260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183532"/>
            <a:ext cx="1523159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794272"/>
            <a:ext cx="1530660" cy="389260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183532"/>
            <a:ext cx="1530660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762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23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249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16006"/>
            <a:ext cx="1161239" cy="75602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466513"/>
            <a:ext cx="1822728" cy="230256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972026"/>
            <a:ext cx="1161239" cy="180079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20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16006"/>
            <a:ext cx="1161239" cy="75602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466513"/>
            <a:ext cx="1822728" cy="230256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972026"/>
            <a:ext cx="1161239" cy="180079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2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72506"/>
            <a:ext cx="310538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862523"/>
            <a:ext cx="310538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003082"/>
            <a:ext cx="81010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4491-5029-C54E-B514-BCA5E2C9D206}" type="datetimeFigureOut">
              <a:rPr lang="en-DK" smtClean="0"/>
              <a:t>27/08/2022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003082"/>
            <a:ext cx="121515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003082"/>
            <a:ext cx="81010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C713-19BE-5A42-A52C-365CDDAF06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068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>
            <a:extLst>
              <a:ext uri="{FF2B5EF4-FFF2-40B4-BE49-F238E27FC236}">
                <a16:creationId xmlns:a16="http://schemas.microsoft.com/office/drawing/2014/main" id="{14B1C6AF-239F-1343-39D3-A89042AD0A82}"/>
              </a:ext>
            </a:extLst>
          </p:cNvPr>
          <p:cNvSpPr/>
          <p:nvPr/>
        </p:nvSpPr>
        <p:spPr>
          <a:xfrm rot="21198799">
            <a:off x="89041" y="146162"/>
            <a:ext cx="3415856" cy="301297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44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1D0F96-CA38-8D4D-7797-E32C12426052}"/>
                  </a:ext>
                </a:extLst>
              </p:cNvPr>
              <p:cNvSpPr txBox="1"/>
              <p:nvPr/>
            </p:nvSpPr>
            <p:spPr>
              <a:xfrm>
                <a:off x="382140" y="1334852"/>
                <a:ext cx="1463093" cy="4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39" i="1">
                          <a:latin typeface="Cambria Math" panose="02040503050406030204" pitchFamily="18" charset="0"/>
                        </a:rPr>
                        <m:t>3×7=21</m:t>
                      </m:r>
                    </m:oMath>
                  </m:oMathPara>
                </a14:m>
                <a:endParaRPr lang="en-DK" sz="2239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1D0F96-CA38-8D4D-7797-E32C12426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40" y="1334852"/>
                <a:ext cx="1463093" cy="436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64843C-E062-DB27-C73C-7BE393E02EB7}"/>
              </a:ext>
            </a:extLst>
          </p:cNvPr>
          <p:cNvSpPr txBox="1"/>
          <p:nvPr/>
        </p:nvSpPr>
        <p:spPr>
          <a:xfrm>
            <a:off x="817473" y="1753900"/>
            <a:ext cx="2250103" cy="436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239" dirty="0"/>
              <a:t>“Hello” + ”World”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C2A0B9-28CC-7244-4B59-B0AFA4DFCC5F}"/>
                  </a:ext>
                </a:extLst>
              </p:cNvPr>
              <p:cNvSpPr txBox="1"/>
              <p:nvPr/>
            </p:nvSpPr>
            <p:spPr>
              <a:xfrm>
                <a:off x="1583659" y="1021413"/>
                <a:ext cx="1651991" cy="4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39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da-DK" sz="2239" i="1">
                          <a:latin typeface="Cambria Math" panose="02040503050406030204" pitchFamily="18" charset="0"/>
                        </a:rPr>
                        <m:t>≠3.1415</m:t>
                      </m:r>
                    </m:oMath>
                  </m:oMathPara>
                </a14:m>
                <a:endParaRPr lang="en-DK" sz="2239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C2A0B9-28CC-7244-4B59-B0AFA4DFC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59" y="1021413"/>
                <a:ext cx="1651991" cy="436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7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2</cp:revision>
  <dcterms:created xsi:type="dcterms:W3CDTF">2022-08-27T08:41:44Z</dcterms:created>
  <dcterms:modified xsi:type="dcterms:W3CDTF">2022-08-27T08:54:31Z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2022-08-27T08:41:45Z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7685daa3-2a8f-45a6-8385-9083fbc51ec1</vt:lpwstr>
  </property>
  <property fmtid="{D5CDD505-2E9C-101B-9397-08002B2CF9AE}" pid="8" name="MSIP_Label_6a2630e2-1ac5-455e-8217-0156b1936a76_ContentBits">
    <vt:lpwstr>0</vt:lpwstr>
  </property>
</Properties>
</file>