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3600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85"/>
    <p:restoredTop sz="94456"/>
  </p:normalViewPr>
  <p:slideViewPr>
    <p:cSldViewPr snapToGrid="0">
      <p:cViewPr varScale="1">
        <p:scale>
          <a:sx n="150" d="100"/>
          <a:sy n="150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30264"/>
            <a:ext cx="3060383" cy="112803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701796"/>
            <a:ext cx="2700338" cy="782271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7885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911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72505"/>
            <a:ext cx="776347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72505"/>
            <a:ext cx="2284035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6091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94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07773"/>
            <a:ext cx="3105388" cy="1347786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168310"/>
            <a:ext cx="3105388" cy="70876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061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862523"/>
            <a:ext cx="1530191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862523"/>
            <a:ext cx="1530191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92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72506"/>
            <a:ext cx="3105388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794272"/>
            <a:ext cx="1523159" cy="389260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183532"/>
            <a:ext cx="1523159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794272"/>
            <a:ext cx="1530660" cy="389260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183532"/>
            <a:ext cx="1530660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76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23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249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16006"/>
            <a:ext cx="1161239" cy="756021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466513"/>
            <a:ext cx="1822728" cy="230256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972026"/>
            <a:ext cx="1161239" cy="180079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20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16006"/>
            <a:ext cx="1161239" cy="756021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466513"/>
            <a:ext cx="1822728" cy="230256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972026"/>
            <a:ext cx="1161239" cy="180079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25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72506"/>
            <a:ext cx="3105388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862523"/>
            <a:ext cx="3105388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003082"/>
            <a:ext cx="81010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003082"/>
            <a:ext cx="121515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003082"/>
            <a:ext cx="81010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6068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>
            <a:extLst>
              <a:ext uri="{FF2B5EF4-FFF2-40B4-BE49-F238E27FC236}">
                <a16:creationId xmlns:a16="http://schemas.microsoft.com/office/drawing/2014/main" id="{14B1C6AF-239F-1343-39D3-A89042AD0A82}"/>
              </a:ext>
            </a:extLst>
          </p:cNvPr>
          <p:cNvSpPr/>
          <p:nvPr/>
        </p:nvSpPr>
        <p:spPr>
          <a:xfrm rot="21198799">
            <a:off x="89041" y="146162"/>
            <a:ext cx="3415856" cy="30129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44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DEBE2-0914-C247-7BCA-0D4CB8FF2F64}"/>
              </a:ext>
            </a:extLst>
          </p:cNvPr>
          <p:cNvSpPr txBox="1"/>
          <p:nvPr/>
        </p:nvSpPr>
        <p:spPr>
          <a:xfrm>
            <a:off x="469387" y="1620044"/>
            <a:ext cx="249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Juggling balls as a metaphor of programming with types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9DBC79-C406-0FC8-0F11-083AB49F6D49}"/>
              </a:ext>
            </a:extLst>
          </p:cNvPr>
          <p:cNvSpPr/>
          <p:nvPr/>
        </p:nvSpPr>
        <p:spPr>
          <a:xfrm>
            <a:off x="1007683" y="904996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B8C060-AAF6-53AE-2D3B-DF5121712DB9}"/>
              </a:ext>
            </a:extLst>
          </p:cNvPr>
          <p:cNvSpPr/>
          <p:nvPr/>
        </p:nvSpPr>
        <p:spPr>
          <a:xfrm>
            <a:off x="1796969" y="439983"/>
            <a:ext cx="360000" cy="36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A831D2-A9F8-F18B-23DC-29A1CB42ADC8}"/>
              </a:ext>
            </a:extLst>
          </p:cNvPr>
          <p:cNvSpPr/>
          <p:nvPr/>
        </p:nvSpPr>
        <p:spPr>
          <a:xfrm>
            <a:off x="2447113" y="1084996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3027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9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5</cp:revision>
  <dcterms:created xsi:type="dcterms:W3CDTF">2022-08-27T08:41:44Z</dcterms:created>
  <dcterms:modified xsi:type="dcterms:W3CDTF">2022-08-27T10:51:02Z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2022-08-27T08:41:45Z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7685daa3-2a8f-45a6-8385-9083fbc51ec1</vt:lpwstr>
  </property>
  <property fmtid="{D5CDD505-2E9C-101B-9397-08002B2CF9AE}" pid="8" name="MSIP_Label_6a2630e2-1ac5-455e-8217-0156b1936a76_ContentBits">
    <vt:lpwstr>0</vt:lpwstr>
  </property>
</Properties>
</file>