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408"/>
  </p:normalViewPr>
  <p:slideViewPr>
    <p:cSldViewPr snapToGrid="0">
      <p:cViewPr varScale="1">
        <p:scale>
          <a:sx n="229" d="100"/>
          <a:sy n="229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412312"/>
            <a:ext cx="350996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323249"/>
            <a:ext cx="3509963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785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38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34133"/>
            <a:ext cx="1009114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34133"/>
            <a:ext cx="2968843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47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05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628091"/>
            <a:ext cx="403645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685991"/>
            <a:ext cx="403645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29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70664"/>
            <a:ext cx="1988979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70664"/>
            <a:ext cx="1988979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536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34133"/>
            <a:ext cx="4036457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617594"/>
            <a:ext cx="197983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920267"/>
            <a:ext cx="197983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617594"/>
            <a:ext cx="19895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920267"/>
            <a:ext cx="198958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02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93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7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67958"/>
            <a:ext cx="150940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62742"/>
            <a:ext cx="236922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55809"/>
            <a:ext cx="150940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86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67958"/>
            <a:ext cx="150940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62742"/>
            <a:ext cx="236922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55809"/>
            <a:ext cx="150940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35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34133"/>
            <a:ext cx="403645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70664"/>
            <a:ext cx="403645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335076"/>
            <a:ext cx="105298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1AE9-BC90-5147-88C9-3F5E85AF2959}" type="datetimeFigureOut">
              <a:rPr lang="en-DK" smtClean="0"/>
              <a:t>29/09/2022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335076"/>
            <a:ext cx="1579483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335076"/>
            <a:ext cx="105298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EBBD-599C-D148-8B63-6AF3A2D6B89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81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58E32DB-5D7A-DE22-6D3E-7AFDCD2445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2410" y="435547"/>
            <a:ext cx="976640" cy="97338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3E5825-4AF5-AA9F-80E8-64FB8CE338ED}"/>
              </a:ext>
            </a:extLst>
          </p:cNvPr>
          <p:cNvSpPr txBox="1"/>
          <p:nvPr/>
        </p:nvSpPr>
        <p:spPr>
          <a:xfrm>
            <a:off x="1332390" y="252266"/>
            <a:ext cx="6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44E6B-F238-2A5D-4954-6C17B0FE40E6}"/>
              </a:ext>
            </a:extLst>
          </p:cNvPr>
          <p:cNvSpPr txBox="1"/>
          <p:nvPr/>
        </p:nvSpPr>
        <p:spPr>
          <a:xfrm>
            <a:off x="1339050" y="1224266"/>
            <a:ext cx="7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D1193-F443-CEA7-FFC1-84C00031871B}"/>
              </a:ext>
            </a:extLst>
          </p:cNvPr>
          <p:cNvSpPr txBox="1"/>
          <p:nvPr/>
        </p:nvSpPr>
        <p:spPr>
          <a:xfrm>
            <a:off x="2940452" y="250881"/>
            <a:ext cx="130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Program.fs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7613-A711-9C1F-1527-FA13CB769596}"/>
              </a:ext>
            </a:extLst>
          </p:cNvPr>
          <p:cNvSpPr txBox="1"/>
          <p:nvPr/>
        </p:nvSpPr>
        <p:spPr>
          <a:xfrm>
            <a:off x="2954067" y="575581"/>
            <a:ext cx="12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app.fsproj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68115-1F2D-0EB1-0E37-FEE68CE8C245}"/>
              </a:ext>
            </a:extLst>
          </p:cNvPr>
          <p:cNvSpPr txBox="1"/>
          <p:nvPr/>
        </p:nvSpPr>
        <p:spPr>
          <a:xfrm>
            <a:off x="2938879" y="1548266"/>
            <a:ext cx="148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library.fsproj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88617-70CD-94FC-6D6B-21C8B1C6EE85}"/>
              </a:ext>
            </a:extLst>
          </p:cNvPr>
          <p:cNvSpPr txBox="1"/>
          <p:nvPr/>
        </p:nvSpPr>
        <p:spPr>
          <a:xfrm>
            <a:off x="2938882" y="1224266"/>
            <a:ext cx="112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Library.fs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F4392-39BF-1821-0E8A-DBCA9E8C672A}"/>
              </a:ext>
            </a:extLst>
          </p:cNvPr>
          <p:cNvSpPr txBox="1"/>
          <p:nvPr/>
        </p:nvSpPr>
        <p:spPr>
          <a:xfrm>
            <a:off x="2938879" y="900266"/>
            <a:ext cx="5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obj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DD69-C83A-9C78-D7C3-257CEDC5B4BB}"/>
              </a:ext>
            </a:extLst>
          </p:cNvPr>
          <p:cNvSpPr txBox="1"/>
          <p:nvPr/>
        </p:nvSpPr>
        <p:spPr>
          <a:xfrm>
            <a:off x="2938879" y="1872266"/>
            <a:ext cx="70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obj</a:t>
            </a:r>
            <a:endParaRPr lang="en-DK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9DDAB-E403-A934-E402-2C6D2095ACD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501" y="436931"/>
            <a:ext cx="64201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BB0D8-04AA-411B-04C8-321B20E48F2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934729" y="435547"/>
            <a:ext cx="1005723" cy="1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B0C0CD8-4BD6-62E0-9506-8F117B75A0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934729" y="436932"/>
            <a:ext cx="1019338" cy="3233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142D8F-CFF0-4848-6882-6BC57DF5339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34729" y="436932"/>
            <a:ext cx="1004150" cy="6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8962530-EE37-84A4-699E-B63298A6BB1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9679" y="1406594"/>
            <a:ext cx="879200" cy="32633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691CAD1-D6F9-FF34-C317-4225EBE7A7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59679" y="1408932"/>
            <a:ext cx="879200" cy="6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48B971-47ED-F100-AB7E-EAE661A0FF8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124289" y="1408932"/>
            <a:ext cx="81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</cp:revision>
  <dcterms:created xsi:type="dcterms:W3CDTF">2022-09-29T13:25:49Z</dcterms:created>
  <dcterms:modified xsi:type="dcterms:W3CDTF">2022-09-29T13:47:36Z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2022-09-29T13:47:36Z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da8ccdd6-8daa-46cc-9f6f-75a9f8b6c390</vt:lpwstr>
  </property>
  <property fmtid="{D5CDD505-2E9C-101B-9397-08002B2CF9AE}" pid="8" name="MSIP_Label_6a2630e2-1ac5-455e-8217-0156b1936a76_ContentBits">
    <vt:lpwstr>0</vt:lpwstr>
  </property>
</Properties>
</file>