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28797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08"/>
  </p:normalViewPr>
  <p:slideViewPr>
    <p:cSldViewPr snapToGrid="0">
      <p:cViewPr varScale="1">
        <p:scale>
          <a:sx n="400" d="100"/>
          <a:sy n="400" d="100"/>
        </p:scale>
        <p:origin x="112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176668"/>
            <a:ext cx="2159794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566988"/>
            <a:ext cx="2159794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63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201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57474"/>
            <a:ext cx="620941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57474"/>
            <a:ext cx="1826826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341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90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269125"/>
            <a:ext cx="2483763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722415"/>
            <a:ext cx="2483763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45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287367"/>
            <a:ext cx="1223883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287367"/>
            <a:ext cx="1223883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0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57474"/>
            <a:ext cx="2483763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264627"/>
            <a:ext cx="121825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394318"/>
            <a:ext cx="1218259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264627"/>
            <a:ext cx="122425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394318"/>
            <a:ext cx="1224258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020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485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8780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1967"/>
            <a:ext cx="92878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155428"/>
            <a:ext cx="1457861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23850"/>
            <a:ext cx="92878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837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1967"/>
            <a:ext cx="92878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155428"/>
            <a:ext cx="1457861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23850"/>
            <a:ext cx="92878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503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57474"/>
            <a:ext cx="2483763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287367"/>
            <a:ext cx="2483763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000537"/>
            <a:ext cx="64793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1AE9-BC90-5147-88C9-3F5E85AF2959}" type="datetimeFigureOut">
              <a:rPr lang="en-DK" smtClean="0"/>
              <a:t>01/10/2022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000537"/>
            <a:ext cx="64793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208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3E5825-4AF5-AA9F-80E8-64FB8CE338ED}"/>
              </a:ext>
            </a:extLst>
          </p:cNvPr>
          <p:cNvSpPr txBox="1"/>
          <p:nvPr/>
        </p:nvSpPr>
        <p:spPr>
          <a:xfrm>
            <a:off x="-538" y="31378"/>
            <a:ext cx="60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D1193-F443-CEA7-FFC1-84C00031871B}"/>
              </a:ext>
            </a:extLst>
          </p:cNvPr>
          <p:cNvSpPr txBox="1"/>
          <p:nvPr/>
        </p:nvSpPr>
        <p:spPr>
          <a:xfrm>
            <a:off x="1605603" y="29993"/>
            <a:ext cx="130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Program</a:t>
            </a:r>
            <a:r>
              <a:rPr lang="en-DK"/>
              <a:t>.fsx</a:t>
            </a:r>
            <a:endParaRPr lang="en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A7613-A711-9C1F-1527-FA13CB769596}"/>
              </a:ext>
            </a:extLst>
          </p:cNvPr>
          <p:cNvSpPr txBox="1"/>
          <p:nvPr/>
        </p:nvSpPr>
        <p:spPr>
          <a:xfrm>
            <a:off x="1604013" y="354693"/>
            <a:ext cx="120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Library.fs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F4392-39BF-1821-0E8A-DBCA9E8C672A}"/>
              </a:ext>
            </a:extLst>
          </p:cNvPr>
          <p:cNvSpPr txBox="1"/>
          <p:nvPr/>
        </p:nvSpPr>
        <p:spPr>
          <a:xfrm>
            <a:off x="1605955" y="679378"/>
            <a:ext cx="130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app.fsproj</a:t>
            </a:r>
            <a:endParaRPr lang="en-DK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BB0D8-04AA-411B-04C8-321B20E48F2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01804" y="214662"/>
            <a:ext cx="1003799" cy="1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B0C0CD8-4BD6-62E0-9506-8F117B75A05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01801" y="216047"/>
            <a:ext cx="1002212" cy="3233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142D8F-CFF0-4848-6882-6BC57DF5339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01804" y="216044"/>
            <a:ext cx="1004151" cy="6480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95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10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5</cp:revision>
  <dcterms:created xsi:type="dcterms:W3CDTF">2022-09-29T13:25:49Z</dcterms:created>
  <dcterms:modified xsi:type="dcterms:W3CDTF">2022-10-01T15:15:36Z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2022-09-29T13:47:36Z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da8ccdd6-8daa-46cc-9f6f-75a9f8b6c390</vt:lpwstr>
  </property>
  <property fmtid="{D5CDD505-2E9C-101B-9397-08002B2CF9AE}" pid="8" name="MSIP_Label_6a2630e2-1ac5-455e-8217-0156b1936a76_ContentBits">
    <vt:lpwstr>0</vt:lpwstr>
  </property>
</Properties>
</file>