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6300788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1"/>
    <p:restoredTop sz="93670"/>
  </p:normalViewPr>
  <p:slideViewPr>
    <p:cSldViewPr snapToGrid="0" snapToObjects="1">
      <p:cViewPr varScale="1">
        <p:scale>
          <a:sx n="227" d="100"/>
          <a:sy n="227" d="100"/>
        </p:scale>
        <p:origin x="1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B872-EF0F-4A43-8C9A-6DE1EE8DA6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FC903-E1A3-484B-9385-9F4103E7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FC903-E1A3-484B-9385-9F4103E72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599" y="589241"/>
            <a:ext cx="4725591" cy="1253490"/>
          </a:xfrm>
        </p:spPr>
        <p:txBody>
          <a:bodyPr anchor="b"/>
          <a:lstStyle>
            <a:lvl1pPr algn="ctr">
              <a:defRPr sz="31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1891070"/>
            <a:ext cx="4725591" cy="869275"/>
          </a:xfrm>
        </p:spPr>
        <p:txBody>
          <a:bodyPr/>
          <a:lstStyle>
            <a:lvl1pPr marL="0" indent="0" algn="ctr">
              <a:buNone/>
              <a:defRPr sz="1240"/>
            </a:lvl1pPr>
            <a:lvl2pPr marL="236281" indent="0" algn="ctr">
              <a:buNone/>
              <a:defRPr sz="1034"/>
            </a:lvl2pPr>
            <a:lvl3pPr marL="472562" indent="0" algn="ctr">
              <a:buNone/>
              <a:defRPr sz="930"/>
            </a:lvl3pPr>
            <a:lvl4pPr marL="708843" indent="0" algn="ctr">
              <a:buNone/>
              <a:defRPr sz="827"/>
            </a:lvl4pPr>
            <a:lvl5pPr marL="945124" indent="0" algn="ctr">
              <a:buNone/>
              <a:defRPr sz="827"/>
            </a:lvl5pPr>
            <a:lvl6pPr marL="1181405" indent="0" algn="ctr">
              <a:buNone/>
              <a:defRPr sz="827"/>
            </a:lvl6pPr>
            <a:lvl7pPr marL="1417686" indent="0" algn="ctr">
              <a:buNone/>
              <a:defRPr sz="827"/>
            </a:lvl7pPr>
            <a:lvl8pPr marL="1653967" indent="0" algn="ctr">
              <a:buNone/>
              <a:defRPr sz="827"/>
            </a:lvl8pPr>
            <a:lvl9pPr marL="1890248" indent="0" algn="ctr">
              <a:buNone/>
              <a:defRPr sz="8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191691"/>
            <a:ext cx="135860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79" y="191691"/>
            <a:ext cx="3997062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7" y="897613"/>
            <a:ext cx="5434430" cy="1497687"/>
          </a:xfrm>
        </p:spPr>
        <p:txBody>
          <a:bodyPr anchor="b"/>
          <a:lstStyle>
            <a:lvl1pPr>
              <a:defRPr sz="31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7" y="2409468"/>
            <a:ext cx="5434430" cy="787598"/>
          </a:xfrm>
        </p:spPr>
        <p:txBody>
          <a:bodyPr/>
          <a:lstStyle>
            <a:lvl1pPr marL="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1pPr>
            <a:lvl2pPr marL="236281" indent="0">
              <a:buNone/>
              <a:defRPr sz="1034">
                <a:solidFill>
                  <a:schemeClr val="tx1">
                    <a:tint val="75000"/>
                  </a:schemeClr>
                </a:solidFill>
              </a:defRPr>
            </a:lvl2pPr>
            <a:lvl3pPr marL="472562" indent="0">
              <a:buNone/>
              <a:defRPr sz="930">
                <a:solidFill>
                  <a:schemeClr val="tx1">
                    <a:tint val="75000"/>
                  </a:schemeClr>
                </a:solidFill>
              </a:defRPr>
            </a:lvl3pPr>
            <a:lvl4pPr marL="708843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94512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1814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41768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6539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1890248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958453"/>
            <a:ext cx="2677835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958453"/>
            <a:ext cx="2677835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191691"/>
            <a:ext cx="5434430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0" y="882610"/>
            <a:ext cx="2665528" cy="432554"/>
          </a:xfrm>
        </p:spPr>
        <p:txBody>
          <a:bodyPr anchor="b"/>
          <a:lstStyle>
            <a:lvl1pPr marL="0" indent="0">
              <a:buNone/>
              <a:defRPr sz="1240" b="1"/>
            </a:lvl1pPr>
            <a:lvl2pPr marL="236281" indent="0">
              <a:buNone/>
              <a:defRPr sz="1034" b="1"/>
            </a:lvl2pPr>
            <a:lvl3pPr marL="472562" indent="0">
              <a:buNone/>
              <a:defRPr sz="930" b="1"/>
            </a:lvl3pPr>
            <a:lvl4pPr marL="708843" indent="0">
              <a:buNone/>
              <a:defRPr sz="827" b="1"/>
            </a:lvl4pPr>
            <a:lvl5pPr marL="945124" indent="0">
              <a:buNone/>
              <a:defRPr sz="827" b="1"/>
            </a:lvl5pPr>
            <a:lvl6pPr marL="1181405" indent="0">
              <a:buNone/>
              <a:defRPr sz="827" b="1"/>
            </a:lvl6pPr>
            <a:lvl7pPr marL="1417686" indent="0">
              <a:buNone/>
              <a:defRPr sz="827" b="1"/>
            </a:lvl7pPr>
            <a:lvl8pPr marL="1653967" indent="0">
              <a:buNone/>
              <a:defRPr sz="827" b="1"/>
            </a:lvl8pPr>
            <a:lvl9pPr marL="1890248" indent="0">
              <a:buNone/>
              <a:defRPr sz="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0" y="1315164"/>
            <a:ext cx="266552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882610"/>
            <a:ext cx="2678656" cy="432554"/>
          </a:xfrm>
        </p:spPr>
        <p:txBody>
          <a:bodyPr anchor="b"/>
          <a:lstStyle>
            <a:lvl1pPr marL="0" indent="0">
              <a:buNone/>
              <a:defRPr sz="1240" b="1"/>
            </a:lvl1pPr>
            <a:lvl2pPr marL="236281" indent="0">
              <a:buNone/>
              <a:defRPr sz="1034" b="1"/>
            </a:lvl2pPr>
            <a:lvl3pPr marL="472562" indent="0">
              <a:buNone/>
              <a:defRPr sz="930" b="1"/>
            </a:lvl3pPr>
            <a:lvl4pPr marL="708843" indent="0">
              <a:buNone/>
              <a:defRPr sz="827" b="1"/>
            </a:lvl4pPr>
            <a:lvl5pPr marL="945124" indent="0">
              <a:buNone/>
              <a:defRPr sz="827" b="1"/>
            </a:lvl5pPr>
            <a:lvl6pPr marL="1181405" indent="0">
              <a:buNone/>
              <a:defRPr sz="827" b="1"/>
            </a:lvl6pPr>
            <a:lvl7pPr marL="1417686" indent="0">
              <a:buNone/>
              <a:defRPr sz="827" b="1"/>
            </a:lvl7pPr>
            <a:lvl8pPr marL="1653967" indent="0">
              <a:buNone/>
              <a:defRPr sz="827" b="1"/>
            </a:lvl8pPr>
            <a:lvl9pPr marL="1890248" indent="0">
              <a:buNone/>
              <a:defRPr sz="8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1315164"/>
            <a:ext cx="2678656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240030"/>
            <a:ext cx="2032168" cy="840105"/>
          </a:xfrm>
        </p:spPr>
        <p:txBody>
          <a:bodyPr anchor="b"/>
          <a:lstStyle>
            <a:lvl1pPr>
              <a:defRPr sz="16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518398"/>
            <a:ext cx="3189774" cy="2558653"/>
          </a:xfrm>
        </p:spPr>
        <p:txBody>
          <a:bodyPr/>
          <a:lstStyle>
            <a:lvl1pPr>
              <a:defRPr sz="1654"/>
            </a:lvl1pPr>
            <a:lvl2pPr>
              <a:defRPr sz="1447"/>
            </a:lvl2pPr>
            <a:lvl3pPr>
              <a:defRPr sz="1240"/>
            </a:lvl3pPr>
            <a:lvl4pPr>
              <a:defRPr sz="1034"/>
            </a:lvl4pPr>
            <a:lvl5pPr>
              <a:defRPr sz="1034"/>
            </a:lvl5pPr>
            <a:lvl6pPr>
              <a:defRPr sz="1034"/>
            </a:lvl6pPr>
            <a:lvl7pPr>
              <a:defRPr sz="1034"/>
            </a:lvl7pPr>
            <a:lvl8pPr>
              <a:defRPr sz="1034"/>
            </a:lvl8pPr>
            <a:lvl9pPr>
              <a:defRPr sz="10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1080135"/>
            <a:ext cx="2032168" cy="2001084"/>
          </a:xfrm>
        </p:spPr>
        <p:txBody>
          <a:bodyPr/>
          <a:lstStyle>
            <a:lvl1pPr marL="0" indent="0">
              <a:buNone/>
              <a:defRPr sz="827"/>
            </a:lvl1pPr>
            <a:lvl2pPr marL="236281" indent="0">
              <a:buNone/>
              <a:defRPr sz="724"/>
            </a:lvl2pPr>
            <a:lvl3pPr marL="472562" indent="0">
              <a:buNone/>
              <a:defRPr sz="620"/>
            </a:lvl3pPr>
            <a:lvl4pPr marL="708843" indent="0">
              <a:buNone/>
              <a:defRPr sz="517"/>
            </a:lvl4pPr>
            <a:lvl5pPr marL="945124" indent="0">
              <a:buNone/>
              <a:defRPr sz="517"/>
            </a:lvl5pPr>
            <a:lvl6pPr marL="1181405" indent="0">
              <a:buNone/>
              <a:defRPr sz="517"/>
            </a:lvl6pPr>
            <a:lvl7pPr marL="1417686" indent="0">
              <a:buNone/>
              <a:defRPr sz="517"/>
            </a:lvl7pPr>
            <a:lvl8pPr marL="1653967" indent="0">
              <a:buNone/>
              <a:defRPr sz="517"/>
            </a:lvl8pPr>
            <a:lvl9pPr marL="1890248" indent="0">
              <a:buNone/>
              <a:defRPr sz="5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240030"/>
            <a:ext cx="2032168" cy="840105"/>
          </a:xfrm>
        </p:spPr>
        <p:txBody>
          <a:bodyPr anchor="b"/>
          <a:lstStyle>
            <a:lvl1pPr>
              <a:defRPr sz="16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518398"/>
            <a:ext cx="3189774" cy="2558653"/>
          </a:xfrm>
        </p:spPr>
        <p:txBody>
          <a:bodyPr anchor="t"/>
          <a:lstStyle>
            <a:lvl1pPr marL="0" indent="0">
              <a:buNone/>
              <a:defRPr sz="1654"/>
            </a:lvl1pPr>
            <a:lvl2pPr marL="236281" indent="0">
              <a:buNone/>
              <a:defRPr sz="1447"/>
            </a:lvl2pPr>
            <a:lvl3pPr marL="472562" indent="0">
              <a:buNone/>
              <a:defRPr sz="1240"/>
            </a:lvl3pPr>
            <a:lvl4pPr marL="708843" indent="0">
              <a:buNone/>
              <a:defRPr sz="1034"/>
            </a:lvl4pPr>
            <a:lvl5pPr marL="945124" indent="0">
              <a:buNone/>
              <a:defRPr sz="1034"/>
            </a:lvl5pPr>
            <a:lvl6pPr marL="1181405" indent="0">
              <a:buNone/>
              <a:defRPr sz="1034"/>
            </a:lvl6pPr>
            <a:lvl7pPr marL="1417686" indent="0">
              <a:buNone/>
              <a:defRPr sz="1034"/>
            </a:lvl7pPr>
            <a:lvl8pPr marL="1653967" indent="0">
              <a:buNone/>
              <a:defRPr sz="1034"/>
            </a:lvl8pPr>
            <a:lvl9pPr marL="1890248" indent="0">
              <a:buNone/>
              <a:defRPr sz="103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1080135"/>
            <a:ext cx="2032168" cy="2001084"/>
          </a:xfrm>
        </p:spPr>
        <p:txBody>
          <a:bodyPr/>
          <a:lstStyle>
            <a:lvl1pPr marL="0" indent="0">
              <a:buNone/>
              <a:defRPr sz="827"/>
            </a:lvl1pPr>
            <a:lvl2pPr marL="236281" indent="0">
              <a:buNone/>
              <a:defRPr sz="724"/>
            </a:lvl2pPr>
            <a:lvl3pPr marL="472562" indent="0">
              <a:buNone/>
              <a:defRPr sz="620"/>
            </a:lvl3pPr>
            <a:lvl4pPr marL="708843" indent="0">
              <a:buNone/>
              <a:defRPr sz="517"/>
            </a:lvl4pPr>
            <a:lvl5pPr marL="945124" indent="0">
              <a:buNone/>
              <a:defRPr sz="517"/>
            </a:lvl5pPr>
            <a:lvl6pPr marL="1181405" indent="0">
              <a:buNone/>
              <a:defRPr sz="517"/>
            </a:lvl6pPr>
            <a:lvl7pPr marL="1417686" indent="0">
              <a:buNone/>
              <a:defRPr sz="517"/>
            </a:lvl7pPr>
            <a:lvl8pPr marL="1653967" indent="0">
              <a:buNone/>
              <a:defRPr sz="517"/>
            </a:lvl8pPr>
            <a:lvl9pPr marL="1890248" indent="0">
              <a:buNone/>
              <a:defRPr sz="5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191691"/>
            <a:ext cx="543443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958453"/>
            <a:ext cx="543443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3337084"/>
            <a:ext cx="141767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D76F-8BD5-6C40-BE21-BE1B3B655646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3337084"/>
            <a:ext cx="212651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3337084"/>
            <a:ext cx="141767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E70-0F4D-524A-95BF-8F15B8554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72562" rtl="0" eaLnBrk="1" latinLnBrk="0" hangingPunct="1">
        <a:lnSpc>
          <a:spcPct val="90000"/>
        </a:lnSpc>
        <a:spcBef>
          <a:spcPct val="0"/>
        </a:spcBef>
        <a:buNone/>
        <a:defRPr sz="22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140" indent="-118140" algn="l" defTabSz="47256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447" kern="1200">
          <a:solidFill>
            <a:schemeClr val="tx1"/>
          </a:solidFill>
          <a:latin typeface="+mn-lt"/>
          <a:ea typeface="+mn-ea"/>
          <a:cs typeface="+mn-cs"/>
        </a:defRPr>
      </a:lvl1pPr>
      <a:lvl2pPr marL="354421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2pPr>
      <a:lvl3pPr marL="590702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1034" kern="1200">
          <a:solidFill>
            <a:schemeClr val="tx1"/>
          </a:solidFill>
          <a:latin typeface="+mn-lt"/>
          <a:ea typeface="+mn-ea"/>
          <a:cs typeface="+mn-cs"/>
        </a:defRPr>
      </a:lvl3pPr>
      <a:lvl4pPr marL="826983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4pPr>
      <a:lvl5pPr marL="1063264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5pPr>
      <a:lvl6pPr marL="1299545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6pPr>
      <a:lvl7pPr marL="1535826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7pPr>
      <a:lvl8pPr marL="1772107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8pPr>
      <a:lvl9pPr marL="2008388" indent="-118140" algn="l" defTabSz="472562" rtl="0" eaLnBrk="1" latinLnBrk="0" hangingPunct="1">
        <a:lnSpc>
          <a:spcPct val="90000"/>
        </a:lnSpc>
        <a:spcBef>
          <a:spcPts val="258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1pPr>
      <a:lvl2pPr marL="236281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2pPr>
      <a:lvl3pPr marL="472562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08843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4pPr>
      <a:lvl5pPr marL="945124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5pPr>
      <a:lvl6pPr marL="1181405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6pPr>
      <a:lvl7pPr marL="1417686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7pPr>
      <a:lvl8pPr marL="1653967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8pPr>
      <a:lvl9pPr marL="1890248" algn="l" defTabSz="472562" rtl="0" eaLnBrk="1" latinLnBrk="0" hangingPunct="1">
        <a:defRPr sz="9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911" y="1144226"/>
            <a:ext cx="2785282" cy="170816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let </a:t>
            </a:r>
            <a:r>
              <a:rPr lang="en-US" sz="1500" dirty="0" err="1"/>
              <a:t>fct</a:t>
            </a:r>
            <a:r>
              <a:rPr lang="en-US" sz="1500" dirty="0"/>
              <a:t> () = </a:t>
            </a:r>
          </a:p>
          <a:p>
            <a:r>
              <a:rPr lang="en-US" sz="1500" dirty="0"/>
              <a:t>  let x = ref 0</a:t>
            </a:r>
          </a:p>
          <a:p>
            <a:r>
              <a:rPr lang="en-US" sz="1500" dirty="0"/>
              <a:t>  x</a:t>
            </a:r>
          </a:p>
          <a:p>
            <a:endParaRPr lang="en-US" sz="1500" dirty="0"/>
          </a:p>
          <a:p>
            <a:r>
              <a:rPr lang="en-US" sz="1500" dirty="0"/>
              <a:t>let a = </a:t>
            </a:r>
            <a:r>
              <a:rPr lang="en-US" sz="1500" dirty="0" err="1"/>
              <a:t>fct</a:t>
            </a:r>
            <a:r>
              <a:rPr lang="en-US" sz="1500" dirty="0"/>
              <a:t>()</a:t>
            </a:r>
          </a:p>
          <a:p>
            <a:r>
              <a:rPr lang="en-US" sz="1500" dirty="0"/>
              <a:t>a := !a + 1</a:t>
            </a:r>
          </a:p>
          <a:p>
            <a:r>
              <a:rPr lang="en-US" sz="1500" dirty="0" err="1"/>
              <a:t>printfn</a:t>
            </a:r>
            <a:r>
              <a:rPr lang="en-US" sz="1500" dirty="0"/>
              <a:t> “%d” a</a:t>
            </a:r>
          </a:p>
        </p:txBody>
      </p:sp>
      <p:sp>
        <p:nvSpPr>
          <p:cNvPr id="113" name="Cloud 112"/>
          <p:cNvSpPr/>
          <p:nvPr/>
        </p:nvSpPr>
        <p:spPr>
          <a:xfrm>
            <a:off x="3858788" y="39191"/>
            <a:ext cx="2346593" cy="1735006"/>
          </a:xfrm>
          <a:prstGeom prst="cloud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fct</a:t>
            </a:r>
            <a:r>
              <a:rPr lang="en-US" dirty="0">
                <a:solidFill>
                  <a:schemeClr val="tx1"/>
                </a:solidFill>
              </a:rPr>
              <a:t>: 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caller: a</a:t>
            </a:r>
          </a:p>
        </p:txBody>
      </p:sp>
      <p:sp>
        <p:nvSpPr>
          <p:cNvPr id="114" name="Cloud 113"/>
          <p:cNvSpPr/>
          <p:nvPr/>
        </p:nvSpPr>
        <p:spPr>
          <a:xfrm>
            <a:off x="3533154" y="1818433"/>
            <a:ext cx="2346593" cy="1735006"/>
          </a:xfrm>
          <a:prstGeom prst="cloud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Heap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x.contents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 rot="21141318">
            <a:off x="122299" y="912960"/>
            <a:ext cx="5120847" cy="1449829"/>
          </a:xfrm>
          <a:prstGeom prst="arc">
            <a:avLst>
              <a:gd name="adj1" fmla="val 11536403"/>
              <a:gd name="adj2" fmla="val 20916179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rot="5554834">
            <a:off x="4066323" y="1298230"/>
            <a:ext cx="1972020" cy="1400163"/>
          </a:xfrm>
          <a:prstGeom prst="arc">
            <a:avLst>
              <a:gd name="adj1" fmla="val 11536403"/>
              <a:gd name="adj2" fmla="val 20916179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Arc 118"/>
          <p:cNvSpPr/>
          <p:nvPr/>
        </p:nvSpPr>
        <p:spPr>
          <a:xfrm rot="5778230">
            <a:off x="4262330" y="1522556"/>
            <a:ext cx="1681364" cy="1120197"/>
          </a:xfrm>
          <a:prstGeom prst="arc">
            <a:avLst>
              <a:gd name="adj1" fmla="val 11536403"/>
              <a:gd name="adj2" fmla="val 20916179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Arc 119"/>
          <p:cNvSpPr/>
          <p:nvPr/>
        </p:nvSpPr>
        <p:spPr>
          <a:xfrm rot="20802448">
            <a:off x="49041" y="1408059"/>
            <a:ext cx="5120847" cy="1449829"/>
          </a:xfrm>
          <a:prstGeom prst="arc">
            <a:avLst>
              <a:gd name="adj1" fmla="val 11536403"/>
              <a:gd name="adj2" fmla="val 20916179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2540</TotalTime>
  <Words>41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18</cp:revision>
  <cp:lastPrinted>2017-08-08T11:47:32Z</cp:lastPrinted>
  <dcterms:created xsi:type="dcterms:W3CDTF">2017-08-07T13:55:24Z</dcterms:created>
  <dcterms:modified xsi:type="dcterms:W3CDTF">2017-08-09T08:15:37Z</dcterms:modified>
</cp:coreProperties>
</file>