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540067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236" d="100"/>
          <a:sy n="236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7E51F-EDF2-6E4B-A47E-B1AD78FAA95D}" type="datetimeFigureOut">
              <a:rPr lang="en-DK" smtClean="0"/>
              <a:t>27/07/2022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1143000"/>
            <a:ext cx="578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D47B0-308D-6C44-8E2D-5D57E7D5A3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2041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8202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1pPr>
    <a:lvl2pPr marL="309101" algn="l" defTabSz="618202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2pPr>
    <a:lvl3pPr marL="618202" algn="l" defTabSz="618202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3pPr>
    <a:lvl4pPr marL="927303" algn="l" defTabSz="618202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4pPr>
    <a:lvl5pPr marL="1236404" algn="l" defTabSz="618202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5pPr>
    <a:lvl6pPr marL="1545504" algn="l" defTabSz="618202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6pPr>
    <a:lvl7pPr marL="1854605" algn="l" defTabSz="618202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7pPr>
    <a:lvl8pPr marL="2163706" algn="l" defTabSz="618202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8pPr>
    <a:lvl9pPr marL="2472807" algn="l" defTabSz="618202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1143000"/>
            <a:ext cx="5784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D47B0-308D-6C44-8E2D-5D57E7D5A363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2362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471289"/>
            <a:ext cx="4050506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512522"/>
            <a:ext cx="4050506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DF-F236-3446-BDB6-84CD7F1A4957}" type="datetimeFigureOut">
              <a:rPr lang="en-DK" smtClean="0"/>
              <a:t>27/07/2022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8BD5-DCB6-1547-8ABA-C5061F1C4A0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570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DF-F236-3446-BDB6-84CD7F1A4957}" type="datetimeFigureOut">
              <a:rPr lang="en-DK" smtClean="0"/>
              <a:t>27/07/2022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8BD5-DCB6-1547-8ABA-C5061F1C4A0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5635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53319"/>
            <a:ext cx="1164521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53319"/>
            <a:ext cx="3426053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DF-F236-3446-BDB6-84CD7F1A4957}" type="datetimeFigureOut">
              <a:rPr lang="en-DK" smtClean="0"/>
              <a:t>27/07/2022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8BD5-DCB6-1547-8ABA-C5061F1C4A0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862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DF-F236-3446-BDB6-84CD7F1A4957}" type="datetimeFigureOut">
              <a:rPr lang="en-DK" smtClean="0"/>
              <a:t>27/07/2022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8BD5-DCB6-1547-8ABA-C5061F1C4A0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706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717932"/>
            <a:ext cx="465808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927150"/>
            <a:ext cx="465808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DF-F236-3446-BDB6-84CD7F1A4957}" type="datetimeFigureOut">
              <a:rPr lang="en-DK" smtClean="0"/>
              <a:t>27/07/2022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8BD5-DCB6-1547-8ABA-C5061F1C4A0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98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766593"/>
            <a:ext cx="2295287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766593"/>
            <a:ext cx="2295287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DF-F236-3446-BDB6-84CD7F1A4957}" type="datetimeFigureOut">
              <a:rPr lang="en-DK" smtClean="0"/>
              <a:t>27/07/2022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8BD5-DCB6-1547-8ABA-C5061F1C4A0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491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53319"/>
            <a:ext cx="4658082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705933"/>
            <a:ext cx="228473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1051899"/>
            <a:ext cx="228473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705933"/>
            <a:ext cx="2295990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051899"/>
            <a:ext cx="2295990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DF-F236-3446-BDB6-84CD7F1A4957}" type="datetimeFigureOut">
              <a:rPr lang="en-DK" smtClean="0"/>
              <a:t>27/07/2022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8BD5-DCB6-1547-8ABA-C5061F1C4A0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0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DF-F236-3446-BDB6-84CD7F1A4957}" type="datetimeFigureOut">
              <a:rPr lang="en-DK" smtClean="0"/>
              <a:t>27/07/2022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8BD5-DCB6-1547-8ABA-C5061F1C4A0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4784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DF-F236-3446-BDB6-84CD7F1A4957}" type="datetimeFigureOut">
              <a:rPr lang="en-DK" smtClean="0"/>
              <a:t>27/07/2022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8BD5-DCB6-1547-8ABA-C5061F1C4A0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970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982"/>
            <a:ext cx="174185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414627"/>
            <a:ext cx="273409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863918"/>
            <a:ext cx="174185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DF-F236-3446-BDB6-84CD7F1A4957}" type="datetimeFigureOut">
              <a:rPr lang="en-DK" smtClean="0"/>
              <a:t>27/07/2022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8BD5-DCB6-1547-8ABA-C5061F1C4A0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384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982"/>
            <a:ext cx="174185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414627"/>
            <a:ext cx="273409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863918"/>
            <a:ext cx="174185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DF-F236-3446-BDB6-84CD7F1A4957}" type="datetimeFigureOut">
              <a:rPr lang="en-DK" smtClean="0"/>
              <a:t>27/07/2022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8BD5-DCB6-1547-8ABA-C5061F1C4A0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370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53319"/>
            <a:ext cx="465808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766593"/>
            <a:ext cx="465808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0EDF-F236-3446-BDB6-84CD7F1A4957}" type="datetimeFigureOut">
              <a:rPr lang="en-DK" smtClean="0"/>
              <a:t>27/07/2022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669079"/>
            <a:ext cx="182272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8BD5-DCB6-1547-8ABA-C5061F1C4A0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632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29FDC9-D98E-E805-C8B9-D1552D41AF52}"/>
              </a:ext>
            </a:extLst>
          </p:cNvPr>
          <p:cNvSpPr>
            <a:spLocks noChangeAspect="1"/>
          </p:cNvSpPr>
          <p:nvPr/>
        </p:nvSpPr>
        <p:spPr>
          <a:xfrm>
            <a:off x="121559" y="135032"/>
            <a:ext cx="5139559" cy="2617076"/>
          </a:xfrm>
          <a:prstGeom prst="ellipse">
            <a:avLst/>
          </a:prstGeom>
          <a:solidFill>
            <a:schemeClr val="accent1">
              <a:alpha val="1981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AB780-4D63-274F-C5FB-A5C06DC3B8B2}"/>
              </a:ext>
            </a:extLst>
          </p:cNvPr>
          <p:cNvSpPr txBox="1"/>
          <p:nvPr/>
        </p:nvSpPr>
        <p:spPr>
          <a:xfrm>
            <a:off x="3577906" y="320320"/>
            <a:ext cx="458780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1/2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1BF4C-7179-DBD4-3C9F-60EC61F83864}"/>
              </a:ext>
            </a:extLst>
          </p:cNvPr>
          <p:cNvSpPr txBox="1"/>
          <p:nvPr/>
        </p:nvSpPr>
        <p:spPr>
          <a:xfrm>
            <a:off x="2171166" y="1677666"/>
            <a:ext cx="28405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30C03-096A-1D40-C11E-3DF79863C502}"/>
              </a:ext>
            </a:extLst>
          </p:cNvPr>
          <p:cNvSpPr txBox="1"/>
          <p:nvPr/>
        </p:nvSpPr>
        <p:spPr>
          <a:xfrm>
            <a:off x="1741947" y="1291959"/>
            <a:ext cx="28405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49306-8473-CB4F-2CB2-562BCA77E279}"/>
              </a:ext>
            </a:extLst>
          </p:cNvPr>
          <p:cNvSpPr txBox="1"/>
          <p:nvPr/>
        </p:nvSpPr>
        <p:spPr>
          <a:xfrm>
            <a:off x="687544" y="1152928"/>
            <a:ext cx="301686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90C66-4449-BC3A-2715-7CEC371C7CB7}"/>
              </a:ext>
            </a:extLst>
          </p:cNvPr>
          <p:cNvSpPr txBox="1"/>
          <p:nvPr/>
        </p:nvSpPr>
        <p:spPr>
          <a:xfrm>
            <a:off x="979048" y="1493000"/>
            <a:ext cx="301686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DF4F9-5630-60C4-F040-C92714336E09}"/>
              </a:ext>
            </a:extLst>
          </p:cNvPr>
          <p:cNvSpPr txBox="1"/>
          <p:nvPr/>
        </p:nvSpPr>
        <p:spPr>
          <a:xfrm>
            <a:off x="3162227" y="1853881"/>
            <a:ext cx="344966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A43BA-DF27-0A95-2045-4C04B2C8CB85}"/>
              </a:ext>
            </a:extLst>
          </p:cNvPr>
          <p:cNvSpPr txBox="1"/>
          <p:nvPr/>
        </p:nvSpPr>
        <p:spPr>
          <a:xfrm>
            <a:off x="3043641" y="680609"/>
            <a:ext cx="344966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C40BC-07C3-5227-94EC-9FD0A280ED6A}"/>
              </a:ext>
            </a:extLst>
          </p:cNvPr>
          <p:cNvSpPr txBox="1"/>
          <p:nvPr/>
        </p:nvSpPr>
        <p:spPr>
          <a:xfrm>
            <a:off x="3415859" y="1267245"/>
            <a:ext cx="344966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-3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52AEC-886D-9E9C-9AE7-096C8DC80EB8}"/>
              </a:ext>
            </a:extLst>
          </p:cNvPr>
          <p:cNvSpPr txBox="1"/>
          <p:nvPr/>
        </p:nvSpPr>
        <p:spPr>
          <a:xfrm>
            <a:off x="4513173" y="1087076"/>
            <a:ext cx="458780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1/3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B23A8-DEFD-EA85-6F40-E72C0EEBC8BC}"/>
              </a:ext>
            </a:extLst>
          </p:cNvPr>
          <p:cNvSpPr txBox="1"/>
          <p:nvPr/>
        </p:nvSpPr>
        <p:spPr>
          <a:xfrm>
            <a:off x="3674397" y="2181815"/>
            <a:ext cx="458780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1/4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79649C-155C-EDC0-2A39-6320117EE202}"/>
                  </a:ext>
                </a:extLst>
              </p:cNvPr>
              <p:cNvSpPr txBox="1"/>
              <p:nvPr/>
            </p:nvSpPr>
            <p:spPr>
              <a:xfrm>
                <a:off x="4507467" y="1625412"/>
                <a:ext cx="348172" cy="32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i="1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79649C-155C-EDC0-2A39-6320117EE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467" y="1625412"/>
                <a:ext cx="348172" cy="328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F2A2E-D140-2B8D-17BF-5FB5BB76F8F8}"/>
                  </a:ext>
                </a:extLst>
              </p:cNvPr>
              <p:cNvSpPr txBox="1"/>
              <p:nvPr/>
            </p:nvSpPr>
            <p:spPr>
              <a:xfrm>
                <a:off x="4213379" y="679237"/>
                <a:ext cx="467692" cy="356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F2A2E-D140-2B8D-17BF-5FB5BB76F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379" y="679237"/>
                <a:ext cx="467692" cy="356123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3BE7D9C-C511-1EE9-791B-B80082EC1B94}"/>
              </a:ext>
            </a:extLst>
          </p:cNvPr>
          <p:cNvSpPr txBox="1"/>
          <p:nvPr/>
        </p:nvSpPr>
        <p:spPr>
          <a:xfrm>
            <a:off x="4213381" y="1901148"/>
            <a:ext cx="519694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-1/5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4BBC44-1221-3C97-C50A-DBED6E9548F4}"/>
              </a:ext>
            </a:extLst>
          </p:cNvPr>
          <p:cNvSpPr>
            <a:spLocks noChangeAspect="1"/>
          </p:cNvSpPr>
          <p:nvPr/>
        </p:nvSpPr>
        <p:spPr>
          <a:xfrm>
            <a:off x="223696" y="408619"/>
            <a:ext cx="4167352" cy="2122026"/>
          </a:xfrm>
          <a:prstGeom prst="ellipse">
            <a:avLst/>
          </a:prstGeom>
          <a:solidFill>
            <a:schemeClr val="accent1">
              <a:alpha val="1981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B2FCFD-8F74-B860-4C92-00EEDBF8BD92}"/>
              </a:ext>
            </a:extLst>
          </p:cNvPr>
          <p:cNvSpPr>
            <a:spLocks noChangeAspect="1"/>
          </p:cNvSpPr>
          <p:nvPr/>
        </p:nvSpPr>
        <p:spPr>
          <a:xfrm>
            <a:off x="329997" y="770715"/>
            <a:ext cx="2836941" cy="1444577"/>
          </a:xfrm>
          <a:prstGeom prst="ellipse">
            <a:avLst/>
          </a:prstGeom>
          <a:solidFill>
            <a:schemeClr val="accent1">
              <a:alpha val="1981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EC7EF1-68BB-4840-592D-91E380E75E9A}"/>
                  </a:ext>
                </a:extLst>
              </p:cNvPr>
              <p:cNvSpPr txBox="1"/>
              <p:nvPr/>
            </p:nvSpPr>
            <p:spPr>
              <a:xfrm>
                <a:off x="1278890" y="804723"/>
                <a:ext cx="962699" cy="32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K" dirty="0"/>
                  <a:t>Natural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DK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EC7EF1-68BB-4840-592D-91E380E75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890" y="804723"/>
                <a:ext cx="962699" cy="328231"/>
              </a:xfrm>
              <a:prstGeom prst="rect">
                <a:avLst/>
              </a:prstGeom>
              <a:blipFill>
                <a:blip r:embed="rId5"/>
                <a:stretch>
                  <a:fillRect l="-5195" t="-7407" r="-11688" b="-4074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A08C2C-6D6B-911C-F7B9-7E2C33746726}"/>
                  </a:ext>
                </a:extLst>
              </p:cNvPr>
              <p:cNvSpPr txBox="1"/>
              <p:nvPr/>
            </p:nvSpPr>
            <p:spPr>
              <a:xfrm>
                <a:off x="1935633" y="420978"/>
                <a:ext cx="918136" cy="32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K" dirty="0"/>
                  <a:t>Integer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DK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A08C2C-6D6B-911C-F7B9-7E2C33746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633" y="420978"/>
                <a:ext cx="918136" cy="328231"/>
              </a:xfrm>
              <a:prstGeom prst="rect">
                <a:avLst/>
              </a:prstGeom>
              <a:blipFill>
                <a:blip r:embed="rId6"/>
                <a:stretch>
                  <a:fillRect l="-5479" t="-7407" r="-12329" b="-4074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A8B6C7-5929-B5EB-1EF1-905F9483F43F}"/>
                  </a:ext>
                </a:extLst>
              </p:cNvPr>
              <p:cNvSpPr txBox="1"/>
              <p:nvPr/>
            </p:nvSpPr>
            <p:spPr>
              <a:xfrm>
                <a:off x="2582351" y="118132"/>
                <a:ext cx="716606" cy="32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K" dirty="0"/>
                  <a:t>Real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DK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A8B6C7-5929-B5EB-1EF1-905F9483F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51" y="118132"/>
                <a:ext cx="716606" cy="328231"/>
              </a:xfrm>
              <a:prstGeom prst="rect">
                <a:avLst/>
              </a:prstGeom>
              <a:blipFill>
                <a:blip r:embed="rId7"/>
                <a:stretch>
                  <a:fillRect l="-7018" t="-7407" r="-10526" b="-4074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61C02D2-7669-784C-ADF5-3F001DE4054A}"/>
              </a:ext>
            </a:extLst>
          </p:cNvPr>
          <p:cNvSpPr txBox="1"/>
          <p:nvPr/>
        </p:nvSpPr>
        <p:spPr>
          <a:xfrm>
            <a:off x="2122063" y="850890"/>
            <a:ext cx="65" cy="235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897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24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2</cp:revision>
  <dcterms:created xsi:type="dcterms:W3CDTF">2022-07-27T11:28:19Z</dcterms:created>
  <dcterms:modified xsi:type="dcterms:W3CDTF">2022-07-27T11:42:59Z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2022-07-27T11:28:20Z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a3be071a-3201-4246-aa45-36293c9176dd</vt:lpwstr>
  </property>
  <property fmtid="{D5CDD505-2E9C-101B-9397-08002B2CF9AE}" pid="8" name="MSIP_Label_6a2630e2-1ac5-455e-8217-0156b1936a76_ContentBits">
    <vt:lpwstr>0</vt:lpwstr>
  </property>
</Properties>
</file>