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4679950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3"/>
    <p:restoredTop sz="94648"/>
  </p:normalViewPr>
  <p:slideViewPr>
    <p:cSldViewPr snapToGrid="0" snapToObjects="1">
      <p:cViewPr varScale="1">
        <p:scale>
          <a:sx n="252" d="100"/>
          <a:sy n="252" d="100"/>
        </p:scale>
        <p:origin x="176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94" y="176668"/>
            <a:ext cx="3509963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566988"/>
            <a:ext cx="3509963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2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" y="57474"/>
            <a:ext cx="1009114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57474"/>
            <a:ext cx="2968843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269125"/>
            <a:ext cx="403645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722415"/>
            <a:ext cx="403645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2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287367"/>
            <a:ext cx="1988979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287367"/>
            <a:ext cx="1988979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7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57474"/>
            <a:ext cx="4036457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" y="264627"/>
            <a:ext cx="19798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" y="394318"/>
            <a:ext cx="197983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264627"/>
            <a:ext cx="19895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394318"/>
            <a:ext cx="198958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155428"/>
            <a:ext cx="2369225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6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71967"/>
            <a:ext cx="150940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155428"/>
            <a:ext cx="2369225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323850"/>
            <a:ext cx="150940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57474"/>
            <a:ext cx="403645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287367"/>
            <a:ext cx="403645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262-D998-1A4D-AA74-601A2F50E65F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1000537"/>
            <a:ext cx="157948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1000537"/>
            <a:ext cx="105298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82D9-ECF4-C642-A614-6F9362E11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2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81" y="155295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20465" y="155295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74149" y="155295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Mads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27833" y="155295"/>
            <a:ext cx="1080018" cy="5232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Jon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B17826C-151C-6B9E-BEB8-4BCD3774B68A}"/>
              </a:ext>
            </a:extLst>
          </p:cNvPr>
          <p:cNvCxnSpPr>
            <a:cxnSpLocks/>
          </p:cNvCxnSpPr>
          <p:nvPr/>
        </p:nvCxnSpPr>
        <p:spPr>
          <a:xfrm flipH="1">
            <a:off x="1154399" y="982212"/>
            <a:ext cx="24395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C0C0DD-7ED6-5C92-BF25-8FB69190B2EA}"/>
              </a:ext>
            </a:extLst>
          </p:cNvPr>
          <p:cNvSpPr txBox="1"/>
          <p:nvPr/>
        </p:nvSpPr>
        <p:spPr>
          <a:xfrm>
            <a:off x="1488439" y="678587"/>
            <a:ext cx="17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Queue direction</a:t>
            </a:r>
          </a:p>
        </p:txBody>
      </p:sp>
    </p:spTree>
    <p:extLst>
      <p:ext uri="{BB962C8B-B14F-4D97-AF65-F5344CB8AC3E}">
        <p14:creationId xmlns:p14="http://schemas.microsoft.com/office/powerpoint/2010/main" val="201082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6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Sporring</dc:creator>
  <cp:lastModifiedBy>Jon Sporring</cp:lastModifiedBy>
  <cp:revision>11</cp:revision>
  <cp:lastPrinted>2017-09-29T18:29:52Z</cp:lastPrinted>
  <dcterms:created xsi:type="dcterms:W3CDTF">2017-09-29T18:21:55Z</dcterms:created>
  <dcterms:modified xsi:type="dcterms:W3CDTF">2022-10-19T06:35:44Z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2022-09-19T08:53:47Z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7e711f7e-d583-4d69-b6a4-980431238d28</vt:lpwstr>
  </property>
  <property fmtid="{D5CDD505-2E9C-101B-9397-08002B2CF9AE}" pid="8" name="MSIP_Label_6a2630e2-1ac5-455e-8217-0156b1936a76_ContentBits">
    <vt:lpwstr>0</vt:lpwstr>
  </property>
</Properties>
</file>