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8999538" cy="2160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73" d="100"/>
          <a:sy n="273" d="100"/>
        </p:scale>
        <p:origin x="-192" y="2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8E77-E6DC-C74E-BEAD-10027EE19D8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998788" y="1143000"/>
            <a:ext cx="12855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8308-B0AF-9D46-8A76-8232F7A5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998788" y="1143000"/>
            <a:ext cx="12855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308-B0AF-9D46-8A76-8232F7A5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353596"/>
            <a:ext cx="674965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134809"/>
            <a:ext cx="674965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15032"/>
            <a:ext cx="194052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15032"/>
            <a:ext cx="5709082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538647"/>
            <a:ext cx="776210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445894"/>
            <a:ext cx="776210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15031"/>
            <a:ext cx="776210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529645"/>
            <a:ext cx="380722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789215"/>
            <a:ext cx="380722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529645"/>
            <a:ext cx="382597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789215"/>
            <a:ext cx="382597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11085"/>
            <a:ext cx="4556016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11085"/>
            <a:ext cx="4556016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15031"/>
            <a:ext cx="776210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575157"/>
            <a:ext cx="776210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262-D998-1A4D-AA74-601A2F50E6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002545"/>
            <a:ext cx="303734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21" y="104307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044" y="104307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2563" y="104307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/>
              <a:t>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1419" y="104307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”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90060" y="104307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”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7045" y="104307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” </a:t>
            </a:r>
          </a:p>
        </p:txBody>
      </p:sp>
      <p:cxnSp>
        <p:nvCxnSpPr>
          <p:cNvPr id="20" name="Straight Connector 19"/>
          <p:cNvCxnSpPr>
            <a:cxnSpLocks/>
            <a:endCxn id="7" idx="1"/>
          </p:cNvCxnSpPr>
          <p:nvPr/>
        </p:nvCxnSpPr>
        <p:spPr>
          <a:xfrm>
            <a:off x="1590747" y="365953"/>
            <a:ext cx="821816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endCxn id="9" idx="1"/>
          </p:cNvCxnSpPr>
          <p:nvPr/>
        </p:nvCxnSpPr>
        <p:spPr>
          <a:xfrm>
            <a:off x="3763140" y="365953"/>
            <a:ext cx="826920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0021" y="1170760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50042" y="1170760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11985" y="1170760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/>
              <a:t>”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97382" y="1170528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4168" y="1170528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/>
              <a:t>”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67040" y="1170644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”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50134" y="1170528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7683" y="1170528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” </a:t>
            </a:r>
          </a:p>
        </p:txBody>
      </p:sp>
      <p:cxnSp>
        <p:nvCxnSpPr>
          <p:cNvPr id="33" name="Straight Connector 32"/>
          <p:cNvCxnSpPr>
            <a:cxnSpLocks/>
            <a:endCxn id="27" idx="1"/>
          </p:cNvCxnSpPr>
          <p:nvPr/>
        </p:nvCxnSpPr>
        <p:spPr>
          <a:xfrm>
            <a:off x="1597896" y="1432174"/>
            <a:ext cx="814089" cy="232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9" idx="1"/>
          </p:cNvCxnSpPr>
          <p:nvPr/>
        </p:nvCxnSpPr>
        <p:spPr>
          <a:xfrm>
            <a:off x="3752676" y="1432174"/>
            <a:ext cx="84149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endCxn id="31" idx="1"/>
          </p:cNvCxnSpPr>
          <p:nvPr/>
        </p:nvCxnSpPr>
        <p:spPr>
          <a:xfrm>
            <a:off x="5928297" y="1432174"/>
            <a:ext cx="821837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25" idx="0"/>
          </p:cNvCxnSpPr>
          <p:nvPr/>
        </p:nvCxnSpPr>
        <p:spPr>
          <a:xfrm>
            <a:off x="810030" y="365953"/>
            <a:ext cx="0" cy="804807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AABCD2-1D6E-AFEE-7446-3E1F48305FB8}"/>
              </a:ext>
            </a:extLst>
          </p:cNvPr>
          <p:cNvCxnSpPr>
            <a:cxnSpLocks/>
          </p:cNvCxnSpPr>
          <p:nvPr/>
        </p:nvCxnSpPr>
        <p:spPr>
          <a:xfrm>
            <a:off x="5928303" y="370860"/>
            <a:ext cx="540216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6AF102-C7CC-A53B-A2C7-6CC62AF861DA}"/>
              </a:ext>
            </a:extLst>
          </p:cNvPr>
          <p:cNvSpPr txBox="1"/>
          <p:nvPr/>
        </p:nvSpPr>
        <p:spPr>
          <a:xfrm>
            <a:off x="6095613" y="155097"/>
            <a:ext cx="71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⏚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29BF01-D0AB-1D28-F17F-505A6095F2A8}"/>
              </a:ext>
            </a:extLst>
          </p:cNvPr>
          <p:cNvCxnSpPr>
            <a:cxnSpLocks/>
          </p:cNvCxnSpPr>
          <p:nvPr/>
        </p:nvCxnSpPr>
        <p:spPr>
          <a:xfrm>
            <a:off x="8088940" y="1432174"/>
            <a:ext cx="542197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F65DB4-8F00-FC46-D774-373912A741AC}"/>
              </a:ext>
            </a:extLst>
          </p:cNvPr>
          <p:cNvSpPr txBox="1"/>
          <p:nvPr/>
        </p:nvSpPr>
        <p:spPr>
          <a:xfrm>
            <a:off x="8267239" y="1213727"/>
            <a:ext cx="71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⏚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6E1E1-FE77-657A-CC18-5188BAF93643}"/>
              </a:ext>
            </a:extLst>
          </p:cNvPr>
          <p:cNvCxnSpPr>
            <a:cxnSpLocks/>
          </p:cNvCxnSpPr>
          <p:nvPr/>
        </p:nvCxnSpPr>
        <p:spPr>
          <a:xfrm>
            <a:off x="810030" y="1432174"/>
            <a:ext cx="0" cy="412713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7E5CAC-9817-2D37-7CDE-A020D20D0C91}"/>
              </a:ext>
            </a:extLst>
          </p:cNvPr>
          <p:cNvSpPr txBox="1"/>
          <p:nvPr/>
        </p:nvSpPr>
        <p:spPr>
          <a:xfrm>
            <a:off x="462668" y="1337055"/>
            <a:ext cx="71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⏚</a:t>
            </a:r>
          </a:p>
        </p:txBody>
      </p:sp>
    </p:spTree>
    <p:extLst>
      <p:ext uri="{BB962C8B-B14F-4D97-AF65-F5344CB8AC3E}">
        <p14:creationId xmlns:p14="http://schemas.microsoft.com/office/powerpoint/2010/main" val="20108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26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</cp:revision>
  <cp:lastPrinted>2017-09-29T18:32:25Z</cp:lastPrinted>
  <dcterms:created xsi:type="dcterms:W3CDTF">2017-09-29T18:21:55Z</dcterms:created>
  <dcterms:modified xsi:type="dcterms:W3CDTF">2022-09-19T10:04:12Z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2022-09-19T10:04:12Z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36548f80-4cc0-4368-8dc0-5a3f69f0896c</vt:lpwstr>
  </property>
  <property fmtid="{D5CDD505-2E9C-101B-9397-08002B2CF9AE}" pid="8" name="MSIP_Label_6a2630e2-1ac5-455e-8217-0156b1936a76_ContentBits">
    <vt:lpwstr>0</vt:lpwstr>
  </property>
</Properties>
</file>