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405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56" d="100"/>
          <a:sy n="156" d="100"/>
        </p:scale>
        <p:origin x="1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353596"/>
            <a:ext cx="513040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134809"/>
            <a:ext cx="513040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73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20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15032"/>
            <a:ext cx="1474991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15032"/>
            <a:ext cx="4339466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16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38647"/>
            <a:ext cx="5899964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445894"/>
            <a:ext cx="5899964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97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575157"/>
            <a:ext cx="2907229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575157"/>
            <a:ext cx="2907229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14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15031"/>
            <a:ext cx="5899964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529645"/>
            <a:ext cx="289386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789215"/>
            <a:ext cx="289386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29645"/>
            <a:ext cx="290812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789215"/>
            <a:ext cx="2908120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63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61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11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11085"/>
            <a:ext cx="34630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73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11085"/>
            <a:ext cx="34630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93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15031"/>
            <a:ext cx="5899964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575157"/>
            <a:ext cx="5899964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A344-040B-7E4C-9AAE-4F99EB574773}" type="datetimeFigureOut">
              <a:rPr lang="en-DK" smtClean="0"/>
              <a:t>02/10/2022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002545"/>
            <a:ext cx="230868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4955-6F57-A149-9B67-4CB84B49F71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8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389A1D9D-E7F5-8AFB-32A9-FFCBADE3B738}"/>
              </a:ext>
            </a:extLst>
          </p:cNvPr>
          <p:cNvSpPr/>
          <p:nvPr/>
        </p:nvSpPr>
        <p:spPr>
          <a:xfrm rot="18905940">
            <a:off x="1262884" y="632661"/>
            <a:ext cx="1440000" cy="1440000"/>
          </a:xfrm>
          <a:prstGeom prst="arc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F5FC-63EB-BCE5-8ED3-E3E9EAE7CBA2}"/>
              </a:ext>
            </a:extLst>
          </p:cNvPr>
          <p:cNvSpPr txBox="1"/>
          <p:nvPr/>
        </p:nvSpPr>
        <p:spPr>
          <a:xfrm>
            <a:off x="262288" y="8703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B57C1-CD0D-5C97-A57C-53DB2A74F8E0}"/>
              </a:ext>
            </a:extLst>
          </p:cNvPr>
          <p:cNvSpPr txBox="1"/>
          <p:nvPr/>
        </p:nvSpPr>
        <p:spPr>
          <a:xfrm>
            <a:off x="1397252" y="17171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E25B4CBA-897A-3FB5-7261-0DFDA43148B6}"/>
              </a:ext>
            </a:extLst>
          </p:cNvPr>
          <p:cNvSpPr/>
          <p:nvPr/>
        </p:nvSpPr>
        <p:spPr>
          <a:xfrm>
            <a:off x="2808482" y="538642"/>
            <a:ext cx="1188720" cy="11734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79B4E43-A40B-0D07-6B08-384FA535D027}"/>
              </a:ext>
            </a:extLst>
          </p:cNvPr>
          <p:cNvSpPr/>
          <p:nvPr/>
        </p:nvSpPr>
        <p:spPr>
          <a:xfrm rot="18905940">
            <a:off x="3987824" y="654613"/>
            <a:ext cx="1440000" cy="1440000"/>
          </a:xfrm>
          <a:prstGeom prst="arc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2B6DA-5406-EE27-16BD-E2EE589344B5}"/>
              </a:ext>
            </a:extLst>
          </p:cNvPr>
          <p:cNvSpPr txBox="1"/>
          <p:nvPr/>
        </p:nvSpPr>
        <p:spPr>
          <a:xfrm>
            <a:off x="4038916" y="1719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x) y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10CFEDC-5454-6079-EAD0-E5009379AFF6}"/>
              </a:ext>
            </a:extLst>
          </p:cNvPr>
          <p:cNvSpPr/>
          <p:nvPr/>
        </p:nvSpPr>
        <p:spPr>
          <a:xfrm>
            <a:off x="5418162" y="538641"/>
            <a:ext cx="1188720" cy="11734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C28496E-DAFB-1AD2-9447-DCC5DF084E8D}"/>
              </a:ext>
            </a:extLst>
          </p:cNvPr>
          <p:cNvSpPr/>
          <p:nvPr/>
        </p:nvSpPr>
        <p:spPr>
          <a:xfrm>
            <a:off x="2732282" y="171714"/>
            <a:ext cx="360000" cy="183636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482B08D4-3A59-1DC0-0184-E3C5377A32B2}"/>
              </a:ext>
            </a:extLst>
          </p:cNvPr>
          <p:cNvSpPr/>
          <p:nvPr/>
        </p:nvSpPr>
        <p:spPr>
          <a:xfrm>
            <a:off x="6383651" y="171716"/>
            <a:ext cx="360000" cy="1836359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6F3B1AE-1468-E94F-B6A1-F51D6EDAC785}"/>
              </a:ext>
            </a:extLst>
          </p:cNvPr>
          <p:cNvSpPr/>
          <p:nvPr/>
        </p:nvSpPr>
        <p:spPr>
          <a:xfrm>
            <a:off x="111545" y="539145"/>
            <a:ext cx="1188720" cy="11734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FA151-A551-7350-2286-BFB8A6DA05C1}"/>
              </a:ext>
            </a:extLst>
          </p:cNvPr>
          <p:cNvSpPr txBox="1"/>
          <p:nvPr/>
        </p:nvSpPr>
        <p:spPr>
          <a:xfrm>
            <a:off x="2991588" y="8690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EC2F4-18C8-F328-66B2-F09CC8F4BFD2}"/>
              </a:ext>
            </a:extLst>
          </p:cNvPr>
          <p:cNvSpPr txBox="1"/>
          <p:nvPr/>
        </p:nvSpPr>
        <p:spPr>
          <a:xfrm>
            <a:off x="5575544" y="8703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9825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2022-10-02T10:07:16Z</dcterms:created>
  <dcterms:modified xsi:type="dcterms:W3CDTF">2022-10-02T10:12:50Z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2022-10-02T10:12:50Z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0a52193c-2a06-486a-a8be-0a6640c6da77</vt:lpwstr>
  </property>
  <property fmtid="{D5CDD505-2E9C-101B-9397-08002B2CF9AE}" pid="8" name="MSIP_Label_6a2630e2-1ac5-455e-8217-0156b1936a76_ContentBits">
    <vt:lpwstr>0</vt:lpwstr>
  </property>
</Properties>
</file>