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160588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207" d="100"/>
          <a:sy n="207" d="100"/>
        </p:scale>
        <p:origin x="2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647957"/>
            <a:ext cx="1836500" cy="1378397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2079510"/>
            <a:ext cx="1620441" cy="955896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977-5B3D-DA4E-8C7D-22A16E6C7FEC}" type="datetimeFigureOut">
              <a:rPr lang="en-DK" smtClean="0"/>
              <a:t>23/11/2022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19A5-16D0-544B-A051-0DC53A6AD7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3767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977-5B3D-DA4E-8C7D-22A16E6C7FEC}" type="datetimeFigureOut">
              <a:rPr lang="en-DK" smtClean="0"/>
              <a:t>23/11/2022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19A5-16D0-544B-A051-0DC53A6AD7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960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210792"/>
            <a:ext cx="465877" cy="33552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210792"/>
            <a:ext cx="1370623" cy="33552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977-5B3D-DA4E-8C7D-22A16E6C7FEC}" type="datetimeFigureOut">
              <a:rPr lang="en-DK" smtClean="0"/>
              <a:t>23/11/2022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19A5-16D0-544B-A051-0DC53A6AD7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76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977-5B3D-DA4E-8C7D-22A16E6C7FEC}" type="datetimeFigureOut">
              <a:rPr lang="en-DK" smtClean="0"/>
              <a:t>23/11/2022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19A5-16D0-544B-A051-0DC53A6AD7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348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987058"/>
            <a:ext cx="1863507" cy="1646927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2649566"/>
            <a:ext cx="1863507" cy="866080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977-5B3D-DA4E-8C7D-22A16E6C7FEC}" type="datetimeFigureOut">
              <a:rPr lang="en-DK" smtClean="0"/>
              <a:t>23/11/2022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19A5-16D0-544B-A051-0DC53A6AD7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46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1053960"/>
            <a:ext cx="918250" cy="25120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1053960"/>
            <a:ext cx="918250" cy="25120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977-5B3D-DA4E-8C7D-22A16E6C7FEC}" type="datetimeFigureOut">
              <a:rPr lang="en-DK" smtClean="0"/>
              <a:t>23/11/2022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19A5-16D0-544B-A051-0DC53A6AD7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25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10793"/>
            <a:ext cx="1863507" cy="765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970560"/>
            <a:ext cx="914030" cy="475657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1446217"/>
            <a:ext cx="914030" cy="21271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970560"/>
            <a:ext cx="918531" cy="475657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1446217"/>
            <a:ext cx="918531" cy="21271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977-5B3D-DA4E-8C7D-22A16E6C7FEC}" type="datetimeFigureOut">
              <a:rPr lang="en-DK" smtClean="0"/>
              <a:t>23/11/2022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19A5-16D0-544B-A051-0DC53A6AD7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927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977-5B3D-DA4E-8C7D-22A16E6C7FEC}" type="datetimeFigureOut">
              <a:rPr lang="en-DK" smtClean="0"/>
              <a:t>23/11/2022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19A5-16D0-544B-A051-0DC53A6AD7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069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977-5B3D-DA4E-8C7D-22A16E6C7FEC}" type="datetimeFigureOut">
              <a:rPr lang="en-DK" smtClean="0"/>
              <a:t>23/11/2022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19A5-16D0-544B-A051-0DC53A6AD7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198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63948"/>
            <a:ext cx="696846" cy="923819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570056"/>
            <a:ext cx="1093798" cy="2813616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1187768"/>
            <a:ext cx="696846" cy="2200486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977-5B3D-DA4E-8C7D-22A16E6C7FEC}" type="datetimeFigureOut">
              <a:rPr lang="en-DK" smtClean="0"/>
              <a:t>23/11/2022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19A5-16D0-544B-A051-0DC53A6AD7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88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63948"/>
            <a:ext cx="696846" cy="923819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570056"/>
            <a:ext cx="1093798" cy="2813616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1187768"/>
            <a:ext cx="696846" cy="2200486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2977-5B3D-DA4E-8C7D-22A16E6C7FEC}" type="datetimeFigureOut">
              <a:rPr lang="en-DK" smtClean="0"/>
              <a:t>23/11/2022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19A5-16D0-544B-A051-0DC53A6AD7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21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210793"/>
            <a:ext cx="1863507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1053960"/>
            <a:ext cx="1863507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3669616"/>
            <a:ext cx="486132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D2977-5B3D-DA4E-8C7D-22A16E6C7FEC}" type="datetimeFigureOut">
              <a:rPr lang="en-DK" smtClean="0"/>
              <a:t>23/11/2022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3669616"/>
            <a:ext cx="72919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3669616"/>
            <a:ext cx="486132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19A5-16D0-544B-A051-0DC53A6AD7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16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14E0E2-0F0F-8BA6-15BE-FFBBF9DAB99D}"/>
              </a:ext>
            </a:extLst>
          </p:cNvPr>
          <p:cNvSpPr/>
          <p:nvPr/>
        </p:nvSpPr>
        <p:spPr>
          <a:xfrm>
            <a:off x="170847" y="209979"/>
            <a:ext cx="1764254" cy="3539266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B91600-157E-05AD-A471-583D7ACAC2F0}"/>
              </a:ext>
            </a:extLst>
          </p:cNvPr>
          <p:cNvSpPr/>
          <p:nvPr/>
        </p:nvSpPr>
        <p:spPr>
          <a:xfrm>
            <a:off x="602974" y="419796"/>
            <a:ext cx="900000" cy="90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5C2F23-7856-E737-A111-3E34237E5C66}"/>
              </a:ext>
            </a:extLst>
          </p:cNvPr>
          <p:cNvSpPr/>
          <p:nvPr/>
        </p:nvSpPr>
        <p:spPr>
          <a:xfrm>
            <a:off x="602974" y="1529612"/>
            <a:ext cx="900000" cy="90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397384-BFD9-F745-1206-DEA3DE6F8871}"/>
              </a:ext>
            </a:extLst>
          </p:cNvPr>
          <p:cNvSpPr/>
          <p:nvPr/>
        </p:nvSpPr>
        <p:spPr>
          <a:xfrm>
            <a:off x="602974" y="2639428"/>
            <a:ext cx="900000" cy="90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3401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</cp:revision>
  <dcterms:created xsi:type="dcterms:W3CDTF">2022-11-23T10:05:58Z</dcterms:created>
  <dcterms:modified xsi:type="dcterms:W3CDTF">2022-11-23T10:11:42Z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2022-11-23T10:11:42Z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fc219e6f-d998-4b7e-8b86-3dc43ac41248</vt:lpwstr>
  </property>
  <property fmtid="{D5CDD505-2E9C-101B-9397-08002B2CF9AE}" pid="8" name="MSIP_Label_6a2630e2-1ac5-455e-8217-0156b1936a76_ContentBits">
    <vt:lpwstr>0</vt:lpwstr>
  </property>
</Properties>
</file>