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3591"/>
  </p:normalViewPr>
  <p:slideViewPr>
    <p:cSldViewPr snapToGrid="0" snapToObjects="1">
      <p:cViewPr varScale="1">
        <p:scale>
          <a:sx n="117" d="100"/>
          <a:sy n="117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292019" y="2352576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291893" y="1763841"/>
            <a:ext cx="2785282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26" name="Document 25"/>
          <p:cNvSpPr/>
          <p:nvPr/>
        </p:nvSpPr>
        <p:spPr>
          <a:xfrm>
            <a:off x="3237551" y="2358663"/>
            <a:ext cx="2785253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3237548" y="1782343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7519" y="1201796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2 (1,1):</a:t>
            </a:r>
          </a:p>
          <a:p>
            <a:r>
              <a:rPr lang="en-US" sz="1600" dirty="0" smtClean="0"/>
              <a:t>Calculations:</a:t>
            </a:r>
            <a:r>
              <a:rPr lang="en-US" sz="1600" dirty="0" smtClean="0"/>
              <a:t> </a:t>
            </a:r>
            <a:r>
              <a:rPr lang="en-US" sz="1600" dirty="0"/>
              <a:t>2</a:t>
            </a:r>
            <a:r>
              <a:rPr lang="en-US" sz="1600" dirty="0" smtClean="0"/>
              <a:t>-1 and (1, 1+1)</a:t>
            </a:r>
          </a:p>
        </p:txBody>
      </p:sp>
      <p:sp>
        <p:nvSpPr>
          <p:cNvPr id="41" name="Document 40"/>
          <p:cNvSpPr/>
          <p:nvPr/>
        </p:nvSpPr>
        <p:spPr>
          <a:xfrm>
            <a:off x="6183067" y="2352617"/>
            <a:ext cx="2785204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6183057" y="1767841"/>
            <a:ext cx="2785204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3047" y="1183065"/>
            <a:ext cx="2785204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2 (1,1):</a:t>
            </a:r>
          </a:p>
          <a:p>
            <a:r>
              <a:rPr lang="en-US" sz="1600" dirty="0" smtClean="0"/>
              <a:t>Calculations:</a:t>
            </a:r>
            <a:r>
              <a:rPr lang="en-US" sz="1600" dirty="0" smtClean="0"/>
              <a:t> </a:t>
            </a:r>
            <a:r>
              <a:rPr lang="en-US" sz="1600" dirty="0"/>
              <a:t>2</a:t>
            </a:r>
            <a:r>
              <a:rPr lang="en-US" sz="1600" dirty="0" smtClean="0"/>
              <a:t>-1 and (1, 1+1)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83047" y="598289"/>
            <a:ext cx="2785204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1 (1,2):</a:t>
            </a:r>
          </a:p>
          <a:p>
            <a:endParaRPr lang="en-US" sz="1600" dirty="0" smtClean="0"/>
          </a:p>
        </p:txBody>
      </p:sp>
      <p:sp>
        <p:nvSpPr>
          <p:cNvPr id="51" name="Document 50"/>
          <p:cNvSpPr/>
          <p:nvPr/>
        </p:nvSpPr>
        <p:spPr>
          <a:xfrm>
            <a:off x="9128403" y="2361071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9128403" y="1757796"/>
            <a:ext cx="2785282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28403" y="1177017"/>
            <a:ext cx="2785282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elper 2 (1,1):</a:t>
            </a:r>
          </a:p>
          <a:p>
            <a:r>
              <a:rPr lang="en-US" sz="1600" dirty="0" smtClean="0"/>
              <a:t>Calculations:</a:t>
            </a:r>
            <a:r>
              <a:rPr lang="en-US" sz="1600" dirty="0" smtClean="0"/>
              <a:t> </a:t>
            </a:r>
            <a:r>
              <a:rPr lang="en-US" sz="1600" dirty="0"/>
              <a:t>2</a:t>
            </a:r>
            <a:r>
              <a:rPr lang="en-US" sz="1600" dirty="0" smtClean="0"/>
              <a:t>-1 and (1, 1+1)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28403" y="839649"/>
            <a:ext cx="2785282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(1,2)</a:t>
            </a:r>
          </a:p>
        </p:txBody>
      </p:sp>
      <p:sp>
        <p:nvSpPr>
          <p:cNvPr id="55" name="Document 54"/>
          <p:cNvSpPr/>
          <p:nvPr/>
        </p:nvSpPr>
        <p:spPr>
          <a:xfrm>
            <a:off x="292018" y="5553362"/>
            <a:ext cx="2785273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292009" y="4968586"/>
            <a:ext cx="278527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2009" y="4654571"/>
            <a:ext cx="2785273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(1,2)</a:t>
            </a:r>
          </a:p>
        </p:txBody>
      </p:sp>
      <p:sp>
        <p:nvSpPr>
          <p:cNvPr id="59" name="Document 58"/>
          <p:cNvSpPr/>
          <p:nvPr/>
        </p:nvSpPr>
        <p:spPr>
          <a:xfrm>
            <a:off x="3237548" y="5553362"/>
            <a:ext cx="2785253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3237519" y="4977042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7519" y="4396495"/>
            <a:ext cx="2785253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snd</a:t>
            </a:r>
            <a:r>
              <a:rPr lang="en-US" sz="1600" dirty="0" smtClean="0"/>
              <a:t> (1,2):</a:t>
            </a:r>
          </a:p>
          <a:p>
            <a:endParaRPr lang="en-US" sz="1600" dirty="0" smtClean="0"/>
          </a:p>
        </p:txBody>
      </p:sp>
      <p:sp>
        <p:nvSpPr>
          <p:cNvPr id="63" name="Document 62"/>
          <p:cNvSpPr/>
          <p:nvPr/>
        </p:nvSpPr>
        <p:spPr>
          <a:xfrm>
            <a:off x="6183065" y="5547315"/>
            <a:ext cx="2785204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6183000" y="4962540"/>
            <a:ext cx="2785204" cy="584775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fib 2:</a:t>
            </a:r>
          </a:p>
          <a:p>
            <a:r>
              <a:rPr lang="en-US" sz="1600" dirty="0" smtClean="0"/>
              <a:t>((n-&gt;2, (a, b)), helper-body, ())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83000" y="4633562"/>
            <a:ext cx="2785204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2</a:t>
            </a:r>
            <a:endParaRPr lang="en-US" sz="1600" dirty="0" smtClean="0"/>
          </a:p>
        </p:txBody>
      </p:sp>
      <p:sp>
        <p:nvSpPr>
          <p:cNvPr id="66" name="Document 65"/>
          <p:cNvSpPr/>
          <p:nvPr/>
        </p:nvSpPr>
        <p:spPr>
          <a:xfrm>
            <a:off x="9128404" y="5547315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9128403" y="5208761"/>
            <a:ext cx="2785282" cy="33855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2</a:t>
            </a:r>
            <a:endParaRPr lang="en-US" sz="1600" dirty="0" smtClean="0"/>
          </a:p>
        </p:txBody>
      </p:sp>
      <p:sp>
        <p:nvSpPr>
          <p:cNvPr id="71" name="Circular Arrow 70"/>
          <p:cNvSpPr/>
          <p:nvPr/>
        </p:nvSpPr>
        <p:spPr>
          <a:xfrm>
            <a:off x="2685289" y="8197"/>
            <a:ext cx="783772" cy="80554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ircular Arrow 71"/>
          <p:cNvSpPr/>
          <p:nvPr/>
        </p:nvSpPr>
        <p:spPr>
          <a:xfrm>
            <a:off x="5630886" y="8197"/>
            <a:ext cx="783772" cy="80554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ircular Arrow 72"/>
          <p:cNvSpPr/>
          <p:nvPr/>
        </p:nvSpPr>
        <p:spPr>
          <a:xfrm>
            <a:off x="8656441" y="8197"/>
            <a:ext cx="783772" cy="80554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ircular Arrow 73"/>
          <p:cNvSpPr/>
          <p:nvPr/>
        </p:nvSpPr>
        <p:spPr>
          <a:xfrm>
            <a:off x="2685289" y="3798617"/>
            <a:ext cx="783772" cy="80554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ircular Arrow 74"/>
          <p:cNvSpPr/>
          <p:nvPr/>
        </p:nvSpPr>
        <p:spPr>
          <a:xfrm>
            <a:off x="5630886" y="3796154"/>
            <a:ext cx="783772" cy="80554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ircular Arrow 75"/>
          <p:cNvSpPr/>
          <p:nvPr/>
        </p:nvSpPr>
        <p:spPr>
          <a:xfrm>
            <a:off x="8656441" y="3796154"/>
            <a:ext cx="783772" cy="805543"/>
          </a:xfrm>
          <a:prstGeom prst="circularArrow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172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7</cp:revision>
  <cp:lastPrinted>2017-08-07T14:33:58Z</cp:lastPrinted>
  <dcterms:created xsi:type="dcterms:W3CDTF">2017-08-07T13:55:24Z</dcterms:created>
  <dcterms:modified xsi:type="dcterms:W3CDTF">2017-08-07T14:37:13Z</dcterms:modified>
</cp:coreProperties>
</file>