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1"/>
    <p:restoredTop sz="93670"/>
  </p:normalViewPr>
  <p:slideViewPr>
    <p:cSldViewPr snapToGrid="0" snapToObjects="1">
      <p:cViewPr varScale="1">
        <p:scale>
          <a:sx n="117" d="100"/>
          <a:sy n="117" d="100"/>
        </p:scale>
        <p:origin x="184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4B872-EF0F-4A43-8C9A-6DE1EE8DA60C}" type="datetimeFigureOut">
              <a:rPr lang="en-US" smtClean="0"/>
              <a:t>8/7/17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FC903-E1A3-484B-9385-9F4103E72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9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FC903-E1A3-484B-9385-9F4103E724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64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80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88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5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0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8/7/17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5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8/7/17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8/7/17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5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0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7D76F-8BD5-6C40-BE21-BE1B3B655646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8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cument 20"/>
          <p:cNvSpPr/>
          <p:nvPr/>
        </p:nvSpPr>
        <p:spPr>
          <a:xfrm>
            <a:off x="41648" y="4203149"/>
            <a:ext cx="2785282" cy="1067072"/>
          </a:xfrm>
          <a:prstGeom prst="flowChartDocumen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" name="TextBox 24"/>
          <p:cNvSpPr txBox="1"/>
          <p:nvPr/>
        </p:nvSpPr>
        <p:spPr>
          <a:xfrm>
            <a:off x="41522" y="3616734"/>
            <a:ext cx="2785282" cy="584775"/>
          </a:xfrm>
          <a:prstGeom prst="rect">
            <a:avLst/>
          </a:prstGeom>
          <a:solidFill>
            <a:srgbClr val="F2F2F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</a:t>
            </a:r>
            <a:r>
              <a:rPr lang="en-US" sz="1600" dirty="0" smtClean="0"/>
              <a:t>ib 5:</a:t>
            </a:r>
          </a:p>
          <a:p>
            <a:r>
              <a:rPr lang="en-US" sz="1600" dirty="0" smtClean="0"/>
              <a:t>((n-&gt;5, (a, b)), helper-body, ())</a:t>
            </a:r>
          </a:p>
        </p:txBody>
      </p:sp>
      <p:sp>
        <p:nvSpPr>
          <p:cNvPr id="26" name="Document 25"/>
          <p:cNvSpPr/>
          <p:nvPr/>
        </p:nvSpPr>
        <p:spPr>
          <a:xfrm>
            <a:off x="3237551" y="4201373"/>
            <a:ext cx="2785253" cy="1067072"/>
          </a:xfrm>
          <a:prstGeom prst="flowChartDocumen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" name="TextBox 27"/>
          <p:cNvSpPr txBox="1"/>
          <p:nvPr/>
        </p:nvSpPr>
        <p:spPr>
          <a:xfrm>
            <a:off x="3237293" y="3618173"/>
            <a:ext cx="2785253" cy="584775"/>
          </a:xfrm>
          <a:prstGeom prst="rect">
            <a:avLst/>
          </a:prstGeom>
          <a:solidFill>
            <a:srgbClr val="F2F2F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fib 5:</a:t>
            </a:r>
          </a:p>
          <a:p>
            <a:r>
              <a:rPr lang="en-US" sz="1600" dirty="0" smtClean="0"/>
              <a:t>((n-&gt;5, (a, b)), helper-body, ())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36400" y="3034973"/>
            <a:ext cx="2785253" cy="584775"/>
          </a:xfrm>
          <a:prstGeom prst="rect">
            <a:avLst/>
          </a:prstGeom>
          <a:solidFill>
            <a:srgbClr val="F2F2F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h</a:t>
            </a:r>
            <a:r>
              <a:rPr lang="en-US" sz="1600" dirty="0" smtClean="0"/>
              <a:t>elper 5 (1,1):</a:t>
            </a:r>
          </a:p>
          <a:p>
            <a:r>
              <a:rPr lang="en-US" sz="1600" dirty="0" smtClean="0"/>
              <a:t>Calculations:</a:t>
            </a:r>
            <a:r>
              <a:rPr lang="en-US" sz="1600" dirty="0" smtClean="0"/>
              <a:t> 5-1 and (1, 1+1)</a:t>
            </a:r>
          </a:p>
        </p:txBody>
      </p:sp>
      <p:sp>
        <p:nvSpPr>
          <p:cNvPr id="51" name="Document 50"/>
          <p:cNvSpPr/>
          <p:nvPr/>
        </p:nvSpPr>
        <p:spPr>
          <a:xfrm>
            <a:off x="6182922" y="4204636"/>
            <a:ext cx="2785282" cy="1067072"/>
          </a:xfrm>
          <a:prstGeom prst="flowChartDocumen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TextBox 51"/>
          <p:cNvSpPr txBox="1"/>
          <p:nvPr/>
        </p:nvSpPr>
        <p:spPr>
          <a:xfrm>
            <a:off x="6182922" y="3618173"/>
            <a:ext cx="2785282" cy="584775"/>
          </a:xfrm>
          <a:prstGeom prst="rect">
            <a:avLst/>
          </a:prstGeom>
          <a:solidFill>
            <a:srgbClr val="F2F2F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fib 5:</a:t>
            </a:r>
          </a:p>
          <a:p>
            <a:r>
              <a:rPr lang="en-US" sz="1600" dirty="0" smtClean="0"/>
              <a:t>((n-&gt;5, (a, b)), helper-body, ())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182922" y="3034973"/>
            <a:ext cx="2785282" cy="584775"/>
          </a:xfrm>
          <a:prstGeom prst="rect">
            <a:avLst/>
          </a:prstGeom>
          <a:solidFill>
            <a:srgbClr val="F2F2F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h</a:t>
            </a:r>
            <a:r>
              <a:rPr lang="en-US" sz="1600" dirty="0" smtClean="0"/>
              <a:t>elper 5 (1,1):</a:t>
            </a:r>
          </a:p>
          <a:p>
            <a:r>
              <a:rPr lang="en-US" sz="1600" dirty="0" smtClean="0"/>
              <a:t>Calculations:</a:t>
            </a:r>
            <a:r>
              <a:rPr lang="en-US" sz="1600" dirty="0" smtClean="0"/>
              <a:t> 5-1 and (1, 1+1)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182922" y="2087776"/>
            <a:ext cx="2785282" cy="338554"/>
          </a:xfrm>
          <a:prstGeom prst="rect">
            <a:avLst/>
          </a:prstGeom>
          <a:solidFill>
            <a:srgbClr val="F2F2F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(1,2)</a:t>
            </a:r>
          </a:p>
        </p:txBody>
      </p:sp>
      <p:sp>
        <p:nvSpPr>
          <p:cNvPr id="71" name="Circular Arrow 70"/>
          <p:cNvSpPr/>
          <p:nvPr/>
        </p:nvSpPr>
        <p:spPr>
          <a:xfrm flipV="1">
            <a:off x="2685289" y="5061857"/>
            <a:ext cx="783772" cy="788213"/>
          </a:xfrm>
          <a:prstGeom prst="circularArrow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4591312" y="2539614"/>
            <a:ext cx="77666" cy="398273"/>
            <a:chOff x="4591312" y="689041"/>
            <a:chExt cx="77666" cy="398273"/>
          </a:xfrm>
        </p:grpSpPr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4591312" y="1015314"/>
              <a:ext cx="77666" cy="72000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4591312" y="851431"/>
              <a:ext cx="77666" cy="72000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>
              <a:spLocks noChangeAspect="1"/>
            </p:cNvSpPr>
            <p:nvPr/>
          </p:nvSpPr>
          <p:spPr>
            <a:xfrm>
              <a:off x="4591312" y="689041"/>
              <a:ext cx="77666" cy="72000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3237518" y="1845705"/>
            <a:ext cx="2785253" cy="584775"/>
          </a:xfrm>
          <a:prstGeom prst="rect">
            <a:avLst/>
          </a:prstGeom>
          <a:solidFill>
            <a:srgbClr val="F2F2F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h</a:t>
            </a:r>
            <a:r>
              <a:rPr lang="en-US" sz="1600" dirty="0" smtClean="0"/>
              <a:t>elper 1 (1,2):</a:t>
            </a:r>
          </a:p>
          <a:p>
            <a:endParaRPr lang="en-US" sz="1600" dirty="0" smtClean="0"/>
          </a:p>
        </p:txBody>
      </p:sp>
      <p:grpSp>
        <p:nvGrpSpPr>
          <p:cNvPr id="84" name="Group 83"/>
          <p:cNvGrpSpPr/>
          <p:nvPr/>
        </p:nvGrpSpPr>
        <p:grpSpPr>
          <a:xfrm>
            <a:off x="7528726" y="2539614"/>
            <a:ext cx="77666" cy="398273"/>
            <a:chOff x="4591312" y="689041"/>
            <a:chExt cx="77666" cy="398273"/>
          </a:xfrm>
        </p:grpSpPr>
        <p:sp>
          <p:nvSpPr>
            <p:cNvPr id="85" name="Oval 84"/>
            <p:cNvSpPr>
              <a:spLocks noChangeAspect="1"/>
            </p:cNvSpPr>
            <p:nvPr/>
          </p:nvSpPr>
          <p:spPr>
            <a:xfrm>
              <a:off x="4591312" y="1015314"/>
              <a:ext cx="77666" cy="72000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4591312" y="851431"/>
              <a:ext cx="77666" cy="72000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>
            <a:xfrm>
              <a:off x="4591312" y="689041"/>
              <a:ext cx="77666" cy="72000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Document 87"/>
          <p:cNvSpPr/>
          <p:nvPr/>
        </p:nvSpPr>
        <p:spPr>
          <a:xfrm>
            <a:off x="9128403" y="4201373"/>
            <a:ext cx="2785282" cy="1067072"/>
          </a:xfrm>
          <a:prstGeom prst="flowChartDocumen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9" name="TextBox 88"/>
          <p:cNvSpPr txBox="1"/>
          <p:nvPr/>
        </p:nvSpPr>
        <p:spPr>
          <a:xfrm>
            <a:off x="9128403" y="3865284"/>
            <a:ext cx="2785282" cy="338554"/>
          </a:xfrm>
          <a:prstGeom prst="rect">
            <a:avLst/>
          </a:prstGeom>
          <a:solidFill>
            <a:srgbClr val="F2F2F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  <a:endParaRPr lang="en-US" sz="1600" dirty="0" smtClean="0"/>
          </a:p>
        </p:txBody>
      </p:sp>
      <p:sp>
        <p:nvSpPr>
          <p:cNvPr id="98" name="Circular Arrow 97"/>
          <p:cNvSpPr/>
          <p:nvPr/>
        </p:nvSpPr>
        <p:spPr>
          <a:xfrm flipV="1">
            <a:off x="8656418" y="5061855"/>
            <a:ext cx="783772" cy="788213"/>
          </a:xfrm>
          <a:prstGeom prst="circularArrow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Circular Arrow 98"/>
          <p:cNvSpPr/>
          <p:nvPr/>
        </p:nvSpPr>
        <p:spPr>
          <a:xfrm flipV="1">
            <a:off x="5629767" y="5061856"/>
            <a:ext cx="783772" cy="788213"/>
          </a:xfrm>
          <a:prstGeom prst="circularArrow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4288844" y="5774704"/>
            <a:ext cx="77666" cy="398273"/>
            <a:chOff x="4591312" y="689041"/>
            <a:chExt cx="77666" cy="398273"/>
          </a:xfrm>
        </p:grpSpPr>
        <p:sp>
          <p:nvSpPr>
            <p:cNvPr id="101" name="Oval 100"/>
            <p:cNvSpPr>
              <a:spLocks noChangeAspect="1"/>
            </p:cNvSpPr>
            <p:nvPr/>
          </p:nvSpPr>
          <p:spPr>
            <a:xfrm>
              <a:off x="4591312" y="1015314"/>
              <a:ext cx="77666" cy="72000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4591312" y="851431"/>
              <a:ext cx="77666" cy="72000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>
              <a:spLocks noChangeAspect="1"/>
            </p:cNvSpPr>
            <p:nvPr/>
          </p:nvSpPr>
          <p:spPr>
            <a:xfrm>
              <a:off x="4591312" y="689041"/>
              <a:ext cx="77666" cy="72000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1684534" y="6339866"/>
            <a:ext cx="270307" cy="72000"/>
            <a:chOff x="696559" y="6394294"/>
            <a:chExt cx="270307" cy="72000"/>
          </a:xfrm>
        </p:grpSpPr>
        <p:sp>
          <p:nvSpPr>
            <p:cNvPr id="104" name="Oval 103"/>
            <p:cNvSpPr>
              <a:spLocks noChangeAspect="1"/>
            </p:cNvSpPr>
            <p:nvPr/>
          </p:nvSpPr>
          <p:spPr>
            <a:xfrm>
              <a:off x="696559" y="6394294"/>
              <a:ext cx="77666" cy="72000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792000" y="6394294"/>
              <a:ext cx="77666" cy="72000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>
            <a:xfrm>
              <a:off x="889200" y="6394294"/>
              <a:ext cx="77666" cy="72000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56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86</Words>
  <Application>Microsoft Macintosh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10</cp:revision>
  <cp:lastPrinted>2017-08-07T14:33:58Z</cp:lastPrinted>
  <dcterms:created xsi:type="dcterms:W3CDTF">2017-08-07T13:55:24Z</dcterms:created>
  <dcterms:modified xsi:type="dcterms:W3CDTF">2017-08-08T08:45:15Z</dcterms:modified>
</cp:coreProperties>
</file>