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2239625" cy="23399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1"/>
    <p:restoredTop sz="93670"/>
  </p:normalViewPr>
  <p:slideViewPr>
    <p:cSldViewPr snapToGrid="0" snapToObjects="1">
      <p:cViewPr varScale="1">
        <p:scale>
          <a:sx n="116" d="100"/>
          <a:sy n="116" d="100"/>
        </p:scale>
        <p:origin x="224" y="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B872-EF0F-4A43-8C9A-6DE1EE8DA6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641850" y="1143000"/>
            <a:ext cx="16141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C903-E1A3-484B-9385-9F4103E7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641850" y="1143000"/>
            <a:ext cx="16141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FC903-E1A3-484B-9385-9F4103E72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382954"/>
            <a:ext cx="9179719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1229029"/>
            <a:ext cx="9179719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124582"/>
            <a:ext cx="2639169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124582"/>
            <a:ext cx="7764512" cy="19830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583369"/>
            <a:ext cx="10556677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1565942"/>
            <a:ext cx="10556677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622910"/>
            <a:ext cx="5201841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622910"/>
            <a:ext cx="5201841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124582"/>
            <a:ext cx="10556677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573619"/>
            <a:ext cx="5177935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854741"/>
            <a:ext cx="5177935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573619"/>
            <a:ext cx="5203435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854741"/>
            <a:ext cx="5203435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155998"/>
            <a:ext cx="3947597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336913"/>
            <a:ext cx="6196310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701992"/>
            <a:ext cx="3947597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155998"/>
            <a:ext cx="3947597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336913"/>
            <a:ext cx="6196310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701992"/>
            <a:ext cx="3947597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124582"/>
            <a:ext cx="1055667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622910"/>
            <a:ext cx="1055667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2168810"/>
            <a:ext cx="275391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2168810"/>
            <a:ext cx="413087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2168810"/>
            <a:ext cx="275391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1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cument 20"/>
          <p:cNvSpPr/>
          <p:nvPr/>
        </p:nvSpPr>
        <p:spPr>
          <a:xfrm>
            <a:off x="32802" y="1236561"/>
            <a:ext cx="278528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32676" y="650146"/>
            <a:ext cx="2785282" cy="553998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fib 5:</a:t>
            </a:r>
          </a:p>
          <a:p>
            <a:r>
              <a:rPr lang="en-US" sz="1500" dirty="0"/>
              <a:t>helper -&gt; ((n-&gt;5, (a, b)), body, ())</a:t>
            </a:r>
          </a:p>
        </p:txBody>
      </p:sp>
      <p:sp>
        <p:nvSpPr>
          <p:cNvPr id="26" name="Document 25"/>
          <p:cNvSpPr/>
          <p:nvPr/>
        </p:nvSpPr>
        <p:spPr>
          <a:xfrm>
            <a:off x="2913025" y="1234785"/>
            <a:ext cx="2785253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2912767" y="651585"/>
            <a:ext cx="2785253" cy="553998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fib 5:</a:t>
            </a:r>
          </a:p>
          <a:p>
            <a:r>
              <a:rPr lang="en-US" sz="1500" dirty="0"/>
              <a:t>helper -&gt; ((n-&gt;5, (a, b)), body, ())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11874" y="57499"/>
            <a:ext cx="2785253" cy="553998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helper 5 (1,1):</a:t>
            </a:r>
          </a:p>
          <a:p>
            <a:r>
              <a:rPr lang="en-US" sz="1500" dirty="0"/>
              <a:t>Calculations: 5-1 and (1, 1+1)</a:t>
            </a:r>
          </a:p>
        </p:txBody>
      </p:sp>
      <p:sp>
        <p:nvSpPr>
          <p:cNvPr id="51" name="Document 50"/>
          <p:cNvSpPr/>
          <p:nvPr/>
        </p:nvSpPr>
        <p:spPr>
          <a:xfrm>
            <a:off x="6174076" y="1238048"/>
            <a:ext cx="278528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52" name="TextBox 51"/>
          <p:cNvSpPr txBox="1"/>
          <p:nvPr/>
        </p:nvSpPr>
        <p:spPr>
          <a:xfrm>
            <a:off x="6174076" y="651585"/>
            <a:ext cx="2785282" cy="553998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fib 5:</a:t>
            </a:r>
          </a:p>
          <a:p>
            <a:r>
              <a:rPr lang="en-US" sz="1500" dirty="0"/>
              <a:t>helper -&gt; ((n-&gt;5, (a, b)), body, ())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74076" y="289094"/>
            <a:ext cx="2785282" cy="32316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(3,5)</a:t>
            </a:r>
          </a:p>
        </p:txBody>
      </p:sp>
      <p:sp>
        <p:nvSpPr>
          <p:cNvPr id="88" name="Document 87"/>
          <p:cNvSpPr/>
          <p:nvPr/>
        </p:nvSpPr>
        <p:spPr>
          <a:xfrm>
            <a:off x="9413472" y="1234785"/>
            <a:ext cx="278528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89" name="TextBox 88"/>
          <p:cNvSpPr txBox="1"/>
          <p:nvPr/>
        </p:nvSpPr>
        <p:spPr>
          <a:xfrm>
            <a:off x="9413472" y="875625"/>
            <a:ext cx="2785282" cy="32316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5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9060202" y="1198785"/>
            <a:ext cx="270307" cy="72000"/>
            <a:chOff x="696559" y="6394294"/>
            <a:chExt cx="270307" cy="72000"/>
          </a:xfrm>
        </p:grpSpPr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696559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7920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8892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798859" y="1198785"/>
            <a:ext cx="270307" cy="72000"/>
            <a:chOff x="696559" y="6394294"/>
            <a:chExt cx="270307" cy="72000"/>
          </a:xfrm>
        </p:grpSpPr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696559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7920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8892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</TotalTime>
  <Words>73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13</cp:revision>
  <cp:lastPrinted>2017-08-08T08:53:09Z</cp:lastPrinted>
  <dcterms:created xsi:type="dcterms:W3CDTF">2017-08-07T13:55:24Z</dcterms:created>
  <dcterms:modified xsi:type="dcterms:W3CDTF">2017-08-08T08:53:57Z</dcterms:modified>
</cp:coreProperties>
</file>