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648" r:id="rId2"/>
  </p:sldMasterIdLst>
  <p:sldIdLst>
    <p:sldId id="256" r:id="rId3"/>
    <p:sldId id="257" r:id="rId4"/>
    <p:sldId id="258" r:id="rId5"/>
    <p:sldId id="260" r:id="rId6"/>
    <p:sldId id="259" r:id="rId7"/>
    <p:sldId id="294" r:id="rId8"/>
    <p:sldId id="293" r:id="rId9"/>
    <p:sldId id="292" r:id="rId10"/>
    <p:sldId id="291" r:id="rId11"/>
    <p:sldId id="265" r:id="rId12"/>
    <p:sldId id="266" r:id="rId13"/>
    <p:sldId id="295" r:id="rId14"/>
    <p:sldId id="296" r:id="rId15"/>
    <p:sldId id="297" r:id="rId16"/>
    <p:sldId id="298" r:id="rId17"/>
    <p:sldId id="300" r:id="rId18"/>
    <p:sldId id="299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7171B5-AF8A-44E1-BDC3-0A62598BBE9A}" v="430" dt="2022-03-03T02:09:10.614"/>
    <p1510:client id="{A4EFC96B-15A2-400E-9595-AEB5F3F02058}" v="480" dt="2022-03-03T20:00:38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Rivillas" userId="80c3c00d2feb150a" providerId="LiveId" clId="{A4EFC96B-15A2-400E-9595-AEB5F3F02058}"/>
    <pc:docChg chg="undo redo custSel addSld delSld modSld sldOrd">
      <pc:chgData name="Andres Rivillas" userId="80c3c00d2feb150a" providerId="LiveId" clId="{A4EFC96B-15A2-400E-9595-AEB5F3F02058}" dt="2022-03-03T20:00:56.134" v="5869" actId="20577"/>
      <pc:docMkLst>
        <pc:docMk/>
      </pc:docMkLst>
      <pc:sldChg chg="addSp delSp modSp mod setBg addAnim setClrOvrMap">
        <pc:chgData name="Andres Rivillas" userId="80c3c00d2feb150a" providerId="LiveId" clId="{A4EFC96B-15A2-400E-9595-AEB5F3F02058}" dt="2022-03-02T12:24:31.923" v="62" actId="20577"/>
        <pc:sldMkLst>
          <pc:docMk/>
          <pc:sldMk cId="2682372968" sldId="256"/>
        </pc:sldMkLst>
        <pc:spChg chg="mod">
          <ac:chgData name="Andres Rivillas" userId="80c3c00d2feb150a" providerId="LiveId" clId="{A4EFC96B-15A2-400E-9595-AEB5F3F02058}" dt="2022-03-02T12:24:31.923" v="62" actId="20577"/>
          <ac:spMkLst>
            <pc:docMk/>
            <pc:sldMk cId="2682372968" sldId="256"/>
            <ac:spMk id="2" creationId="{D9BF78D5-C0BB-49CF-B782-73893A6F2AC7}"/>
          </ac:spMkLst>
        </pc:spChg>
        <pc:spChg chg="del">
          <ac:chgData name="Andres Rivillas" userId="80c3c00d2feb150a" providerId="LiveId" clId="{A4EFC96B-15A2-400E-9595-AEB5F3F02058}" dt="2022-03-02T12:23:40.490" v="0" actId="478"/>
          <ac:spMkLst>
            <pc:docMk/>
            <pc:sldMk cId="2682372968" sldId="256"/>
            <ac:spMk id="3" creationId="{738DD8DE-3FA9-4BD2-ADBC-8B8CDBA7CD0A}"/>
          </ac:spMkLst>
        </pc:spChg>
        <pc:spChg chg="add">
          <ac:chgData name="Andres Rivillas" userId="80c3c00d2feb150a" providerId="LiveId" clId="{A4EFC96B-15A2-400E-9595-AEB5F3F02058}" dt="2022-03-02T12:24:07.545" v="8" actId="26606"/>
          <ac:spMkLst>
            <pc:docMk/>
            <pc:sldMk cId="2682372968" sldId="256"/>
            <ac:spMk id="8" creationId="{71B2258F-86CA-4D4D-8270-BC05FCDEBFB3}"/>
          </ac:spMkLst>
        </pc:spChg>
        <pc:picChg chg="add">
          <ac:chgData name="Andres Rivillas" userId="80c3c00d2feb150a" providerId="LiveId" clId="{A4EFC96B-15A2-400E-9595-AEB5F3F02058}" dt="2022-03-02T12:24:07.545" v="8" actId="26606"/>
          <ac:picMkLst>
            <pc:docMk/>
            <pc:sldMk cId="2682372968" sldId="256"/>
            <ac:picMk id="4" creationId="{25BBA64D-69F3-4244-AF0B-49D80AA6737E}"/>
          </ac:picMkLst>
        </pc:picChg>
      </pc:sldChg>
      <pc:sldChg chg="addSp delSp modSp mod modClrScheme chgLayout">
        <pc:chgData name="Andres Rivillas" userId="80c3c00d2feb150a" providerId="LiveId" clId="{A4EFC96B-15A2-400E-9595-AEB5F3F02058}" dt="2022-03-02T12:38:00.369" v="1030" actId="20577"/>
        <pc:sldMkLst>
          <pc:docMk/>
          <pc:sldMk cId="2969483014" sldId="257"/>
        </pc:sldMkLst>
        <pc:spChg chg="mod ord">
          <ac:chgData name="Andres Rivillas" userId="80c3c00d2feb150a" providerId="LiveId" clId="{A4EFC96B-15A2-400E-9595-AEB5F3F02058}" dt="2022-03-02T12:29:57.547" v="457" actId="14100"/>
          <ac:spMkLst>
            <pc:docMk/>
            <pc:sldMk cId="2969483014" sldId="257"/>
            <ac:spMk id="2" creationId="{9013A61D-CC0B-4229-86C2-65A9B79550E5}"/>
          </ac:spMkLst>
        </pc:spChg>
        <pc:spChg chg="add mod">
          <ac:chgData name="Andres Rivillas" userId="80c3c00d2feb150a" providerId="LiveId" clId="{A4EFC96B-15A2-400E-9595-AEB5F3F02058}" dt="2022-03-02T12:35:38.682" v="613" actId="14100"/>
          <ac:spMkLst>
            <pc:docMk/>
            <pc:sldMk cId="2969483014" sldId="257"/>
            <ac:spMk id="4" creationId="{ABFBC44C-34B5-4D62-B8E7-B5E01AA134DD}"/>
          </ac:spMkLst>
        </pc:spChg>
        <pc:spChg chg="add del mod ord">
          <ac:chgData name="Andres Rivillas" userId="80c3c00d2feb150a" providerId="LiveId" clId="{A4EFC96B-15A2-400E-9595-AEB5F3F02058}" dt="2022-03-02T12:29:47.491" v="453" actId="700"/>
          <ac:spMkLst>
            <pc:docMk/>
            <pc:sldMk cId="2969483014" sldId="257"/>
            <ac:spMk id="5" creationId="{D039827B-55A3-4A03-808A-AC18E10F9CF8}"/>
          </ac:spMkLst>
        </pc:spChg>
        <pc:spChg chg="add mod">
          <ac:chgData name="Andres Rivillas" userId="80c3c00d2feb150a" providerId="LiveId" clId="{A4EFC96B-15A2-400E-9595-AEB5F3F02058}" dt="2022-03-02T12:37:08.650" v="845" actId="1076"/>
          <ac:spMkLst>
            <pc:docMk/>
            <pc:sldMk cId="2969483014" sldId="257"/>
            <ac:spMk id="7" creationId="{B81D7317-8241-4D42-BFB1-661487F06221}"/>
          </ac:spMkLst>
        </pc:spChg>
        <pc:spChg chg="add mod">
          <ac:chgData name="Andres Rivillas" userId="80c3c00d2feb150a" providerId="LiveId" clId="{A4EFC96B-15A2-400E-9595-AEB5F3F02058}" dt="2022-03-02T12:38:00.369" v="1030" actId="20577"/>
          <ac:spMkLst>
            <pc:docMk/>
            <pc:sldMk cId="2969483014" sldId="257"/>
            <ac:spMk id="8" creationId="{217ED7F3-D31E-439A-9982-4D153CEB5197}"/>
          </ac:spMkLst>
        </pc:spChg>
        <pc:graphicFrameChg chg="add mod">
          <ac:chgData name="Andres Rivillas" userId="80c3c00d2feb150a" providerId="LiveId" clId="{A4EFC96B-15A2-400E-9595-AEB5F3F02058}" dt="2022-03-02T12:35:19.922" v="608" actId="1076"/>
          <ac:graphicFrameMkLst>
            <pc:docMk/>
            <pc:sldMk cId="2969483014" sldId="257"/>
            <ac:graphicFrameMk id="3" creationId="{9DA74589-E264-4708-BDA5-90361527BDE0}"/>
          </ac:graphicFrameMkLst>
        </pc:graphicFrameChg>
        <pc:graphicFrameChg chg="mod ord modGraphic">
          <ac:chgData name="Andres Rivillas" userId="80c3c00d2feb150a" providerId="LiveId" clId="{A4EFC96B-15A2-400E-9595-AEB5F3F02058}" dt="2022-03-02T12:37:17.885" v="848" actId="1076"/>
          <ac:graphicFrameMkLst>
            <pc:docMk/>
            <pc:sldMk cId="2969483014" sldId="257"/>
            <ac:graphicFrameMk id="12" creationId="{88F9CCFE-1603-4431-840F-E051003BC671}"/>
          </ac:graphicFrameMkLst>
        </pc:graphicFrameChg>
      </pc:sldChg>
      <pc:sldChg chg="addSp delSp modSp mod">
        <pc:chgData name="Andres Rivillas" userId="80c3c00d2feb150a" providerId="LiveId" clId="{A4EFC96B-15A2-400E-9595-AEB5F3F02058}" dt="2022-03-03T16:31:55.542" v="2292" actId="123"/>
        <pc:sldMkLst>
          <pc:docMk/>
          <pc:sldMk cId="2476433398" sldId="258"/>
        </pc:sldMkLst>
        <pc:spChg chg="del mod">
          <ac:chgData name="Andres Rivillas" userId="80c3c00d2feb150a" providerId="LiveId" clId="{A4EFC96B-15A2-400E-9595-AEB5F3F02058}" dt="2022-03-02T12:38:14.648" v="1031" actId="478"/>
          <ac:spMkLst>
            <pc:docMk/>
            <pc:sldMk cId="2476433398" sldId="258"/>
            <ac:spMk id="2" creationId="{F4D357FD-DBEB-4A16-87E7-57CC94E30F5A}"/>
          </ac:spMkLst>
        </pc:spChg>
        <pc:spChg chg="add del mod">
          <ac:chgData name="Andres Rivillas" userId="80c3c00d2feb150a" providerId="LiveId" clId="{A4EFC96B-15A2-400E-9595-AEB5F3F02058}" dt="2022-03-02T12:56:33.012" v="1601" actId="478"/>
          <ac:spMkLst>
            <pc:docMk/>
            <pc:sldMk cId="2476433398" sldId="258"/>
            <ac:spMk id="3" creationId="{0E4AC389-9B09-45C5-9F68-1F8A1E5D5188}"/>
          </ac:spMkLst>
        </pc:spChg>
        <pc:spChg chg="add mod">
          <ac:chgData name="Andres Rivillas" userId="80c3c00d2feb150a" providerId="LiveId" clId="{A4EFC96B-15A2-400E-9595-AEB5F3F02058}" dt="2022-03-02T12:38:30.537" v="1059" actId="20577"/>
          <ac:spMkLst>
            <pc:docMk/>
            <pc:sldMk cId="2476433398" sldId="258"/>
            <ac:spMk id="4" creationId="{9E5D534D-6A20-423F-8F10-C67F9952D114}"/>
          </ac:spMkLst>
        </pc:spChg>
        <pc:spChg chg="add mod">
          <ac:chgData name="Andres Rivillas" userId="80c3c00d2feb150a" providerId="LiveId" clId="{A4EFC96B-15A2-400E-9595-AEB5F3F02058}" dt="2022-03-03T16:31:55.542" v="2292" actId="123"/>
          <ac:spMkLst>
            <pc:docMk/>
            <pc:sldMk cId="2476433398" sldId="258"/>
            <ac:spMk id="5" creationId="{DDA69C3A-30AA-4A1B-8590-01465BCAB193}"/>
          </ac:spMkLst>
        </pc:spChg>
        <pc:graphicFrameChg chg="add del mod modGraphic">
          <ac:chgData name="Andres Rivillas" userId="80c3c00d2feb150a" providerId="LiveId" clId="{A4EFC96B-15A2-400E-9595-AEB5F3F02058}" dt="2022-03-02T12:42:03.922" v="1147" actId="478"/>
          <ac:graphicFrameMkLst>
            <pc:docMk/>
            <pc:sldMk cId="2476433398" sldId="258"/>
            <ac:graphicFrameMk id="5" creationId="{2773FECD-F21F-4E9E-B781-BADA028C98B9}"/>
          </ac:graphicFrameMkLst>
        </pc:graphicFrameChg>
        <pc:graphicFrameChg chg="add del mod modGraphic">
          <ac:chgData name="Andres Rivillas" userId="80c3c00d2feb150a" providerId="LiveId" clId="{A4EFC96B-15A2-400E-9595-AEB5F3F02058}" dt="2022-03-02T12:49:50.149" v="1538" actId="478"/>
          <ac:graphicFrameMkLst>
            <pc:docMk/>
            <pc:sldMk cId="2476433398" sldId="258"/>
            <ac:graphicFrameMk id="6" creationId="{3D3ACB97-E6E8-4782-8288-007F258E0FD2}"/>
          </ac:graphicFrameMkLst>
        </pc:graphicFrameChg>
        <pc:graphicFrameChg chg="add del mod">
          <ac:chgData name="Andres Rivillas" userId="80c3c00d2feb150a" providerId="LiveId" clId="{A4EFC96B-15A2-400E-9595-AEB5F3F02058}" dt="2022-03-02T12:52:04.477" v="1560" actId="478"/>
          <ac:graphicFrameMkLst>
            <pc:docMk/>
            <pc:sldMk cId="2476433398" sldId="258"/>
            <ac:graphicFrameMk id="7" creationId="{2761B6C5-7AAA-4B40-814A-E781301E311E}"/>
          </ac:graphicFrameMkLst>
        </pc:graphicFrameChg>
        <pc:graphicFrameChg chg="add del mod">
          <ac:chgData name="Andres Rivillas" userId="80c3c00d2feb150a" providerId="LiveId" clId="{A4EFC96B-15A2-400E-9595-AEB5F3F02058}" dt="2022-03-02T12:52:12.445" v="1562" actId="478"/>
          <ac:graphicFrameMkLst>
            <pc:docMk/>
            <pc:sldMk cId="2476433398" sldId="258"/>
            <ac:graphicFrameMk id="8" creationId="{6BE64D7C-27E8-454B-A64A-749EC3F5A835}"/>
          </ac:graphicFrameMkLst>
        </pc:graphicFrameChg>
        <pc:graphicFrameChg chg="add del mod">
          <ac:chgData name="Andres Rivillas" userId="80c3c00d2feb150a" providerId="LiveId" clId="{A4EFC96B-15A2-400E-9595-AEB5F3F02058}" dt="2022-03-02T12:52:42.085" v="1567" actId="478"/>
          <ac:graphicFrameMkLst>
            <pc:docMk/>
            <pc:sldMk cId="2476433398" sldId="258"/>
            <ac:graphicFrameMk id="9" creationId="{FDCBBF44-44C8-4F53-AF2A-1CD393172892}"/>
          </ac:graphicFrameMkLst>
        </pc:graphicFrameChg>
        <pc:graphicFrameChg chg="add mod modGraphic">
          <ac:chgData name="Andres Rivillas" userId="80c3c00d2feb150a" providerId="LiveId" clId="{A4EFC96B-15A2-400E-9595-AEB5F3F02058}" dt="2022-03-03T02:04:38.263" v="2013" actId="113"/>
          <ac:graphicFrameMkLst>
            <pc:docMk/>
            <pc:sldMk cId="2476433398" sldId="258"/>
            <ac:graphicFrameMk id="10" creationId="{3DFF4102-34A0-417C-983A-17064DAE36BF}"/>
          </ac:graphicFrameMkLst>
        </pc:graphicFrameChg>
        <pc:graphicFrameChg chg="mod modGraphic">
          <ac:chgData name="Andres Rivillas" userId="80c3c00d2feb150a" providerId="LiveId" clId="{A4EFC96B-15A2-400E-9595-AEB5F3F02058}" dt="2022-03-03T02:04:04.855" v="2009" actId="1076"/>
          <ac:graphicFrameMkLst>
            <pc:docMk/>
            <pc:sldMk cId="2476433398" sldId="258"/>
            <ac:graphicFrameMk id="17" creationId="{573B35C4-9B29-46C0-A83C-224784872D6C}"/>
          </ac:graphicFrameMkLst>
        </pc:graphicFrameChg>
      </pc:sldChg>
      <pc:sldChg chg="addSp delSp modSp mod">
        <pc:chgData name="Andres Rivillas" userId="80c3c00d2feb150a" providerId="LiveId" clId="{A4EFC96B-15A2-400E-9595-AEB5F3F02058}" dt="2022-03-03T16:54:36.599" v="2702" actId="20577"/>
        <pc:sldMkLst>
          <pc:docMk/>
          <pc:sldMk cId="670296036" sldId="259"/>
        </pc:sldMkLst>
        <pc:spChg chg="del">
          <ac:chgData name="Andres Rivillas" userId="80c3c00d2feb150a" providerId="LiveId" clId="{A4EFC96B-15A2-400E-9595-AEB5F3F02058}" dt="2022-03-02T12:55:02.769" v="1586" actId="478"/>
          <ac:spMkLst>
            <pc:docMk/>
            <pc:sldMk cId="670296036" sldId="259"/>
            <ac:spMk id="2" creationId="{84929702-ABC3-411D-90BB-1FB44113A34B}"/>
          </ac:spMkLst>
        </pc:spChg>
        <pc:spChg chg="add del">
          <ac:chgData name="Andres Rivillas" userId="80c3c00d2feb150a" providerId="LiveId" clId="{A4EFC96B-15A2-400E-9595-AEB5F3F02058}" dt="2022-03-02T12:57:27.369" v="1614" actId="478"/>
          <ac:spMkLst>
            <pc:docMk/>
            <pc:sldMk cId="670296036" sldId="259"/>
            <ac:spMk id="3" creationId="{6D7B4A56-E5B5-4B22-9AF4-1FB9D580B505}"/>
          </ac:spMkLst>
        </pc:spChg>
        <pc:spChg chg="add mod">
          <ac:chgData name="Andres Rivillas" userId="80c3c00d2feb150a" providerId="LiveId" clId="{A4EFC96B-15A2-400E-9595-AEB5F3F02058}" dt="2022-03-02T13:00:33.129" v="1753" actId="14100"/>
          <ac:spMkLst>
            <pc:docMk/>
            <pc:sldMk cId="670296036" sldId="259"/>
            <ac:spMk id="4" creationId="{A5034378-47A7-4295-BC73-1B41E938EBC3}"/>
          </ac:spMkLst>
        </pc:spChg>
        <pc:spChg chg="add mod">
          <ac:chgData name="Andres Rivillas" userId="80c3c00d2feb150a" providerId="LiveId" clId="{A4EFC96B-15A2-400E-9595-AEB5F3F02058}" dt="2022-03-02T13:00:20.825" v="1750" actId="1037"/>
          <ac:spMkLst>
            <pc:docMk/>
            <pc:sldMk cId="670296036" sldId="259"/>
            <ac:spMk id="5" creationId="{3A1E4707-1B16-483B-9572-D73024218A5F}"/>
          </ac:spMkLst>
        </pc:spChg>
        <pc:spChg chg="add mod">
          <ac:chgData name="Andres Rivillas" userId="80c3c00d2feb150a" providerId="LiveId" clId="{A4EFC96B-15A2-400E-9595-AEB5F3F02058}" dt="2022-03-03T16:46:12.548" v="2682" actId="20577"/>
          <ac:spMkLst>
            <pc:docMk/>
            <pc:sldMk cId="670296036" sldId="259"/>
            <ac:spMk id="6" creationId="{93A0AF04-FA5A-4647-AE3B-5CF8FD5D7186}"/>
          </ac:spMkLst>
        </pc:spChg>
        <pc:spChg chg="add mod">
          <ac:chgData name="Andres Rivillas" userId="80c3c00d2feb150a" providerId="LiveId" clId="{A4EFC96B-15A2-400E-9595-AEB5F3F02058}" dt="2022-03-02T13:00:30.166" v="1752" actId="14100"/>
          <ac:spMkLst>
            <pc:docMk/>
            <pc:sldMk cId="670296036" sldId="259"/>
            <ac:spMk id="11" creationId="{768C9170-E6AA-41B7-9238-6E8101957ED0}"/>
          </ac:spMkLst>
        </pc:spChg>
        <pc:spChg chg="add mod">
          <ac:chgData name="Andres Rivillas" userId="80c3c00d2feb150a" providerId="LiveId" clId="{A4EFC96B-15A2-400E-9595-AEB5F3F02058}" dt="2022-03-02T13:00:11.669" v="1744" actId="1038"/>
          <ac:spMkLst>
            <pc:docMk/>
            <pc:sldMk cId="670296036" sldId="259"/>
            <ac:spMk id="12" creationId="{E3057BED-CA8A-49D2-9D0C-BBCB1C937BA2}"/>
          </ac:spMkLst>
        </pc:spChg>
        <pc:spChg chg="add mod">
          <ac:chgData name="Andres Rivillas" userId="80c3c00d2feb150a" providerId="LiveId" clId="{A4EFC96B-15A2-400E-9595-AEB5F3F02058}" dt="2022-03-03T16:54:36.599" v="2702" actId="20577"/>
          <ac:spMkLst>
            <pc:docMk/>
            <pc:sldMk cId="670296036" sldId="259"/>
            <ac:spMk id="13" creationId="{15472461-8790-4F53-BF5C-0D771D831AA1}"/>
          </ac:spMkLst>
        </pc:spChg>
        <pc:graphicFrameChg chg="mod">
          <ac:chgData name="Andres Rivillas" userId="80c3c00d2feb150a" providerId="LiveId" clId="{A4EFC96B-15A2-400E-9595-AEB5F3F02058}" dt="2022-03-03T02:12:51.090" v="2099" actId="14100"/>
          <ac:graphicFrameMkLst>
            <pc:docMk/>
            <pc:sldMk cId="670296036" sldId="259"/>
            <ac:graphicFrameMk id="15" creationId="{1ED5DDE4-8F97-4D56-8EB7-C539307660CA}"/>
          </ac:graphicFrameMkLst>
        </pc:graphicFrameChg>
        <pc:picChg chg="mod">
          <ac:chgData name="Andres Rivillas" userId="80c3c00d2feb150a" providerId="LiveId" clId="{A4EFC96B-15A2-400E-9595-AEB5F3F02058}" dt="2022-03-03T02:12:23.294" v="2095" actId="14100"/>
          <ac:picMkLst>
            <pc:docMk/>
            <pc:sldMk cId="670296036" sldId="259"/>
            <ac:picMk id="14" creationId="{922661BD-239D-4A2D-B073-B36022ACF3D5}"/>
          </ac:picMkLst>
        </pc:picChg>
        <pc:picChg chg="mod">
          <ac:chgData name="Andres Rivillas" userId="80c3c00d2feb150a" providerId="LiveId" clId="{A4EFC96B-15A2-400E-9595-AEB5F3F02058}" dt="2022-03-03T02:12:45.660" v="2098" actId="14100"/>
          <ac:picMkLst>
            <pc:docMk/>
            <pc:sldMk cId="670296036" sldId="259"/>
            <ac:picMk id="16" creationId="{335E1987-B5DA-49F5-9090-E294E49325C8}"/>
          </ac:picMkLst>
        </pc:picChg>
        <pc:picChg chg="mod">
          <ac:chgData name="Andres Rivillas" userId="80c3c00d2feb150a" providerId="LiveId" clId="{A4EFC96B-15A2-400E-9595-AEB5F3F02058}" dt="2022-03-03T02:12:45.660" v="2098" actId="14100"/>
          <ac:picMkLst>
            <pc:docMk/>
            <pc:sldMk cId="670296036" sldId="259"/>
            <ac:picMk id="17" creationId="{F4347252-5332-492C-BED0-0F048F2E6E01}"/>
          </ac:picMkLst>
        </pc:picChg>
      </pc:sldChg>
      <pc:sldChg chg="del">
        <pc:chgData name="Andres Rivillas" userId="80c3c00d2feb150a" providerId="LiveId" clId="{A4EFC96B-15A2-400E-9595-AEB5F3F02058}" dt="2022-03-02T12:53:50.129" v="1580" actId="47"/>
        <pc:sldMkLst>
          <pc:docMk/>
          <pc:sldMk cId="1838512423" sldId="260"/>
        </pc:sldMkLst>
      </pc:sldChg>
      <pc:sldChg chg="addSp delSp modSp mod">
        <pc:chgData name="Andres Rivillas" userId="80c3c00d2feb150a" providerId="LiveId" clId="{A4EFC96B-15A2-400E-9595-AEB5F3F02058}" dt="2022-03-03T18:37:12.654" v="3913" actId="1036"/>
        <pc:sldMkLst>
          <pc:docMk/>
          <pc:sldMk cId="2263207115" sldId="266"/>
        </pc:sldMkLst>
        <pc:spChg chg="add del mod">
          <ac:chgData name="Andres Rivillas" userId="80c3c00d2feb150a" providerId="LiveId" clId="{A4EFC96B-15A2-400E-9595-AEB5F3F02058}" dt="2022-03-03T01:58:57.187" v="1934" actId="478"/>
          <ac:spMkLst>
            <pc:docMk/>
            <pc:sldMk cId="2263207115" sldId="266"/>
            <ac:spMk id="4" creationId="{B103FCB3-B472-4227-B886-9D0E5B71AB4F}"/>
          </ac:spMkLst>
        </pc:spChg>
        <pc:spChg chg="del mod">
          <ac:chgData name="Andres Rivillas" userId="80c3c00d2feb150a" providerId="LiveId" clId="{A4EFC96B-15A2-400E-9595-AEB5F3F02058}" dt="2022-03-03T18:22:01.734" v="3482" actId="21"/>
          <ac:spMkLst>
            <pc:docMk/>
            <pc:sldMk cId="2263207115" sldId="266"/>
            <ac:spMk id="4" creationId="{C6F95979-3619-4DF8-BDA2-6450DAA08A7B}"/>
          </ac:spMkLst>
        </pc:spChg>
        <pc:spChg chg="add mod">
          <ac:chgData name="Andres Rivillas" userId="80c3c00d2feb150a" providerId="LiveId" clId="{A4EFC96B-15A2-400E-9595-AEB5F3F02058}" dt="2022-03-02T13:03:39.092" v="1875" actId="1076"/>
          <ac:spMkLst>
            <pc:docMk/>
            <pc:sldMk cId="2263207115" sldId="266"/>
            <ac:spMk id="5" creationId="{8ACEA6A5-1087-4819-91A4-955BCBED5C49}"/>
          </ac:spMkLst>
        </pc:spChg>
        <pc:spChg chg="add del mod">
          <ac:chgData name="Andres Rivillas" userId="80c3c00d2feb150a" providerId="LiveId" clId="{A4EFC96B-15A2-400E-9595-AEB5F3F02058}" dt="2022-03-03T18:25:47.451" v="3589" actId="21"/>
          <ac:spMkLst>
            <pc:docMk/>
            <pc:sldMk cId="2263207115" sldId="266"/>
            <ac:spMk id="6" creationId="{217D3318-CF0E-4F27-9C19-88C36BA06834}"/>
          </ac:spMkLst>
        </pc:spChg>
        <pc:spChg chg="add del mod">
          <ac:chgData name="Andres Rivillas" userId="80c3c00d2feb150a" providerId="LiveId" clId="{A4EFC96B-15A2-400E-9595-AEB5F3F02058}" dt="2022-03-03T18:22:01.734" v="3482" actId="21"/>
          <ac:spMkLst>
            <pc:docMk/>
            <pc:sldMk cId="2263207115" sldId="266"/>
            <ac:spMk id="7" creationId="{F0BEC811-B55D-45CF-B97D-4E0DDE0DEF7F}"/>
          </ac:spMkLst>
        </pc:spChg>
        <pc:spChg chg="add del mod">
          <ac:chgData name="Andres Rivillas" userId="80c3c00d2feb150a" providerId="LiveId" clId="{A4EFC96B-15A2-400E-9595-AEB5F3F02058}" dt="2022-03-03T18:22:45.076" v="3496" actId="21"/>
          <ac:spMkLst>
            <pc:docMk/>
            <pc:sldMk cId="2263207115" sldId="266"/>
            <ac:spMk id="10" creationId="{66B8F4E9-DEBB-46DB-9CE0-D53362466482}"/>
          </ac:spMkLst>
        </pc:spChg>
        <pc:spChg chg="add mod">
          <ac:chgData name="Andres Rivillas" userId="80c3c00d2feb150a" providerId="LiveId" clId="{A4EFC96B-15A2-400E-9595-AEB5F3F02058}" dt="2022-03-03T18:23:08.703" v="3503" actId="1035"/>
          <ac:spMkLst>
            <pc:docMk/>
            <pc:sldMk cId="2263207115" sldId="266"/>
            <ac:spMk id="11" creationId="{13069A0A-83FB-41FF-A5A3-4F63314ADBB5}"/>
          </ac:spMkLst>
        </pc:spChg>
        <pc:spChg chg="add del mod">
          <ac:chgData name="Andres Rivillas" userId="80c3c00d2feb150a" providerId="LiveId" clId="{A4EFC96B-15A2-400E-9595-AEB5F3F02058}" dt="2022-03-03T18:33:14.192" v="3749" actId="21"/>
          <ac:spMkLst>
            <pc:docMk/>
            <pc:sldMk cId="2263207115" sldId="266"/>
            <ac:spMk id="12" creationId="{E36C200A-9AF6-4361-B2CC-95802C36C462}"/>
          </ac:spMkLst>
        </pc:spChg>
        <pc:spChg chg="add mod">
          <ac:chgData name="Andres Rivillas" userId="80c3c00d2feb150a" providerId="LiveId" clId="{A4EFC96B-15A2-400E-9595-AEB5F3F02058}" dt="2022-03-03T18:35:24.329" v="3814" actId="1076"/>
          <ac:spMkLst>
            <pc:docMk/>
            <pc:sldMk cId="2263207115" sldId="266"/>
            <ac:spMk id="13" creationId="{DD2F2362-BE52-4FAA-B46C-06075651A13B}"/>
          </ac:spMkLst>
        </pc:spChg>
        <pc:spChg chg="add mod">
          <ac:chgData name="Andres Rivillas" userId="80c3c00d2feb150a" providerId="LiveId" clId="{A4EFC96B-15A2-400E-9595-AEB5F3F02058}" dt="2022-03-03T18:34:15.242" v="3801" actId="1036"/>
          <ac:spMkLst>
            <pc:docMk/>
            <pc:sldMk cId="2263207115" sldId="266"/>
            <ac:spMk id="16" creationId="{BC9D8493-9978-4677-A0F5-824EDA64931B}"/>
          </ac:spMkLst>
        </pc:spChg>
        <pc:spChg chg="add mod">
          <ac:chgData name="Andres Rivillas" userId="80c3c00d2feb150a" providerId="LiveId" clId="{A4EFC96B-15A2-400E-9595-AEB5F3F02058}" dt="2022-03-03T18:33:49.560" v="3782" actId="1035"/>
          <ac:spMkLst>
            <pc:docMk/>
            <pc:sldMk cId="2263207115" sldId="266"/>
            <ac:spMk id="17" creationId="{9FDED9DA-5550-424E-A67C-6397B88A6F20}"/>
          </ac:spMkLst>
        </pc:spChg>
        <pc:spChg chg="add mod">
          <ac:chgData name="Andres Rivillas" userId="80c3c00d2feb150a" providerId="LiveId" clId="{A4EFC96B-15A2-400E-9595-AEB5F3F02058}" dt="2022-03-03T18:36:34.373" v="3898" actId="1036"/>
          <ac:spMkLst>
            <pc:docMk/>
            <pc:sldMk cId="2263207115" sldId="266"/>
            <ac:spMk id="18" creationId="{5A2D62CB-6D89-40AE-B413-E7CADFB45629}"/>
          </ac:spMkLst>
        </pc:spChg>
        <pc:spChg chg="add mod">
          <ac:chgData name="Andres Rivillas" userId="80c3c00d2feb150a" providerId="LiveId" clId="{A4EFC96B-15A2-400E-9595-AEB5F3F02058}" dt="2022-03-03T18:36:34.373" v="3898" actId="1036"/>
          <ac:spMkLst>
            <pc:docMk/>
            <pc:sldMk cId="2263207115" sldId="266"/>
            <ac:spMk id="20" creationId="{729312FF-D035-43FB-9F28-F849E5EDADD3}"/>
          </ac:spMkLst>
        </pc:spChg>
        <pc:spChg chg="add mod">
          <ac:chgData name="Andres Rivillas" userId="80c3c00d2feb150a" providerId="LiveId" clId="{A4EFC96B-15A2-400E-9595-AEB5F3F02058}" dt="2022-03-03T18:37:12.654" v="3913" actId="1036"/>
          <ac:spMkLst>
            <pc:docMk/>
            <pc:sldMk cId="2263207115" sldId="266"/>
            <ac:spMk id="21" creationId="{9DC7B82F-7386-4847-B475-6955A3565E6E}"/>
          </ac:spMkLst>
        </pc:spChg>
        <pc:graphicFrameChg chg="del mod">
          <ac:chgData name="Andres Rivillas" userId="80c3c00d2feb150a" providerId="LiveId" clId="{A4EFC96B-15A2-400E-9595-AEB5F3F02058}" dt="2022-03-03T18:21:51.267" v="3478" actId="478"/>
          <ac:graphicFrameMkLst>
            <pc:docMk/>
            <pc:sldMk cId="2263207115" sldId="266"/>
            <ac:graphicFrameMk id="2" creationId="{1EDF53D6-C36A-4D83-8013-CB4AC15CF883}"/>
          </ac:graphicFrameMkLst>
        </pc:graphicFrameChg>
        <pc:graphicFrameChg chg="del mod">
          <ac:chgData name="Andres Rivillas" userId="80c3c00d2feb150a" providerId="LiveId" clId="{A4EFC96B-15A2-400E-9595-AEB5F3F02058}" dt="2022-03-03T18:25:19.428" v="3581" actId="478"/>
          <ac:graphicFrameMkLst>
            <pc:docMk/>
            <pc:sldMk cId="2263207115" sldId="266"/>
            <ac:graphicFrameMk id="3" creationId="{39526454-466E-4F79-A8D7-AE8D1CE1FCBA}"/>
          </ac:graphicFrameMkLst>
        </pc:graphicFrameChg>
        <pc:picChg chg="add del mod">
          <ac:chgData name="Andres Rivillas" userId="80c3c00d2feb150a" providerId="LiveId" clId="{A4EFC96B-15A2-400E-9595-AEB5F3F02058}" dt="2022-03-03T18:25:54.778" v="3591" actId="478"/>
          <ac:picMkLst>
            <pc:docMk/>
            <pc:sldMk cId="2263207115" sldId="266"/>
            <ac:picMk id="9" creationId="{167E2557-5CB7-4757-85F3-DA13F3EF845D}"/>
          </ac:picMkLst>
        </pc:picChg>
        <pc:picChg chg="add mod">
          <ac:chgData name="Andres Rivillas" userId="80c3c00d2feb150a" providerId="LiveId" clId="{A4EFC96B-15A2-400E-9595-AEB5F3F02058}" dt="2022-03-03T18:33:57.923" v="3785" actId="1076"/>
          <ac:picMkLst>
            <pc:docMk/>
            <pc:sldMk cId="2263207115" sldId="266"/>
            <ac:picMk id="15" creationId="{328E888A-784A-429C-A207-5FB873CCB5D4}"/>
          </ac:picMkLst>
        </pc:picChg>
        <pc:picChg chg="add mod">
          <ac:chgData name="Andres Rivillas" userId="80c3c00d2feb150a" providerId="LiveId" clId="{A4EFC96B-15A2-400E-9595-AEB5F3F02058}" dt="2022-03-03T18:36:34.373" v="3898" actId="1036"/>
          <ac:picMkLst>
            <pc:docMk/>
            <pc:sldMk cId="2263207115" sldId="266"/>
            <ac:picMk id="19" creationId="{80232C62-A526-43E8-B7D5-DF07144BDF07}"/>
          </ac:picMkLst>
        </pc:picChg>
      </pc:sldChg>
      <pc:sldChg chg="addSp delSp modSp del mod">
        <pc:chgData name="Andres Rivillas" userId="80c3c00d2feb150a" providerId="LiveId" clId="{A4EFC96B-15A2-400E-9595-AEB5F3F02058}" dt="2022-03-03T18:37:20.593" v="3914" actId="47"/>
        <pc:sldMkLst>
          <pc:docMk/>
          <pc:sldMk cId="2711924816" sldId="267"/>
        </pc:sldMkLst>
        <pc:spChg chg="del">
          <ac:chgData name="Andres Rivillas" userId="80c3c00d2feb150a" providerId="LiveId" clId="{A4EFC96B-15A2-400E-9595-AEB5F3F02058}" dt="2022-03-03T18:36:03.348" v="3868" actId="21"/>
          <ac:spMkLst>
            <pc:docMk/>
            <pc:sldMk cId="2711924816" sldId="267"/>
            <ac:spMk id="4" creationId="{36CCCBF8-F09A-4FD4-86B2-03291971C061}"/>
          </ac:spMkLst>
        </pc:spChg>
        <pc:spChg chg="add del mod">
          <ac:chgData name="Andres Rivillas" userId="80c3c00d2feb150a" providerId="LiveId" clId="{A4EFC96B-15A2-400E-9595-AEB5F3F02058}" dt="2022-03-03T18:34:58.066" v="3808" actId="21"/>
          <ac:spMkLst>
            <pc:docMk/>
            <pc:sldMk cId="2711924816" sldId="267"/>
            <ac:spMk id="5" creationId="{F813F0FF-DBC9-496E-9634-BC7EB85781AC}"/>
          </ac:spMkLst>
        </pc:spChg>
        <pc:spChg chg="add del mod">
          <ac:chgData name="Andres Rivillas" userId="80c3c00d2feb150a" providerId="LiveId" clId="{A4EFC96B-15A2-400E-9595-AEB5F3F02058}" dt="2022-03-03T18:36:55.736" v="3899" actId="21"/>
          <ac:spMkLst>
            <pc:docMk/>
            <pc:sldMk cId="2711924816" sldId="267"/>
            <ac:spMk id="8" creationId="{5B187CCF-4FF1-4393-8E30-B1D08EA8168D}"/>
          </ac:spMkLst>
        </pc:spChg>
        <pc:graphicFrameChg chg="add del mod">
          <ac:chgData name="Andres Rivillas" userId="80c3c00d2feb150a" providerId="LiveId" clId="{A4EFC96B-15A2-400E-9595-AEB5F3F02058}" dt="2022-03-03T18:32:01.535" v="3599" actId="478"/>
          <ac:graphicFrameMkLst>
            <pc:docMk/>
            <pc:sldMk cId="2711924816" sldId="267"/>
            <ac:graphicFrameMk id="2" creationId="{98B7902C-129D-4C12-AA82-C0D37DEB6EC8}"/>
          </ac:graphicFrameMkLst>
        </pc:graphicFrameChg>
        <pc:graphicFrameChg chg="add del mod">
          <ac:chgData name="Andres Rivillas" userId="80c3c00d2feb150a" providerId="LiveId" clId="{A4EFC96B-15A2-400E-9595-AEB5F3F02058}" dt="2022-03-03T18:32:01.535" v="3599" actId="478"/>
          <ac:graphicFrameMkLst>
            <pc:docMk/>
            <pc:sldMk cId="2711924816" sldId="267"/>
            <ac:graphicFrameMk id="3" creationId="{000F181B-4ACA-4B75-AC0D-6D4A4413E486}"/>
          </ac:graphicFrameMkLst>
        </pc:graphicFrameChg>
        <pc:picChg chg="add del mod">
          <ac:chgData name="Andres Rivillas" userId="80c3c00d2feb150a" providerId="LiveId" clId="{A4EFC96B-15A2-400E-9595-AEB5F3F02058}" dt="2022-03-03T18:34:58.066" v="3808" actId="21"/>
          <ac:picMkLst>
            <pc:docMk/>
            <pc:sldMk cId="2711924816" sldId="267"/>
            <ac:picMk id="7" creationId="{B9567BE7-2441-4DA4-95F7-5DE79D08FDB1}"/>
          </ac:picMkLst>
        </pc:picChg>
      </pc:sldChg>
      <pc:sldChg chg="addSp modSp del mod">
        <pc:chgData name="Andres Rivillas" userId="80c3c00d2feb150a" providerId="LiveId" clId="{A4EFC96B-15A2-400E-9595-AEB5F3F02058}" dt="2022-03-03T18:42:25.873" v="4080" actId="47"/>
        <pc:sldMkLst>
          <pc:docMk/>
          <pc:sldMk cId="1526008424" sldId="268"/>
        </pc:sldMkLst>
        <pc:spChg chg="add mod">
          <ac:chgData name="Andres Rivillas" userId="80c3c00d2feb150a" providerId="LiveId" clId="{A4EFC96B-15A2-400E-9595-AEB5F3F02058}" dt="2022-03-03T02:00:45.355" v="1978" actId="1076"/>
          <ac:spMkLst>
            <pc:docMk/>
            <pc:sldMk cId="1526008424" sldId="268"/>
            <ac:spMk id="5" creationId="{272077DC-BB21-41B0-8DF3-9FED12954E96}"/>
          </ac:spMkLst>
        </pc:spChg>
        <pc:graphicFrameChg chg="mod">
          <ac:chgData name="Andres Rivillas" userId="80c3c00d2feb150a" providerId="LiveId" clId="{A4EFC96B-15A2-400E-9595-AEB5F3F02058}" dt="2022-03-03T02:00:43.541" v="1977" actId="14100"/>
          <ac:graphicFrameMkLst>
            <pc:docMk/>
            <pc:sldMk cId="1526008424" sldId="268"/>
            <ac:graphicFrameMk id="2" creationId="{6559E56F-24E3-4078-AD78-AC628A35171E}"/>
          </ac:graphicFrameMkLst>
        </pc:graphicFrameChg>
        <pc:graphicFrameChg chg="mod">
          <ac:chgData name="Andres Rivillas" userId="80c3c00d2feb150a" providerId="LiveId" clId="{A4EFC96B-15A2-400E-9595-AEB5F3F02058}" dt="2022-03-03T02:00:43.541" v="1977" actId="14100"/>
          <ac:graphicFrameMkLst>
            <pc:docMk/>
            <pc:sldMk cId="1526008424" sldId="268"/>
            <ac:graphicFrameMk id="3" creationId="{CB389C0B-9149-4A49-A1A9-C0DF61ED98CD}"/>
          </ac:graphicFrameMkLst>
        </pc:graphicFrameChg>
      </pc:sldChg>
      <pc:sldChg chg="del">
        <pc:chgData name="Andres Rivillas" userId="80c3c00d2feb150a" providerId="LiveId" clId="{A4EFC96B-15A2-400E-9595-AEB5F3F02058}" dt="2022-03-03T18:48:04.648" v="4293" actId="47"/>
        <pc:sldMkLst>
          <pc:docMk/>
          <pc:sldMk cId="933369396" sldId="269"/>
        </pc:sldMkLst>
      </pc:sldChg>
      <pc:sldChg chg="del">
        <pc:chgData name="Andres Rivillas" userId="80c3c00d2feb150a" providerId="LiveId" clId="{A4EFC96B-15A2-400E-9595-AEB5F3F02058}" dt="2022-03-03T18:52:26.162" v="4316" actId="47"/>
        <pc:sldMkLst>
          <pc:docMk/>
          <pc:sldMk cId="240168248" sldId="270"/>
        </pc:sldMkLst>
      </pc:sldChg>
      <pc:sldChg chg="del">
        <pc:chgData name="Andres Rivillas" userId="80c3c00d2feb150a" providerId="LiveId" clId="{A4EFC96B-15A2-400E-9595-AEB5F3F02058}" dt="2022-03-03T19:02:19.632" v="4813" actId="47"/>
        <pc:sldMkLst>
          <pc:docMk/>
          <pc:sldMk cId="31371672" sldId="271"/>
        </pc:sldMkLst>
      </pc:sldChg>
      <pc:sldChg chg="del">
        <pc:chgData name="Andres Rivillas" userId="80c3c00d2feb150a" providerId="LiveId" clId="{A4EFC96B-15A2-400E-9595-AEB5F3F02058}" dt="2022-03-03T19:06:48.689" v="4871" actId="47"/>
        <pc:sldMkLst>
          <pc:docMk/>
          <pc:sldMk cId="3753060492" sldId="272"/>
        </pc:sldMkLst>
      </pc:sldChg>
      <pc:sldChg chg="del">
        <pc:chgData name="Andres Rivillas" userId="80c3c00d2feb150a" providerId="LiveId" clId="{A4EFC96B-15A2-400E-9595-AEB5F3F02058}" dt="2022-03-03T19:12:57.103" v="5108" actId="47"/>
        <pc:sldMkLst>
          <pc:docMk/>
          <pc:sldMk cId="3997005765" sldId="273"/>
        </pc:sldMkLst>
      </pc:sldChg>
      <pc:sldChg chg="del">
        <pc:chgData name="Andres Rivillas" userId="80c3c00d2feb150a" providerId="LiveId" clId="{A4EFC96B-15A2-400E-9595-AEB5F3F02058}" dt="2022-03-03T19:23:47.507" v="5278" actId="47"/>
        <pc:sldMkLst>
          <pc:docMk/>
          <pc:sldMk cId="2712654622" sldId="274"/>
        </pc:sldMkLst>
      </pc:sldChg>
      <pc:sldChg chg="del">
        <pc:chgData name="Andres Rivillas" userId="80c3c00d2feb150a" providerId="LiveId" clId="{A4EFC96B-15A2-400E-9595-AEB5F3F02058}" dt="2022-03-03T19:27:24.230" v="5368" actId="47"/>
        <pc:sldMkLst>
          <pc:docMk/>
          <pc:sldMk cId="2975845651" sldId="275"/>
        </pc:sldMkLst>
      </pc:sldChg>
      <pc:sldChg chg="del">
        <pc:chgData name="Andres Rivillas" userId="80c3c00d2feb150a" providerId="LiveId" clId="{A4EFC96B-15A2-400E-9595-AEB5F3F02058}" dt="2022-03-03T19:45:15.715" v="5409" actId="47"/>
        <pc:sldMkLst>
          <pc:docMk/>
          <pc:sldMk cId="3229479" sldId="276"/>
        </pc:sldMkLst>
      </pc:sldChg>
      <pc:sldChg chg="modSp del mod">
        <pc:chgData name="Andres Rivillas" userId="80c3c00d2feb150a" providerId="LiveId" clId="{A4EFC96B-15A2-400E-9595-AEB5F3F02058}" dt="2022-03-03T19:47:38.396" v="5416" actId="47"/>
        <pc:sldMkLst>
          <pc:docMk/>
          <pc:sldMk cId="361747246" sldId="277"/>
        </pc:sldMkLst>
        <pc:spChg chg="mod">
          <ac:chgData name="Andres Rivillas" userId="80c3c00d2feb150a" providerId="LiveId" clId="{A4EFC96B-15A2-400E-9595-AEB5F3F02058}" dt="2022-03-03T19:30:17.009" v="5379" actId="1076"/>
          <ac:spMkLst>
            <pc:docMk/>
            <pc:sldMk cId="361747246" sldId="277"/>
            <ac:spMk id="5" creationId="{B034109D-627E-4962-8F80-BE5238B9A331}"/>
          </ac:spMkLst>
        </pc:spChg>
      </pc:sldChg>
      <pc:sldChg chg="del">
        <pc:chgData name="Andres Rivillas" userId="80c3c00d2feb150a" providerId="LiveId" clId="{A4EFC96B-15A2-400E-9595-AEB5F3F02058}" dt="2022-03-03T19:42:54.203" v="5402" actId="47"/>
        <pc:sldMkLst>
          <pc:docMk/>
          <pc:sldMk cId="206458867" sldId="278"/>
        </pc:sldMkLst>
      </pc:sldChg>
      <pc:sldChg chg="del">
        <pc:chgData name="Andres Rivillas" userId="80c3c00d2feb150a" providerId="LiveId" clId="{A4EFC96B-15A2-400E-9595-AEB5F3F02058}" dt="2022-03-03T19:42:51.626" v="5401" actId="47"/>
        <pc:sldMkLst>
          <pc:docMk/>
          <pc:sldMk cId="1203989390" sldId="279"/>
        </pc:sldMkLst>
      </pc:sldChg>
      <pc:sldChg chg="del">
        <pc:chgData name="Andres Rivillas" userId="80c3c00d2feb150a" providerId="LiveId" clId="{A4EFC96B-15A2-400E-9595-AEB5F3F02058}" dt="2022-03-03T01:51:39.866" v="1876" actId="47"/>
        <pc:sldMkLst>
          <pc:docMk/>
          <pc:sldMk cId="2704520862" sldId="285"/>
        </pc:sldMkLst>
      </pc:sldChg>
      <pc:sldChg chg="addSp delSp modSp del mod">
        <pc:chgData name="Andres Rivillas" userId="80c3c00d2feb150a" providerId="LiveId" clId="{A4EFC96B-15A2-400E-9595-AEB5F3F02058}" dt="2022-03-03T01:51:42.843" v="1877" actId="47"/>
        <pc:sldMkLst>
          <pc:docMk/>
          <pc:sldMk cId="2637794367" sldId="286"/>
        </pc:sldMkLst>
        <pc:spChg chg="mod">
          <ac:chgData name="Andres Rivillas" userId="80c3c00d2feb150a" providerId="LiveId" clId="{A4EFC96B-15A2-400E-9595-AEB5F3F02058}" dt="2022-03-02T12:24:01.667" v="7"/>
          <ac:spMkLst>
            <pc:docMk/>
            <pc:sldMk cId="2637794367" sldId="286"/>
            <ac:spMk id="2" creationId="{F4D357FD-DBEB-4A16-87E7-57CC94E30F5A}"/>
          </ac:spMkLst>
        </pc:spChg>
        <pc:spChg chg="add mod">
          <ac:chgData name="Andres Rivillas" userId="80c3c00d2feb150a" providerId="LiveId" clId="{A4EFC96B-15A2-400E-9595-AEB5F3F02058}" dt="2022-03-02T12:38:51.622" v="1063" actId="21"/>
          <ac:spMkLst>
            <pc:docMk/>
            <pc:sldMk cId="2637794367" sldId="286"/>
            <ac:spMk id="4" creationId="{8797C93F-D0D1-4B75-88F2-0CD3FB29217C}"/>
          </ac:spMkLst>
        </pc:spChg>
        <pc:graphicFrameChg chg="del mod">
          <ac:chgData name="Andres Rivillas" userId="80c3c00d2feb150a" providerId="LiveId" clId="{A4EFC96B-15A2-400E-9595-AEB5F3F02058}" dt="2022-03-02T12:38:51.622" v="1063" actId="21"/>
          <ac:graphicFrameMkLst>
            <pc:docMk/>
            <pc:sldMk cId="2637794367" sldId="286"/>
            <ac:graphicFrameMk id="17" creationId="{573B35C4-9B29-46C0-A83C-224784872D6C}"/>
          </ac:graphicFrameMkLst>
        </pc:graphicFrameChg>
      </pc:sldChg>
      <pc:sldChg chg="addSp delSp modSp del mod">
        <pc:chgData name="Andres Rivillas" userId="80c3c00d2feb150a" providerId="LiveId" clId="{A4EFC96B-15A2-400E-9595-AEB5F3F02058}" dt="2022-03-03T01:51:43.813" v="1878" actId="47"/>
        <pc:sldMkLst>
          <pc:docMk/>
          <pc:sldMk cId="3709449857" sldId="287"/>
        </pc:sldMkLst>
        <pc:spChg chg="del mod">
          <ac:chgData name="Andres Rivillas" userId="80c3c00d2feb150a" providerId="LiveId" clId="{A4EFC96B-15A2-400E-9595-AEB5F3F02058}" dt="2022-03-02T12:48:03.051" v="1439" actId="478"/>
          <ac:spMkLst>
            <pc:docMk/>
            <pc:sldMk cId="3709449857" sldId="287"/>
            <ac:spMk id="2" creationId="{F4D357FD-DBEB-4A16-87E7-57CC94E30F5A}"/>
          </ac:spMkLst>
        </pc:spChg>
        <pc:spChg chg="add mod">
          <ac:chgData name="Andres Rivillas" userId="80c3c00d2feb150a" providerId="LiveId" clId="{A4EFC96B-15A2-400E-9595-AEB5F3F02058}" dt="2022-03-02T12:49:01.026" v="1524" actId="21"/>
          <ac:spMkLst>
            <pc:docMk/>
            <pc:sldMk cId="3709449857" sldId="287"/>
            <ac:spMk id="4" creationId="{824668CB-F4B3-43FB-8AF1-8BFD7E919A33}"/>
          </ac:spMkLst>
        </pc:spChg>
        <pc:graphicFrameChg chg="del mod modGraphic">
          <ac:chgData name="Andres Rivillas" userId="80c3c00d2feb150a" providerId="LiveId" clId="{A4EFC96B-15A2-400E-9595-AEB5F3F02058}" dt="2022-03-02T12:49:01.026" v="1524" actId="21"/>
          <ac:graphicFrameMkLst>
            <pc:docMk/>
            <pc:sldMk cId="3709449857" sldId="287"/>
            <ac:graphicFrameMk id="17" creationId="{573B35C4-9B29-46C0-A83C-224784872D6C}"/>
          </ac:graphicFrameMkLst>
        </pc:graphicFrameChg>
      </pc:sldChg>
      <pc:sldChg chg="addSp delSp modSp del mod">
        <pc:chgData name="Andres Rivillas" userId="80c3c00d2feb150a" providerId="LiveId" clId="{A4EFC96B-15A2-400E-9595-AEB5F3F02058}" dt="2022-03-03T01:51:46.625" v="1879" actId="47"/>
        <pc:sldMkLst>
          <pc:docMk/>
          <pc:sldMk cId="894167403" sldId="288"/>
        </pc:sldMkLst>
        <pc:spChg chg="del mod">
          <ac:chgData name="Andres Rivillas" userId="80c3c00d2feb150a" providerId="LiveId" clId="{A4EFC96B-15A2-400E-9595-AEB5F3F02058}" dt="2022-03-02T12:42:36.267" v="1154" actId="478"/>
          <ac:spMkLst>
            <pc:docMk/>
            <pc:sldMk cId="894167403" sldId="288"/>
            <ac:spMk id="2" creationId="{F4D357FD-DBEB-4A16-87E7-57CC94E30F5A}"/>
          </ac:spMkLst>
        </pc:spChg>
        <pc:spChg chg="add mod">
          <ac:chgData name="Andres Rivillas" userId="80c3c00d2feb150a" providerId="LiveId" clId="{A4EFC96B-15A2-400E-9595-AEB5F3F02058}" dt="2022-03-02T12:49:58.410" v="1539" actId="21"/>
          <ac:spMkLst>
            <pc:docMk/>
            <pc:sldMk cId="894167403" sldId="288"/>
            <ac:spMk id="6" creationId="{B931E465-7462-4773-92CC-90462EDBD75E}"/>
          </ac:spMkLst>
        </pc:spChg>
        <pc:graphicFrameChg chg="add del mod modGraphic">
          <ac:chgData name="Andres Rivillas" userId="80c3c00d2feb150a" providerId="LiveId" clId="{A4EFC96B-15A2-400E-9595-AEB5F3F02058}" dt="2022-03-02T12:49:58.410" v="1539" actId="21"/>
          <ac:graphicFrameMkLst>
            <pc:docMk/>
            <pc:sldMk cId="894167403" sldId="288"/>
            <ac:graphicFrameMk id="4" creationId="{5B0FEB23-14C0-447E-8CA6-A72089B57A65}"/>
          </ac:graphicFrameMkLst>
        </pc:graphicFrameChg>
        <pc:graphicFrameChg chg="add del mod modGraphic">
          <ac:chgData name="Andres Rivillas" userId="80c3c00d2feb150a" providerId="LiveId" clId="{A4EFC96B-15A2-400E-9595-AEB5F3F02058}" dt="2022-03-02T12:49:58.410" v="1539" actId="21"/>
          <ac:graphicFrameMkLst>
            <pc:docMk/>
            <pc:sldMk cId="894167403" sldId="288"/>
            <ac:graphicFrameMk id="5" creationId="{36FC803F-4BBD-4801-AC50-A8E5A27DE382}"/>
          </ac:graphicFrameMkLst>
        </pc:graphicFrameChg>
        <pc:graphicFrameChg chg="del mod modGraphic">
          <ac:chgData name="Andres Rivillas" userId="80c3c00d2feb150a" providerId="LiveId" clId="{A4EFC96B-15A2-400E-9595-AEB5F3F02058}" dt="2022-03-02T12:49:58.410" v="1539" actId="21"/>
          <ac:graphicFrameMkLst>
            <pc:docMk/>
            <pc:sldMk cId="894167403" sldId="288"/>
            <ac:graphicFrameMk id="17" creationId="{573B35C4-9B29-46C0-A83C-224784872D6C}"/>
          </ac:graphicFrameMkLst>
        </pc:graphicFrameChg>
      </pc:sldChg>
      <pc:sldChg chg="addSp delSp modSp del mod">
        <pc:chgData name="Andres Rivillas" userId="80c3c00d2feb150a" providerId="LiveId" clId="{A4EFC96B-15A2-400E-9595-AEB5F3F02058}" dt="2022-03-03T01:51:47.416" v="1880" actId="47"/>
        <pc:sldMkLst>
          <pc:docMk/>
          <pc:sldMk cId="3706949634" sldId="289"/>
        </pc:sldMkLst>
        <pc:spChg chg="mod">
          <ac:chgData name="Andres Rivillas" userId="80c3c00d2feb150a" providerId="LiveId" clId="{A4EFC96B-15A2-400E-9595-AEB5F3F02058}" dt="2022-03-02T12:24:01.667" v="7"/>
          <ac:spMkLst>
            <pc:docMk/>
            <pc:sldMk cId="3706949634" sldId="289"/>
            <ac:spMk id="2" creationId="{F4D357FD-DBEB-4A16-87E7-57CC94E30F5A}"/>
          </ac:spMkLst>
        </pc:spChg>
        <pc:spChg chg="add mod">
          <ac:chgData name="Andres Rivillas" userId="80c3c00d2feb150a" providerId="LiveId" clId="{A4EFC96B-15A2-400E-9595-AEB5F3F02058}" dt="2022-03-02T12:42:31.298" v="1153" actId="21"/>
          <ac:spMkLst>
            <pc:docMk/>
            <pc:sldMk cId="3706949634" sldId="289"/>
            <ac:spMk id="5" creationId="{864FD8C7-FE68-42D2-A958-7D78E5C7176E}"/>
          </ac:spMkLst>
        </pc:spChg>
        <pc:graphicFrameChg chg="add del mod">
          <ac:chgData name="Andres Rivillas" userId="80c3c00d2feb150a" providerId="LiveId" clId="{A4EFC96B-15A2-400E-9595-AEB5F3F02058}" dt="2022-03-02T12:42:31.298" v="1153" actId="21"/>
          <ac:graphicFrameMkLst>
            <pc:docMk/>
            <pc:sldMk cId="3706949634" sldId="289"/>
            <ac:graphicFrameMk id="4" creationId="{B9A43693-2186-44BB-A9EC-4AB673875CEB}"/>
          </ac:graphicFrameMkLst>
        </pc:graphicFrameChg>
        <pc:graphicFrameChg chg="del mod">
          <ac:chgData name="Andres Rivillas" userId="80c3c00d2feb150a" providerId="LiveId" clId="{A4EFC96B-15A2-400E-9595-AEB5F3F02058}" dt="2022-03-02T12:42:31.298" v="1153" actId="21"/>
          <ac:graphicFrameMkLst>
            <pc:docMk/>
            <pc:sldMk cId="3706949634" sldId="289"/>
            <ac:graphicFrameMk id="17" creationId="{573B35C4-9B29-46C0-A83C-224784872D6C}"/>
          </ac:graphicFrameMkLst>
        </pc:graphicFrameChg>
      </pc:sldChg>
      <pc:sldChg chg="addSp delSp modSp del mod">
        <pc:chgData name="Andres Rivillas" userId="80c3c00d2feb150a" providerId="LiveId" clId="{A4EFC96B-15A2-400E-9595-AEB5F3F02058}" dt="2022-03-03T01:51:48.026" v="1881" actId="47"/>
        <pc:sldMkLst>
          <pc:docMk/>
          <pc:sldMk cId="3804141491" sldId="290"/>
        </pc:sldMkLst>
        <pc:spChg chg="mod">
          <ac:chgData name="Andres Rivillas" userId="80c3c00d2feb150a" providerId="LiveId" clId="{A4EFC96B-15A2-400E-9595-AEB5F3F02058}" dt="2022-03-02T12:24:01.667" v="7"/>
          <ac:spMkLst>
            <pc:docMk/>
            <pc:sldMk cId="3804141491" sldId="290"/>
            <ac:spMk id="2" creationId="{F4D357FD-DBEB-4A16-87E7-57CC94E30F5A}"/>
          </ac:spMkLst>
        </pc:spChg>
        <pc:spChg chg="add mod">
          <ac:chgData name="Andres Rivillas" userId="80c3c00d2feb150a" providerId="LiveId" clId="{A4EFC96B-15A2-400E-9595-AEB5F3F02058}" dt="2022-03-02T12:42:24.987" v="1150" actId="21"/>
          <ac:spMkLst>
            <pc:docMk/>
            <pc:sldMk cId="3804141491" sldId="290"/>
            <ac:spMk id="4" creationId="{B216568C-3202-47F4-8CE8-42CB03D1296C}"/>
          </ac:spMkLst>
        </pc:spChg>
        <pc:graphicFrameChg chg="del mod">
          <ac:chgData name="Andres Rivillas" userId="80c3c00d2feb150a" providerId="LiveId" clId="{A4EFC96B-15A2-400E-9595-AEB5F3F02058}" dt="2022-03-02T12:42:24.987" v="1150" actId="21"/>
          <ac:graphicFrameMkLst>
            <pc:docMk/>
            <pc:sldMk cId="3804141491" sldId="290"/>
            <ac:graphicFrameMk id="17" creationId="{573B35C4-9B29-46C0-A83C-224784872D6C}"/>
          </ac:graphicFrameMkLst>
        </pc:graphicFrameChg>
      </pc:sldChg>
      <pc:sldChg chg="delSp modSp mod">
        <pc:chgData name="Andres Rivillas" userId="80c3c00d2feb150a" providerId="LiveId" clId="{A4EFC96B-15A2-400E-9595-AEB5F3F02058}" dt="2022-03-03T18:12:15.536" v="3448" actId="20577"/>
        <pc:sldMkLst>
          <pc:docMk/>
          <pc:sldMk cId="2347307226" sldId="291"/>
        </pc:sldMkLst>
        <pc:spChg chg="del">
          <ac:chgData name="Andres Rivillas" userId="80c3c00d2feb150a" providerId="LiveId" clId="{A4EFC96B-15A2-400E-9595-AEB5F3F02058}" dt="2022-03-03T01:53:02.470" v="1889" actId="478"/>
          <ac:spMkLst>
            <pc:docMk/>
            <pc:sldMk cId="2347307226" sldId="291"/>
            <ac:spMk id="3" creationId="{FCBCF518-1480-492D-AADC-287AE6B95D83}"/>
          </ac:spMkLst>
        </pc:spChg>
        <pc:spChg chg="mod">
          <ac:chgData name="Andres Rivillas" userId="80c3c00d2feb150a" providerId="LiveId" clId="{A4EFC96B-15A2-400E-9595-AEB5F3F02058}" dt="2022-03-03T18:07:48.449" v="3249" actId="20577"/>
          <ac:spMkLst>
            <pc:docMk/>
            <pc:sldMk cId="2347307226" sldId="291"/>
            <ac:spMk id="6" creationId="{93A0AF04-FA5A-4647-AE3B-5CF8FD5D7186}"/>
          </ac:spMkLst>
        </pc:spChg>
        <pc:spChg chg="mod">
          <ac:chgData name="Andres Rivillas" userId="80c3c00d2feb150a" providerId="LiveId" clId="{A4EFC96B-15A2-400E-9595-AEB5F3F02058}" dt="2022-03-03T18:12:15.536" v="3448" actId="20577"/>
          <ac:spMkLst>
            <pc:docMk/>
            <pc:sldMk cId="2347307226" sldId="291"/>
            <ac:spMk id="13" creationId="{15472461-8790-4F53-BF5C-0D771D831AA1}"/>
          </ac:spMkLst>
        </pc:spChg>
        <pc:graphicFrameChg chg="mod">
          <ac:chgData name="Andres Rivillas" userId="80c3c00d2feb150a" providerId="LiveId" clId="{A4EFC96B-15A2-400E-9595-AEB5F3F02058}" dt="2022-03-03T02:10:32.618" v="2046" actId="14100"/>
          <ac:graphicFrameMkLst>
            <pc:docMk/>
            <pc:sldMk cId="2347307226" sldId="291"/>
            <ac:graphicFrameMk id="18" creationId="{C95E3F98-A4CF-4918-9FE0-559A82B6600C}"/>
          </ac:graphicFrameMkLst>
        </pc:graphicFrameChg>
        <pc:graphicFrameChg chg="mod">
          <ac:chgData name="Andres Rivillas" userId="80c3c00d2feb150a" providerId="LiveId" clId="{A4EFC96B-15A2-400E-9595-AEB5F3F02058}" dt="2022-03-03T02:10:26.045" v="2045" actId="14100"/>
          <ac:graphicFrameMkLst>
            <pc:docMk/>
            <pc:sldMk cId="2347307226" sldId="291"/>
            <ac:graphicFrameMk id="19" creationId="{01C38C18-1DD7-45C6-BB7A-D0A35230C91B}"/>
          </ac:graphicFrameMkLst>
        </pc:graphicFrameChg>
        <pc:graphicFrameChg chg="mod">
          <ac:chgData name="Andres Rivillas" userId="80c3c00d2feb150a" providerId="LiveId" clId="{A4EFC96B-15A2-400E-9595-AEB5F3F02058}" dt="2022-03-03T02:10:40.672" v="2047" actId="14100"/>
          <ac:graphicFrameMkLst>
            <pc:docMk/>
            <pc:sldMk cId="2347307226" sldId="291"/>
            <ac:graphicFrameMk id="20" creationId="{6D8916A7-1ED4-4168-8DDF-1AE9F99149FE}"/>
          </ac:graphicFrameMkLst>
        </pc:graphicFrameChg>
        <pc:graphicFrameChg chg="mod">
          <ac:chgData name="Andres Rivillas" userId="80c3c00d2feb150a" providerId="LiveId" clId="{A4EFC96B-15A2-400E-9595-AEB5F3F02058}" dt="2022-03-03T02:10:54.733" v="2049" actId="14100"/>
          <ac:graphicFrameMkLst>
            <pc:docMk/>
            <pc:sldMk cId="2347307226" sldId="291"/>
            <ac:graphicFrameMk id="21" creationId="{13D32C0B-2F3C-47DA-9144-B11C959A3BE4}"/>
          </ac:graphicFrameMkLst>
        </pc:graphicFrameChg>
      </pc:sldChg>
      <pc:sldChg chg="delSp modSp mod">
        <pc:chgData name="Andres Rivillas" userId="80c3c00d2feb150a" providerId="LiveId" clId="{A4EFC96B-15A2-400E-9595-AEB5F3F02058}" dt="2022-03-03T18:01:31.055" v="2962" actId="20577"/>
        <pc:sldMkLst>
          <pc:docMk/>
          <pc:sldMk cId="2885700723" sldId="292"/>
        </pc:sldMkLst>
        <pc:spChg chg="del">
          <ac:chgData name="Andres Rivillas" userId="80c3c00d2feb150a" providerId="LiveId" clId="{A4EFC96B-15A2-400E-9595-AEB5F3F02058}" dt="2022-03-03T01:52:56.494" v="1888" actId="478"/>
          <ac:spMkLst>
            <pc:docMk/>
            <pc:sldMk cId="2885700723" sldId="292"/>
            <ac:spMk id="3" creationId="{ACC23908-D4C6-4FFD-AF0B-992FD7ADAE44}"/>
          </ac:spMkLst>
        </pc:spChg>
        <pc:spChg chg="mod">
          <ac:chgData name="Andres Rivillas" userId="80c3c00d2feb150a" providerId="LiveId" clId="{A4EFC96B-15A2-400E-9595-AEB5F3F02058}" dt="2022-03-03T17:34:40.433" v="2957" actId="20577"/>
          <ac:spMkLst>
            <pc:docMk/>
            <pc:sldMk cId="2885700723" sldId="292"/>
            <ac:spMk id="6" creationId="{93A0AF04-FA5A-4647-AE3B-5CF8FD5D7186}"/>
          </ac:spMkLst>
        </pc:spChg>
        <pc:spChg chg="mod">
          <ac:chgData name="Andres Rivillas" userId="80c3c00d2feb150a" providerId="LiveId" clId="{A4EFC96B-15A2-400E-9595-AEB5F3F02058}" dt="2022-03-03T18:01:31.055" v="2962" actId="20577"/>
          <ac:spMkLst>
            <pc:docMk/>
            <pc:sldMk cId="2885700723" sldId="292"/>
            <ac:spMk id="13" creationId="{15472461-8790-4F53-BF5C-0D771D831AA1}"/>
          </ac:spMkLst>
        </pc:spChg>
        <pc:graphicFrameChg chg="mod">
          <ac:chgData name="Andres Rivillas" userId="80c3c00d2feb150a" providerId="LiveId" clId="{A4EFC96B-15A2-400E-9595-AEB5F3F02058}" dt="2022-03-03T02:11:15.140" v="2053" actId="14100"/>
          <ac:graphicFrameMkLst>
            <pc:docMk/>
            <pc:sldMk cId="2885700723" sldId="292"/>
            <ac:graphicFrameMk id="18" creationId="{1D257E25-2DE6-4823-ADBD-3A3F5EDD2220}"/>
          </ac:graphicFrameMkLst>
        </pc:graphicFrameChg>
        <pc:picChg chg="mod">
          <ac:chgData name="Andres Rivillas" userId="80c3c00d2feb150a" providerId="LiveId" clId="{A4EFC96B-15A2-400E-9595-AEB5F3F02058}" dt="2022-03-03T02:11:40.624" v="2080" actId="14100"/>
          <ac:picMkLst>
            <pc:docMk/>
            <pc:sldMk cId="2885700723" sldId="292"/>
            <ac:picMk id="19" creationId="{A9303FA4-E1F0-4AB3-9686-4292451A1A64}"/>
          </ac:picMkLst>
        </pc:picChg>
        <pc:picChg chg="mod">
          <ac:chgData name="Andres Rivillas" userId="80c3c00d2feb150a" providerId="LiveId" clId="{A4EFC96B-15A2-400E-9595-AEB5F3F02058}" dt="2022-03-03T02:11:15.140" v="2053" actId="14100"/>
          <ac:picMkLst>
            <pc:docMk/>
            <pc:sldMk cId="2885700723" sldId="292"/>
            <ac:picMk id="20" creationId="{7AD28068-F612-4194-823E-D9833BE3A065}"/>
          </ac:picMkLst>
        </pc:picChg>
        <pc:picChg chg="mod">
          <ac:chgData name="Andres Rivillas" userId="80c3c00d2feb150a" providerId="LiveId" clId="{A4EFC96B-15A2-400E-9595-AEB5F3F02058}" dt="2022-03-03T17:29:32.140" v="2944" actId="1036"/>
          <ac:picMkLst>
            <pc:docMk/>
            <pc:sldMk cId="2885700723" sldId="292"/>
            <ac:picMk id="21" creationId="{11D9851D-5B40-4961-8994-01412E9626A5}"/>
          </ac:picMkLst>
        </pc:picChg>
      </pc:sldChg>
      <pc:sldChg chg="delSp modSp mod">
        <pc:chgData name="Andres Rivillas" userId="80c3c00d2feb150a" providerId="LiveId" clId="{A4EFC96B-15A2-400E-9595-AEB5F3F02058}" dt="2022-03-03T17:29:15.097" v="2929" actId="14100"/>
        <pc:sldMkLst>
          <pc:docMk/>
          <pc:sldMk cId="3755439147" sldId="293"/>
        </pc:sldMkLst>
        <pc:spChg chg="del">
          <ac:chgData name="Andres Rivillas" userId="80c3c00d2feb150a" providerId="LiveId" clId="{A4EFC96B-15A2-400E-9595-AEB5F3F02058}" dt="2022-03-03T01:52:40.193" v="1887" actId="478"/>
          <ac:spMkLst>
            <pc:docMk/>
            <pc:sldMk cId="3755439147" sldId="293"/>
            <ac:spMk id="3" creationId="{353B9297-5C54-4396-A830-34EA1140405E}"/>
          </ac:spMkLst>
        </pc:spChg>
        <pc:spChg chg="mod">
          <ac:chgData name="Andres Rivillas" userId="80c3c00d2feb150a" providerId="LiveId" clId="{A4EFC96B-15A2-400E-9595-AEB5F3F02058}" dt="2022-03-03T17:23:23.233" v="2916" actId="20577"/>
          <ac:spMkLst>
            <pc:docMk/>
            <pc:sldMk cId="3755439147" sldId="293"/>
            <ac:spMk id="6" creationId="{93A0AF04-FA5A-4647-AE3B-5CF8FD5D7186}"/>
          </ac:spMkLst>
        </pc:spChg>
        <pc:spChg chg="mod">
          <ac:chgData name="Andres Rivillas" userId="80c3c00d2feb150a" providerId="LiveId" clId="{A4EFC96B-15A2-400E-9595-AEB5F3F02058}" dt="2022-03-03T17:29:15.097" v="2929" actId="14100"/>
          <ac:spMkLst>
            <pc:docMk/>
            <pc:sldMk cId="3755439147" sldId="293"/>
            <ac:spMk id="13" creationId="{15472461-8790-4F53-BF5C-0D771D831AA1}"/>
          </ac:spMkLst>
        </pc:spChg>
        <pc:graphicFrameChg chg="mod">
          <ac:chgData name="Andres Rivillas" userId="80c3c00d2feb150a" providerId="LiveId" clId="{A4EFC96B-15A2-400E-9595-AEB5F3F02058}" dt="2022-03-03T02:09:16.685" v="2036" actId="14100"/>
          <ac:graphicFrameMkLst>
            <pc:docMk/>
            <pc:sldMk cId="3755439147" sldId="293"/>
            <ac:graphicFrameMk id="18" creationId="{02594EAF-95CB-44D5-B3B1-02891663A72D}"/>
          </ac:graphicFrameMkLst>
        </pc:graphicFrameChg>
        <pc:graphicFrameChg chg="mod">
          <ac:chgData name="Andres Rivillas" userId="80c3c00d2feb150a" providerId="LiveId" clId="{A4EFC96B-15A2-400E-9595-AEB5F3F02058}" dt="2022-03-03T02:09:12.407" v="2035" actId="14100"/>
          <ac:graphicFrameMkLst>
            <pc:docMk/>
            <pc:sldMk cId="3755439147" sldId="293"/>
            <ac:graphicFrameMk id="20" creationId="{11614F99-92F3-48C2-8450-AAA582DEFCA2}"/>
          </ac:graphicFrameMkLst>
        </pc:graphicFrameChg>
        <pc:picChg chg="mod">
          <ac:chgData name="Andres Rivillas" userId="80c3c00d2feb150a" providerId="LiveId" clId="{A4EFC96B-15A2-400E-9595-AEB5F3F02058}" dt="2022-03-03T17:29:07.929" v="2927" actId="14100"/>
          <ac:picMkLst>
            <pc:docMk/>
            <pc:sldMk cId="3755439147" sldId="293"/>
            <ac:picMk id="19" creationId="{74347157-C160-4EF7-BC41-306AB76AE0F1}"/>
          </ac:picMkLst>
        </pc:picChg>
        <pc:picChg chg="mod">
          <ac:chgData name="Andres Rivillas" userId="80c3c00d2feb150a" providerId="LiveId" clId="{A4EFC96B-15A2-400E-9595-AEB5F3F02058}" dt="2022-03-03T17:29:04.925" v="2926" actId="14100"/>
          <ac:picMkLst>
            <pc:docMk/>
            <pc:sldMk cId="3755439147" sldId="293"/>
            <ac:picMk id="21" creationId="{75D9B345-831F-489B-8F62-215F774B9ECE}"/>
          </ac:picMkLst>
        </pc:picChg>
      </pc:sldChg>
      <pc:sldChg chg="addSp delSp modSp mod">
        <pc:chgData name="Andres Rivillas" userId="80c3c00d2feb150a" providerId="LiveId" clId="{A4EFC96B-15A2-400E-9595-AEB5F3F02058}" dt="2022-03-03T17:07:52.195" v="2783" actId="313"/>
        <pc:sldMkLst>
          <pc:docMk/>
          <pc:sldMk cId="1773451404" sldId="294"/>
        </pc:sldMkLst>
        <pc:spChg chg="add del">
          <ac:chgData name="Andres Rivillas" userId="80c3c00d2feb150a" providerId="LiveId" clId="{A4EFC96B-15A2-400E-9595-AEB5F3F02058}" dt="2022-03-03T01:52:33.357" v="1886" actId="478"/>
          <ac:spMkLst>
            <pc:docMk/>
            <pc:sldMk cId="1773451404" sldId="294"/>
            <ac:spMk id="3" creationId="{2A36F201-59D4-4124-A388-CC9AB41ADA2A}"/>
          </ac:spMkLst>
        </pc:spChg>
        <pc:spChg chg="mod">
          <ac:chgData name="Andres Rivillas" userId="80c3c00d2feb150a" providerId="LiveId" clId="{A4EFC96B-15A2-400E-9595-AEB5F3F02058}" dt="2022-03-03T17:07:52.195" v="2783" actId="313"/>
          <ac:spMkLst>
            <pc:docMk/>
            <pc:sldMk cId="1773451404" sldId="294"/>
            <ac:spMk id="6" creationId="{93A0AF04-FA5A-4647-AE3B-5CF8FD5D7186}"/>
          </ac:spMkLst>
        </pc:spChg>
        <pc:spChg chg="mod">
          <ac:chgData name="Andres Rivillas" userId="80c3c00d2feb150a" providerId="LiveId" clId="{A4EFC96B-15A2-400E-9595-AEB5F3F02058}" dt="2022-03-03T16:55:43.324" v="2704" actId="1076"/>
          <ac:spMkLst>
            <pc:docMk/>
            <pc:sldMk cId="1773451404" sldId="294"/>
            <ac:spMk id="8" creationId="{9FE07389-05CF-4AED-955F-63D4D5E8A681}"/>
          </ac:spMkLst>
        </pc:spChg>
        <pc:spChg chg="mod">
          <ac:chgData name="Andres Rivillas" userId="80c3c00d2feb150a" providerId="LiveId" clId="{A4EFC96B-15A2-400E-9595-AEB5F3F02058}" dt="2022-03-03T17:07:37.607" v="2782" actId="20577"/>
          <ac:spMkLst>
            <pc:docMk/>
            <pc:sldMk cId="1773451404" sldId="294"/>
            <ac:spMk id="13" creationId="{15472461-8790-4F53-BF5C-0D771D831AA1}"/>
          </ac:spMkLst>
        </pc:spChg>
        <pc:graphicFrameChg chg="add del mod">
          <ac:chgData name="Andres Rivillas" userId="80c3c00d2feb150a" providerId="LiveId" clId="{A4EFC96B-15A2-400E-9595-AEB5F3F02058}" dt="2022-03-03T01:55:15.182" v="1916" actId="1035"/>
          <ac:graphicFrameMkLst>
            <pc:docMk/>
            <pc:sldMk cId="1773451404" sldId="294"/>
            <ac:graphicFrameMk id="18" creationId="{A4249B8C-0ABA-47B5-B50D-8FF5B06849C0}"/>
          </ac:graphicFrameMkLst>
        </pc:graphicFrameChg>
        <pc:graphicFrameChg chg="mod">
          <ac:chgData name="Andres Rivillas" userId="80c3c00d2feb150a" providerId="LiveId" clId="{A4EFC96B-15A2-400E-9595-AEB5F3F02058}" dt="2022-03-03T01:54:53.650" v="1891" actId="14100"/>
          <ac:graphicFrameMkLst>
            <pc:docMk/>
            <pc:sldMk cId="1773451404" sldId="294"/>
            <ac:graphicFrameMk id="20" creationId="{3D829B10-E67B-4E78-9C09-39E8D0C0863A}"/>
          </ac:graphicFrameMkLst>
        </pc:graphicFrameChg>
        <pc:graphicFrameChg chg="mod">
          <ac:chgData name="Andres Rivillas" userId="80c3c00d2feb150a" providerId="LiveId" clId="{A4EFC96B-15A2-400E-9595-AEB5F3F02058}" dt="2022-03-03T01:56:12.444" v="1922" actId="14100"/>
          <ac:graphicFrameMkLst>
            <pc:docMk/>
            <pc:sldMk cId="1773451404" sldId="294"/>
            <ac:graphicFrameMk id="21" creationId="{404D644A-0996-4E6E-A96B-BB7D0F464A04}"/>
          </ac:graphicFrameMkLst>
        </pc:graphicFrameChg>
        <pc:picChg chg="mod">
          <ac:chgData name="Andres Rivillas" userId="80c3c00d2feb150a" providerId="LiveId" clId="{A4EFC96B-15A2-400E-9595-AEB5F3F02058}" dt="2022-03-03T01:56:15.630" v="1923" actId="14100"/>
          <ac:picMkLst>
            <pc:docMk/>
            <pc:sldMk cId="1773451404" sldId="294"/>
            <ac:picMk id="22" creationId="{15ABA3FE-5D20-4471-983B-F5B1ACEC8C1A}"/>
          </ac:picMkLst>
        </pc:picChg>
      </pc:sldChg>
      <pc:sldChg chg="addSp delSp modSp new mod">
        <pc:chgData name="Andres Rivillas" userId="80c3c00d2feb150a" providerId="LiveId" clId="{A4EFC96B-15A2-400E-9595-AEB5F3F02058}" dt="2022-03-03T18:47:54.816" v="4292" actId="20577"/>
        <pc:sldMkLst>
          <pc:docMk/>
          <pc:sldMk cId="5861178" sldId="295"/>
        </pc:sldMkLst>
        <pc:spChg chg="add mod">
          <ac:chgData name="Andres Rivillas" userId="80c3c00d2feb150a" providerId="LiveId" clId="{A4EFC96B-15A2-400E-9595-AEB5F3F02058}" dt="2022-03-03T18:40:32.105" v="3917"/>
          <ac:spMkLst>
            <pc:docMk/>
            <pc:sldMk cId="5861178" sldId="295"/>
            <ac:spMk id="4" creationId="{9378CFE7-BCCD-4797-99F2-30CC96D620EA}"/>
          </ac:spMkLst>
        </pc:spChg>
        <pc:spChg chg="add mod">
          <ac:chgData name="Andres Rivillas" userId="80c3c00d2feb150a" providerId="LiveId" clId="{A4EFC96B-15A2-400E-9595-AEB5F3F02058}" dt="2022-03-03T18:45:43.876" v="4103" actId="1038"/>
          <ac:spMkLst>
            <pc:docMk/>
            <pc:sldMk cId="5861178" sldId="295"/>
            <ac:spMk id="5" creationId="{EDDBFD7B-953C-4904-890C-4C4E875AAEE5}"/>
          </ac:spMkLst>
        </pc:spChg>
        <pc:spChg chg="add mod">
          <ac:chgData name="Andres Rivillas" userId="80c3c00d2feb150a" providerId="LiveId" clId="{A4EFC96B-15A2-400E-9595-AEB5F3F02058}" dt="2022-03-03T18:45:23.917" v="4095" actId="1036"/>
          <ac:spMkLst>
            <pc:docMk/>
            <pc:sldMk cId="5861178" sldId="295"/>
            <ac:spMk id="8" creationId="{C9EF268A-1187-4FEA-92DC-230F2AD8CF78}"/>
          </ac:spMkLst>
        </pc:spChg>
        <pc:spChg chg="add mod">
          <ac:chgData name="Andres Rivillas" userId="80c3c00d2feb150a" providerId="LiveId" clId="{A4EFC96B-15A2-400E-9595-AEB5F3F02058}" dt="2022-03-03T18:47:54.816" v="4292" actId="20577"/>
          <ac:spMkLst>
            <pc:docMk/>
            <pc:sldMk cId="5861178" sldId="295"/>
            <ac:spMk id="9" creationId="{1BD6997D-94EB-4CD6-A7FC-4DF7F16C30FB}"/>
          </ac:spMkLst>
        </pc:spChg>
        <pc:picChg chg="add mod">
          <ac:chgData name="Andres Rivillas" userId="80c3c00d2feb150a" providerId="LiveId" clId="{A4EFC96B-15A2-400E-9595-AEB5F3F02058}" dt="2022-03-03T18:40:43.401" v="3922" actId="1035"/>
          <ac:picMkLst>
            <pc:docMk/>
            <pc:sldMk cId="5861178" sldId="295"/>
            <ac:picMk id="3" creationId="{35BBAD80-DF15-495B-A9B1-5CAD4AE76DE2}"/>
          </ac:picMkLst>
        </pc:picChg>
        <pc:picChg chg="add del mod">
          <ac:chgData name="Andres Rivillas" userId="80c3c00d2feb150a" providerId="LiveId" clId="{A4EFC96B-15A2-400E-9595-AEB5F3F02058}" dt="2022-03-03T18:46:47.125" v="4114" actId="478"/>
          <ac:picMkLst>
            <pc:docMk/>
            <pc:sldMk cId="5861178" sldId="295"/>
            <ac:picMk id="7" creationId="{7D2B0080-330C-4D0F-9010-2F842EBFC321}"/>
          </ac:picMkLst>
        </pc:picChg>
        <pc:picChg chg="add mod">
          <ac:chgData name="Andres Rivillas" userId="80c3c00d2feb150a" providerId="LiveId" clId="{A4EFC96B-15A2-400E-9595-AEB5F3F02058}" dt="2022-03-03T18:46:55.961" v="4174" actId="1035"/>
          <ac:picMkLst>
            <pc:docMk/>
            <pc:sldMk cId="5861178" sldId="295"/>
            <ac:picMk id="11" creationId="{5BCB3865-3FFE-4033-AB4D-C66CAAB079FD}"/>
          </ac:picMkLst>
        </pc:picChg>
      </pc:sldChg>
      <pc:sldChg chg="addSp delSp modSp add mod">
        <pc:chgData name="Andres Rivillas" userId="80c3c00d2feb150a" providerId="LiveId" clId="{A4EFC96B-15A2-400E-9595-AEB5F3F02058}" dt="2022-03-03T19:02:11.648" v="4812" actId="20577"/>
        <pc:sldMkLst>
          <pc:docMk/>
          <pc:sldMk cId="1838543135" sldId="296"/>
        </pc:sldMkLst>
        <pc:spChg chg="del mod">
          <ac:chgData name="Andres Rivillas" userId="80c3c00d2feb150a" providerId="LiveId" clId="{A4EFC96B-15A2-400E-9595-AEB5F3F02058}" dt="2022-03-03T18:48:49.496" v="4298" actId="478"/>
          <ac:spMkLst>
            <pc:docMk/>
            <pc:sldMk cId="1838543135" sldId="296"/>
            <ac:spMk id="5" creationId="{CB800868-9B7C-4041-853B-061A44CBE860}"/>
          </ac:spMkLst>
        </pc:spChg>
        <pc:spChg chg="del">
          <ac:chgData name="Andres Rivillas" userId="80c3c00d2feb150a" providerId="LiveId" clId="{A4EFC96B-15A2-400E-9595-AEB5F3F02058}" dt="2022-03-03T18:48:52.684" v="4300" actId="478"/>
          <ac:spMkLst>
            <pc:docMk/>
            <pc:sldMk cId="1838543135" sldId="296"/>
            <ac:spMk id="6" creationId="{79DCD56A-23E4-4362-9518-AC8D2F390BA7}"/>
          </ac:spMkLst>
        </pc:spChg>
        <pc:spChg chg="del">
          <ac:chgData name="Andres Rivillas" userId="80c3c00d2feb150a" providerId="LiveId" clId="{A4EFC96B-15A2-400E-9595-AEB5F3F02058}" dt="2022-03-03T18:48:51.239" v="4299" actId="478"/>
          <ac:spMkLst>
            <pc:docMk/>
            <pc:sldMk cId="1838543135" sldId="296"/>
            <ac:spMk id="7" creationId="{214C01BB-2FF6-4443-B4A6-034CCFE3A8B0}"/>
          </ac:spMkLst>
        </pc:spChg>
        <pc:spChg chg="add mod">
          <ac:chgData name="Andres Rivillas" userId="80c3c00d2feb150a" providerId="LiveId" clId="{A4EFC96B-15A2-400E-9595-AEB5F3F02058}" dt="2022-03-03T18:53:43.388" v="4369" actId="20577"/>
          <ac:spMkLst>
            <pc:docMk/>
            <pc:sldMk cId="1838543135" sldId="296"/>
            <ac:spMk id="10" creationId="{4DC183D8-2ACA-4354-BB09-12A38FB35394}"/>
          </ac:spMkLst>
        </pc:spChg>
        <pc:spChg chg="add mod">
          <ac:chgData name="Andres Rivillas" userId="80c3c00d2feb150a" providerId="LiveId" clId="{A4EFC96B-15A2-400E-9595-AEB5F3F02058}" dt="2022-03-03T18:58:46.528" v="4386" actId="1076"/>
          <ac:spMkLst>
            <pc:docMk/>
            <pc:sldMk cId="1838543135" sldId="296"/>
            <ac:spMk id="11" creationId="{D9B0473A-3EC6-47F8-A7BC-656701B161D3}"/>
          </ac:spMkLst>
        </pc:spChg>
        <pc:spChg chg="add mod">
          <ac:chgData name="Andres Rivillas" userId="80c3c00d2feb150a" providerId="LiveId" clId="{A4EFC96B-15A2-400E-9595-AEB5F3F02058}" dt="2022-03-03T19:02:11.648" v="4812" actId="20577"/>
          <ac:spMkLst>
            <pc:docMk/>
            <pc:sldMk cId="1838543135" sldId="296"/>
            <ac:spMk id="14" creationId="{F81E9830-0058-4191-BB98-C50B95512252}"/>
          </ac:spMkLst>
        </pc:spChg>
        <pc:graphicFrameChg chg="del">
          <ac:chgData name="Andres Rivillas" userId="80c3c00d2feb150a" providerId="LiveId" clId="{A4EFC96B-15A2-400E-9595-AEB5F3F02058}" dt="2022-03-03T18:48:47.232" v="4296" actId="478"/>
          <ac:graphicFrameMkLst>
            <pc:docMk/>
            <pc:sldMk cId="1838543135" sldId="296"/>
            <ac:graphicFrameMk id="2" creationId="{9126E681-0127-4052-9A1D-9308A7E9C45E}"/>
          </ac:graphicFrameMkLst>
        </pc:graphicFrameChg>
        <pc:graphicFrameChg chg="del">
          <ac:chgData name="Andres Rivillas" userId="80c3c00d2feb150a" providerId="LiveId" clId="{A4EFC96B-15A2-400E-9595-AEB5F3F02058}" dt="2022-03-03T18:48:45.640" v="4295" actId="478"/>
          <ac:graphicFrameMkLst>
            <pc:docMk/>
            <pc:sldMk cId="1838543135" sldId="296"/>
            <ac:graphicFrameMk id="3" creationId="{08081179-F7E9-4EAD-AE1F-C9F0A81B05F7}"/>
          </ac:graphicFrameMkLst>
        </pc:graphicFrameChg>
        <pc:picChg chg="add mod">
          <ac:chgData name="Andres Rivillas" userId="80c3c00d2feb150a" providerId="LiveId" clId="{A4EFC96B-15A2-400E-9595-AEB5F3F02058}" dt="2022-03-03T18:51:46.838" v="4313" actId="1076"/>
          <ac:picMkLst>
            <pc:docMk/>
            <pc:sldMk cId="1838543135" sldId="296"/>
            <ac:picMk id="9" creationId="{9E16B4D8-D3F6-4DFB-BF65-6AC6BE4BB68D}"/>
          </ac:picMkLst>
        </pc:picChg>
        <pc:picChg chg="add mod">
          <ac:chgData name="Andres Rivillas" userId="80c3c00d2feb150a" providerId="LiveId" clId="{A4EFC96B-15A2-400E-9595-AEB5F3F02058}" dt="2022-03-03T18:58:35.057" v="4383" actId="1036"/>
          <ac:picMkLst>
            <pc:docMk/>
            <pc:sldMk cId="1838543135" sldId="296"/>
            <ac:picMk id="13" creationId="{7A2BC00D-5FFB-48E4-8512-6223CA1A4CD1}"/>
          </ac:picMkLst>
        </pc:picChg>
      </pc:sldChg>
      <pc:sldChg chg="addSp delSp modSp add mod">
        <pc:chgData name="Andres Rivillas" userId="80c3c00d2feb150a" providerId="LiveId" clId="{A4EFC96B-15A2-400E-9595-AEB5F3F02058}" dt="2022-03-03T19:12:49.627" v="5107" actId="14100"/>
        <pc:sldMkLst>
          <pc:docMk/>
          <pc:sldMk cId="4272695375" sldId="297"/>
        </pc:sldMkLst>
        <pc:spChg chg="del">
          <ac:chgData name="Andres Rivillas" userId="80c3c00d2feb150a" providerId="LiveId" clId="{A4EFC96B-15A2-400E-9595-AEB5F3F02058}" dt="2022-03-03T19:02:39.816" v="4817" actId="478"/>
          <ac:spMkLst>
            <pc:docMk/>
            <pc:sldMk cId="4272695375" sldId="297"/>
            <ac:spMk id="4" creationId="{420631CC-16E7-4338-8EF9-F0245F86CCDF}"/>
          </ac:spMkLst>
        </pc:spChg>
        <pc:spChg chg="add mod">
          <ac:chgData name="Andres Rivillas" userId="80c3c00d2feb150a" providerId="LiveId" clId="{A4EFC96B-15A2-400E-9595-AEB5F3F02058}" dt="2022-03-03T19:02:56.118" v="4819"/>
          <ac:spMkLst>
            <pc:docMk/>
            <pc:sldMk cId="4272695375" sldId="297"/>
            <ac:spMk id="8" creationId="{ABCDAE90-78C0-4903-8164-87E45A7C1F7D}"/>
          </ac:spMkLst>
        </pc:spChg>
        <pc:spChg chg="mod">
          <ac:chgData name="Andres Rivillas" userId="80c3c00d2feb150a" providerId="LiveId" clId="{A4EFC96B-15A2-400E-9595-AEB5F3F02058}" dt="2022-03-03T19:12:09.685" v="5035" actId="20577"/>
          <ac:spMkLst>
            <pc:docMk/>
            <pc:sldMk cId="4272695375" sldId="297"/>
            <ac:spMk id="10" creationId="{4DC183D8-2ACA-4354-BB09-12A38FB35394}"/>
          </ac:spMkLst>
        </pc:spChg>
        <pc:spChg chg="del">
          <ac:chgData name="Andres Rivillas" userId="80c3c00d2feb150a" providerId="LiveId" clId="{A4EFC96B-15A2-400E-9595-AEB5F3F02058}" dt="2022-03-03T19:02:41.505" v="4818" actId="478"/>
          <ac:spMkLst>
            <pc:docMk/>
            <pc:sldMk cId="4272695375" sldId="297"/>
            <ac:spMk id="11" creationId="{D9B0473A-3EC6-47F8-A7BC-656701B161D3}"/>
          </ac:spMkLst>
        </pc:spChg>
        <pc:spChg chg="add mod">
          <ac:chgData name="Andres Rivillas" userId="80c3c00d2feb150a" providerId="LiveId" clId="{A4EFC96B-15A2-400E-9595-AEB5F3F02058}" dt="2022-03-03T19:06:34.468" v="4870" actId="1036"/>
          <ac:spMkLst>
            <pc:docMk/>
            <pc:sldMk cId="4272695375" sldId="297"/>
            <ac:spMk id="12" creationId="{B337006C-495F-474B-A809-7C87C82F95BC}"/>
          </ac:spMkLst>
        </pc:spChg>
        <pc:spChg chg="mod">
          <ac:chgData name="Andres Rivillas" userId="80c3c00d2feb150a" providerId="LiveId" clId="{A4EFC96B-15A2-400E-9595-AEB5F3F02058}" dt="2022-03-03T19:12:49.627" v="5107" actId="14100"/>
          <ac:spMkLst>
            <pc:docMk/>
            <pc:sldMk cId="4272695375" sldId="297"/>
            <ac:spMk id="14" creationId="{F81E9830-0058-4191-BB98-C50B95512252}"/>
          </ac:spMkLst>
        </pc:spChg>
        <pc:spChg chg="add mod">
          <ac:chgData name="Andres Rivillas" userId="80c3c00d2feb150a" providerId="LiveId" clId="{A4EFC96B-15A2-400E-9595-AEB5F3F02058}" dt="2022-03-03T19:11:11.277" v="4936" actId="14100"/>
          <ac:spMkLst>
            <pc:docMk/>
            <pc:sldMk cId="4272695375" sldId="297"/>
            <ac:spMk id="15" creationId="{A3CC37F3-7BFF-4112-AC8D-82F222F25108}"/>
          </ac:spMkLst>
        </pc:spChg>
        <pc:spChg chg="add mod">
          <ac:chgData name="Andres Rivillas" userId="80c3c00d2feb150a" providerId="LiveId" clId="{A4EFC96B-15A2-400E-9595-AEB5F3F02058}" dt="2022-03-03T19:11:22.896" v="4939" actId="14100"/>
          <ac:spMkLst>
            <pc:docMk/>
            <pc:sldMk cId="4272695375" sldId="297"/>
            <ac:spMk id="16" creationId="{1467EAFF-CB79-401B-81A4-3EEB827074D8}"/>
          </ac:spMkLst>
        </pc:spChg>
        <pc:picChg chg="add mod">
          <ac:chgData name="Andres Rivillas" userId="80c3c00d2feb150a" providerId="LiveId" clId="{A4EFC96B-15A2-400E-9595-AEB5F3F02058}" dt="2022-03-03T19:06:13.610" v="4825" actId="1035"/>
          <ac:picMkLst>
            <pc:docMk/>
            <pc:sldMk cId="4272695375" sldId="297"/>
            <ac:picMk id="3" creationId="{9C347AEA-B1F9-4123-9990-47E1C8911A9E}"/>
          </ac:picMkLst>
        </pc:picChg>
        <pc:picChg chg="add mod">
          <ac:chgData name="Andres Rivillas" userId="80c3c00d2feb150a" providerId="LiveId" clId="{A4EFC96B-15A2-400E-9595-AEB5F3F02058}" dt="2022-03-03T19:10:40.004" v="4931" actId="1035"/>
          <ac:picMkLst>
            <pc:docMk/>
            <pc:sldMk cId="4272695375" sldId="297"/>
            <ac:picMk id="6" creationId="{BFA35319-881B-43BD-8AD2-E962A1BDD7CD}"/>
          </ac:picMkLst>
        </pc:picChg>
        <pc:picChg chg="del">
          <ac:chgData name="Andres Rivillas" userId="80c3c00d2feb150a" providerId="LiveId" clId="{A4EFC96B-15A2-400E-9595-AEB5F3F02058}" dt="2022-03-03T19:02:35.274" v="4815" actId="478"/>
          <ac:picMkLst>
            <pc:docMk/>
            <pc:sldMk cId="4272695375" sldId="297"/>
            <ac:picMk id="9" creationId="{9E16B4D8-D3F6-4DFB-BF65-6AC6BE4BB68D}"/>
          </ac:picMkLst>
        </pc:picChg>
        <pc:picChg chg="del">
          <ac:chgData name="Andres Rivillas" userId="80c3c00d2feb150a" providerId="LiveId" clId="{A4EFC96B-15A2-400E-9595-AEB5F3F02058}" dt="2022-03-03T19:02:35.902" v="4816" actId="478"/>
          <ac:picMkLst>
            <pc:docMk/>
            <pc:sldMk cId="4272695375" sldId="297"/>
            <ac:picMk id="13" creationId="{7A2BC00D-5FFB-48E4-8512-6223CA1A4CD1}"/>
          </ac:picMkLst>
        </pc:picChg>
      </pc:sldChg>
      <pc:sldChg chg="addSp delSp modSp add mod">
        <pc:chgData name="Andres Rivillas" userId="80c3c00d2feb150a" providerId="LiveId" clId="{A4EFC96B-15A2-400E-9595-AEB5F3F02058}" dt="2022-03-03T19:27:18.957" v="5367" actId="20577"/>
        <pc:sldMkLst>
          <pc:docMk/>
          <pc:sldMk cId="3005568083" sldId="298"/>
        </pc:sldMkLst>
        <pc:spChg chg="del">
          <ac:chgData name="Andres Rivillas" userId="80c3c00d2feb150a" providerId="LiveId" clId="{A4EFC96B-15A2-400E-9595-AEB5F3F02058}" dt="2022-03-03T19:17:21.140" v="5110" actId="478"/>
          <ac:spMkLst>
            <pc:docMk/>
            <pc:sldMk cId="3005568083" sldId="298"/>
            <ac:spMk id="8" creationId="{ABCDAE90-78C0-4903-8164-87E45A7C1F7D}"/>
          </ac:spMkLst>
        </pc:spChg>
        <pc:spChg chg="mod">
          <ac:chgData name="Andres Rivillas" userId="80c3c00d2feb150a" providerId="LiveId" clId="{A4EFC96B-15A2-400E-9595-AEB5F3F02058}" dt="2022-03-03T19:23:42.051" v="5277" actId="5793"/>
          <ac:spMkLst>
            <pc:docMk/>
            <pc:sldMk cId="3005568083" sldId="298"/>
            <ac:spMk id="10" creationId="{4DC183D8-2ACA-4354-BB09-12A38FB35394}"/>
          </ac:spMkLst>
        </pc:spChg>
        <pc:spChg chg="add mod">
          <ac:chgData name="Andres Rivillas" userId="80c3c00d2feb150a" providerId="LiveId" clId="{A4EFC96B-15A2-400E-9595-AEB5F3F02058}" dt="2022-03-03T19:17:27.563" v="5111"/>
          <ac:spMkLst>
            <pc:docMk/>
            <pc:sldMk cId="3005568083" sldId="298"/>
            <ac:spMk id="11" creationId="{6916C0CD-4B40-4612-B14A-D6AE21641B72}"/>
          </ac:spMkLst>
        </pc:spChg>
        <pc:spChg chg="del">
          <ac:chgData name="Andres Rivillas" userId="80c3c00d2feb150a" providerId="LiveId" clId="{A4EFC96B-15A2-400E-9595-AEB5F3F02058}" dt="2022-03-03T19:17:21.140" v="5110" actId="478"/>
          <ac:spMkLst>
            <pc:docMk/>
            <pc:sldMk cId="3005568083" sldId="298"/>
            <ac:spMk id="12" creationId="{B337006C-495F-474B-A809-7C87C82F95BC}"/>
          </ac:spMkLst>
        </pc:spChg>
        <pc:spChg chg="add mod">
          <ac:chgData name="Andres Rivillas" userId="80c3c00d2feb150a" providerId="LiveId" clId="{A4EFC96B-15A2-400E-9595-AEB5F3F02058}" dt="2022-03-03T19:17:49.708" v="5115" actId="1076"/>
          <ac:spMkLst>
            <pc:docMk/>
            <pc:sldMk cId="3005568083" sldId="298"/>
            <ac:spMk id="13" creationId="{0FA41FFE-B0A1-45EE-954A-8C5D0460FE97}"/>
          </ac:spMkLst>
        </pc:spChg>
        <pc:spChg chg="mod">
          <ac:chgData name="Andres Rivillas" userId="80c3c00d2feb150a" providerId="LiveId" clId="{A4EFC96B-15A2-400E-9595-AEB5F3F02058}" dt="2022-03-03T19:27:18.957" v="5367" actId="20577"/>
          <ac:spMkLst>
            <pc:docMk/>
            <pc:sldMk cId="3005568083" sldId="298"/>
            <ac:spMk id="14" creationId="{F81E9830-0058-4191-BB98-C50B95512252}"/>
          </ac:spMkLst>
        </pc:spChg>
        <pc:spChg chg="del">
          <ac:chgData name="Andres Rivillas" userId="80c3c00d2feb150a" providerId="LiveId" clId="{A4EFC96B-15A2-400E-9595-AEB5F3F02058}" dt="2022-03-03T19:17:32.816" v="5112" actId="478"/>
          <ac:spMkLst>
            <pc:docMk/>
            <pc:sldMk cId="3005568083" sldId="298"/>
            <ac:spMk id="15" creationId="{A3CC37F3-7BFF-4112-AC8D-82F222F25108}"/>
          </ac:spMkLst>
        </pc:spChg>
        <pc:spChg chg="del">
          <ac:chgData name="Andres Rivillas" userId="80c3c00d2feb150a" providerId="LiveId" clId="{A4EFC96B-15A2-400E-9595-AEB5F3F02058}" dt="2022-03-03T19:17:32.816" v="5112" actId="478"/>
          <ac:spMkLst>
            <pc:docMk/>
            <pc:sldMk cId="3005568083" sldId="298"/>
            <ac:spMk id="16" creationId="{1467EAFF-CB79-401B-81A4-3EEB827074D8}"/>
          </ac:spMkLst>
        </pc:spChg>
        <pc:picChg chg="del">
          <ac:chgData name="Andres Rivillas" userId="80c3c00d2feb150a" providerId="LiveId" clId="{A4EFC96B-15A2-400E-9595-AEB5F3F02058}" dt="2022-03-03T19:17:21.140" v="5110" actId="478"/>
          <ac:picMkLst>
            <pc:docMk/>
            <pc:sldMk cId="3005568083" sldId="298"/>
            <ac:picMk id="3" creationId="{9C347AEA-B1F9-4123-9990-47E1C8911A9E}"/>
          </ac:picMkLst>
        </pc:picChg>
        <pc:picChg chg="add mod">
          <ac:chgData name="Andres Rivillas" userId="80c3c00d2feb150a" providerId="LiveId" clId="{A4EFC96B-15A2-400E-9595-AEB5F3F02058}" dt="2022-03-03T19:22:47.554" v="5117" actId="1076"/>
          <ac:picMkLst>
            <pc:docMk/>
            <pc:sldMk cId="3005568083" sldId="298"/>
            <ac:picMk id="4" creationId="{C1488AC7-BF09-4403-A5B3-2E4A0F41646C}"/>
          </ac:picMkLst>
        </pc:picChg>
        <pc:picChg chg="del">
          <ac:chgData name="Andres Rivillas" userId="80c3c00d2feb150a" providerId="LiveId" clId="{A4EFC96B-15A2-400E-9595-AEB5F3F02058}" dt="2022-03-03T19:17:21.140" v="5110" actId="478"/>
          <ac:picMkLst>
            <pc:docMk/>
            <pc:sldMk cId="3005568083" sldId="298"/>
            <ac:picMk id="6" creationId="{BFA35319-881B-43BD-8AD2-E962A1BDD7CD}"/>
          </ac:picMkLst>
        </pc:picChg>
        <pc:picChg chg="add mod">
          <ac:chgData name="Andres Rivillas" userId="80c3c00d2feb150a" providerId="LiveId" clId="{A4EFC96B-15A2-400E-9595-AEB5F3F02058}" dt="2022-03-03T19:26:54.916" v="5326" actId="1036"/>
          <ac:picMkLst>
            <pc:docMk/>
            <pc:sldMk cId="3005568083" sldId="298"/>
            <ac:picMk id="7" creationId="{02A9775C-2F3A-4CC7-B089-3EDA9A9FA2D4}"/>
          </ac:picMkLst>
        </pc:picChg>
      </pc:sldChg>
      <pc:sldChg chg="addSp delSp modSp add mod ord">
        <pc:chgData name="Andres Rivillas" userId="80c3c00d2feb150a" providerId="LiveId" clId="{A4EFC96B-15A2-400E-9595-AEB5F3F02058}" dt="2022-03-03T20:00:56.134" v="5869" actId="20577"/>
        <pc:sldMkLst>
          <pc:docMk/>
          <pc:sldMk cId="607413678" sldId="299"/>
        </pc:sldMkLst>
        <pc:spChg chg="mod">
          <ac:chgData name="Andres Rivillas" userId="80c3c00d2feb150a" providerId="LiveId" clId="{A4EFC96B-15A2-400E-9595-AEB5F3F02058}" dt="2022-03-03T20:00:56.134" v="5869" actId="20577"/>
          <ac:spMkLst>
            <pc:docMk/>
            <pc:sldMk cId="607413678" sldId="299"/>
            <ac:spMk id="10" creationId="{4DC183D8-2ACA-4354-BB09-12A38FB35394}"/>
          </ac:spMkLst>
        </pc:spChg>
        <pc:spChg chg="del">
          <ac:chgData name="Andres Rivillas" userId="80c3c00d2feb150a" providerId="LiveId" clId="{A4EFC96B-15A2-400E-9595-AEB5F3F02058}" dt="2022-03-03T19:28:16.131" v="5371" actId="478"/>
          <ac:spMkLst>
            <pc:docMk/>
            <pc:sldMk cId="607413678" sldId="299"/>
            <ac:spMk id="11" creationId="{6916C0CD-4B40-4612-B14A-D6AE21641B72}"/>
          </ac:spMkLst>
        </pc:spChg>
        <pc:spChg chg="del">
          <ac:chgData name="Andres Rivillas" userId="80c3c00d2feb150a" providerId="LiveId" clId="{A4EFC96B-15A2-400E-9595-AEB5F3F02058}" dt="2022-03-03T19:28:18.126" v="5372" actId="478"/>
          <ac:spMkLst>
            <pc:docMk/>
            <pc:sldMk cId="607413678" sldId="299"/>
            <ac:spMk id="13" creationId="{0FA41FFE-B0A1-45EE-954A-8C5D0460FE97}"/>
          </ac:spMkLst>
        </pc:spChg>
        <pc:spChg chg="mod">
          <ac:chgData name="Andres Rivillas" userId="80c3c00d2feb150a" providerId="LiveId" clId="{A4EFC96B-15A2-400E-9595-AEB5F3F02058}" dt="2022-03-03T19:56:21.061" v="5803" actId="1035"/>
          <ac:spMkLst>
            <pc:docMk/>
            <pc:sldMk cId="607413678" sldId="299"/>
            <ac:spMk id="14" creationId="{F81E9830-0058-4191-BB98-C50B95512252}"/>
          </ac:spMkLst>
        </pc:spChg>
        <pc:spChg chg="add mod">
          <ac:chgData name="Andres Rivillas" userId="80c3c00d2feb150a" providerId="LiveId" clId="{A4EFC96B-15A2-400E-9595-AEB5F3F02058}" dt="2022-03-03T19:34:22.403" v="5386" actId="1076"/>
          <ac:spMkLst>
            <pc:docMk/>
            <pc:sldMk cId="607413678" sldId="299"/>
            <ac:spMk id="15" creationId="{321DFCEF-ABCC-40F3-AC07-5DDAE0E90BB6}"/>
          </ac:spMkLst>
        </pc:spChg>
        <pc:spChg chg="add mod">
          <ac:chgData name="Andres Rivillas" userId="80c3c00d2feb150a" providerId="LiveId" clId="{A4EFC96B-15A2-400E-9595-AEB5F3F02058}" dt="2022-03-03T19:56:21.061" v="5803" actId="1035"/>
          <ac:spMkLst>
            <pc:docMk/>
            <pc:sldMk cId="607413678" sldId="299"/>
            <ac:spMk id="19" creationId="{B1D04AE3-33C7-44CE-98E3-398A02DE9AAB}"/>
          </ac:spMkLst>
        </pc:spChg>
        <pc:spChg chg="add mod">
          <ac:chgData name="Andres Rivillas" userId="80c3c00d2feb150a" providerId="LiveId" clId="{A4EFC96B-15A2-400E-9595-AEB5F3F02058}" dt="2022-03-03T20:00:48.043" v="5867" actId="14100"/>
          <ac:spMkLst>
            <pc:docMk/>
            <pc:sldMk cId="607413678" sldId="299"/>
            <ac:spMk id="24" creationId="{35365F2B-C602-42FF-B77A-B09A9222DF73}"/>
          </ac:spMkLst>
        </pc:spChg>
        <pc:picChg chg="add del">
          <ac:chgData name="Andres Rivillas" userId="80c3c00d2feb150a" providerId="LiveId" clId="{A4EFC96B-15A2-400E-9595-AEB5F3F02058}" dt="2022-03-03T19:29:53.698" v="5378" actId="478"/>
          <ac:picMkLst>
            <pc:docMk/>
            <pc:sldMk cId="607413678" sldId="299"/>
            <ac:picMk id="3" creationId="{8FEDAA7C-2F64-456B-AC01-4F002D550220}"/>
          </ac:picMkLst>
        </pc:picChg>
        <pc:picChg chg="del">
          <ac:chgData name="Andres Rivillas" userId="80c3c00d2feb150a" providerId="LiveId" clId="{A4EFC96B-15A2-400E-9595-AEB5F3F02058}" dt="2022-03-03T19:28:13.019" v="5370" actId="478"/>
          <ac:picMkLst>
            <pc:docMk/>
            <pc:sldMk cId="607413678" sldId="299"/>
            <ac:picMk id="4" creationId="{C1488AC7-BF09-4403-A5B3-2E4A0F41646C}"/>
          </ac:picMkLst>
        </pc:picChg>
        <pc:picChg chg="add del mod">
          <ac:chgData name="Andres Rivillas" userId="80c3c00d2feb150a" providerId="LiveId" clId="{A4EFC96B-15A2-400E-9595-AEB5F3F02058}" dt="2022-03-03T19:34:58.962" v="5387" actId="478"/>
          <ac:picMkLst>
            <pc:docMk/>
            <pc:sldMk cId="607413678" sldId="299"/>
            <ac:picMk id="6" creationId="{0593E04A-E856-4E00-80DA-63877D0AE5BF}"/>
          </ac:picMkLst>
        </pc:picChg>
        <pc:picChg chg="del">
          <ac:chgData name="Andres Rivillas" userId="80c3c00d2feb150a" providerId="LiveId" clId="{A4EFC96B-15A2-400E-9595-AEB5F3F02058}" dt="2022-03-03T19:28:19.078" v="5373" actId="478"/>
          <ac:picMkLst>
            <pc:docMk/>
            <pc:sldMk cId="607413678" sldId="299"/>
            <ac:picMk id="7" creationId="{02A9775C-2F3A-4CC7-B089-3EDA9A9FA2D4}"/>
          </ac:picMkLst>
        </pc:picChg>
        <pc:picChg chg="add del mod">
          <ac:chgData name="Andres Rivillas" userId="80c3c00d2feb150a" providerId="LiveId" clId="{A4EFC96B-15A2-400E-9595-AEB5F3F02058}" dt="2022-03-03T19:38:09.002" v="5392" actId="478"/>
          <ac:picMkLst>
            <pc:docMk/>
            <pc:sldMk cId="607413678" sldId="299"/>
            <ac:picMk id="12" creationId="{F4CCD664-5534-42E2-85B2-D30AA4919375}"/>
          </ac:picMkLst>
        </pc:picChg>
        <pc:picChg chg="add del mod">
          <ac:chgData name="Andres Rivillas" userId="80c3c00d2feb150a" providerId="LiveId" clId="{A4EFC96B-15A2-400E-9595-AEB5F3F02058}" dt="2022-03-03T19:59:42.367" v="5804" actId="478"/>
          <ac:picMkLst>
            <pc:docMk/>
            <pc:sldMk cId="607413678" sldId="299"/>
            <ac:picMk id="17" creationId="{65DB6A67-B024-4F9C-A1C5-B4CDFF111935}"/>
          </ac:picMkLst>
        </pc:picChg>
        <pc:picChg chg="add mod">
          <ac:chgData name="Andres Rivillas" userId="80c3c00d2feb150a" providerId="LiveId" clId="{A4EFC96B-15A2-400E-9595-AEB5F3F02058}" dt="2022-03-03T19:56:21.061" v="5803" actId="1035"/>
          <ac:picMkLst>
            <pc:docMk/>
            <pc:sldMk cId="607413678" sldId="299"/>
            <ac:picMk id="21" creationId="{132046F4-6C30-457B-B4FD-D793800E35D3}"/>
          </ac:picMkLst>
        </pc:picChg>
        <pc:picChg chg="add mod">
          <ac:chgData name="Andres Rivillas" userId="80c3c00d2feb150a" providerId="LiveId" clId="{A4EFC96B-15A2-400E-9595-AEB5F3F02058}" dt="2022-03-03T19:59:49.598" v="5864" actId="1036"/>
          <ac:picMkLst>
            <pc:docMk/>
            <pc:sldMk cId="607413678" sldId="299"/>
            <ac:picMk id="23" creationId="{F55B6231-742D-41E0-8AFA-651A763A1FB8}"/>
          </ac:picMkLst>
        </pc:picChg>
      </pc:sldChg>
      <pc:sldChg chg="addSp modSp add mod ord">
        <pc:chgData name="Andres Rivillas" userId="80c3c00d2feb150a" providerId="LiveId" clId="{A4EFC96B-15A2-400E-9595-AEB5F3F02058}" dt="2022-03-03T19:52:14.259" v="5745" actId="14100"/>
        <pc:sldMkLst>
          <pc:docMk/>
          <pc:sldMk cId="1757026681" sldId="300"/>
        </pc:sldMkLst>
        <pc:spChg chg="add mod">
          <ac:chgData name="Andres Rivillas" userId="80c3c00d2feb150a" providerId="LiveId" clId="{A4EFC96B-15A2-400E-9595-AEB5F3F02058}" dt="2022-03-03T19:45:10.886" v="5408" actId="1076"/>
          <ac:spMkLst>
            <pc:docMk/>
            <pc:sldMk cId="1757026681" sldId="300"/>
            <ac:spMk id="7" creationId="{DF9FF64B-E0DC-44F4-BC78-9D09057F12C9}"/>
          </ac:spMkLst>
        </pc:spChg>
        <pc:spChg chg="add mod">
          <ac:chgData name="Andres Rivillas" userId="80c3c00d2feb150a" providerId="LiveId" clId="{A4EFC96B-15A2-400E-9595-AEB5F3F02058}" dt="2022-03-03T19:45:30.607" v="5411" actId="1076"/>
          <ac:spMkLst>
            <pc:docMk/>
            <pc:sldMk cId="1757026681" sldId="300"/>
            <ac:spMk id="9" creationId="{CAB54F57-9ED5-4336-BFF7-F293A4ECB826}"/>
          </ac:spMkLst>
        </pc:spChg>
        <pc:spChg chg="mod">
          <ac:chgData name="Andres Rivillas" userId="80c3c00d2feb150a" providerId="LiveId" clId="{A4EFC96B-15A2-400E-9595-AEB5F3F02058}" dt="2022-03-03T19:49:58.431" v="5594" actId="20577"/>
          <ac:spMkLst>
            <pc:docMk/>
            <pc:sldMk cId="1757026681" sldId="300"/>
            <ac:spMk id="10" creationId="{4DC183D8-2ACA-4354-BB09-12A38FB35394}"/>
          </ac:spMkLst>
        </pc:spChg>
        <pc:spChg chg="add mod">
          <ac:chgData name="Andres Rivillas" userId="80c3c00d2feb150a" providerId="LiveId" clId="{A4EFC96B-15A2-400E-9595-AEB5F3F02058}" dt="2022-03-03T19:51:24.263" v="5738" actId="1076"/>
          <ac:spMkLst>
            <pc:docMk/>
            <pc:sldMk cId="1757026681" sldId="300"/>
            <ac:spMk id="12" creationId="{83A720C2-BE54-4D85-877F-6BA76CF31287}"/>
          </ac:spMkLst>
        </pc:spChg>
        <pc:spChg chg="add mod">
          <ac:chgData name="Andres Rivillas" userId="80c3c00d2feb150a" providerId="LiveId" clId="{A4EFC96B-15A2-400E-9595-AEB5F3F02058}" dt="2022-03-03T19:52:14.259" v="5745" actId="14100"/>
          <ac:spMkLst>
            <pc:docMk/>
            <pc:sldMk cId="1757026681" sldId="300"/>
            <ac:spMk id="13" creationId="{069C763F-CEA1-4AA8-9FAD-41E83528BCF6}"/>
          </ac:spMkLst>
        </pc:spChg>
        <pc:spChg chg="mod">
          <ac:chgData name="Andres Rivillas" userId="80c3c00d2feb150a" providerId="LiveId" clId="{A4EFC96B-15A2-400E-9595-AEB5F3F02058}" dt="2022-03-03T19:50:59.923" v="5736" actId="20577"/>
          <ac:spMkLst>
            <pc:docMk/>
            <pc:sldMk cId="1757026681" sldId="300"/>
            <ac:spMk id="14" creationId="{F81E9830-0058-4191-BB98-C50B95512252}"/>
          </ac:spMkLst>
        </pc:spChg>
        <pc:spChg chg="add mod">
          <ac:chgData name="Andres Rivillas" userId="80c3c00d2feb150a" providerId="LiveId" clId="{A4EFC96B-15A2-400E-9595-AEB5F3F02058}" dt="2022-03-03T19:52:08.027" v="5743" actId="14100"/>
          <ac:spMkLst>
            <pc:docMk/>
            <pc:sldMk cId="1757026681" sldId="300"/>
            <ac:spMk id="15" creationId="{5B74EB71-8220-4EF9-8D74-1E68E6DEB311}"/>
          </ac:spMkLst>
        </pc:spChg>
        <pc:picChg chg="add mod">
          <ac:chgData name="Andres Rivillas" userId="80c3c00d2feb150a" providerId="LiveId" clId="{A4EFC96B-15A2-400E-9595-AEB5F3F02058}" dt="2022-03-03T19:44:55.732" v="5406" actId="1076"/>
          <ac:picMkLst>
            <pc:docMk/>
            <pc:sldMk cId="1757026681" sldId="300"/>
            <ac:picMk id="3" creationId="{0DA45D68-69C1-4362-A08C-5DA9BCAB5AB2}"/>
          </ac:picMkLst>
        </pc:picChg>
        <pc:picChg chg="add mod">
          <ac:chgData name="Andres Rivillas" userId="80c3c00d2feb150a" providerId="LiveId" clId="{A4EFC96B-15A2-400E-9595-AEB5F3F02058}" dt="2022-03-03T19:47:34.165" v="5415" actId="1076"/>
          <ac:picMkLst>
            <pc:docMk/>
            <pc:sldMk cId="1757026681" sldId="300"/>
            <ac:picMk id="8" creationId="{8164F917-E5E9-499E-B301-0D8B8429DB18}"/>
          </ac:picMkLst>
        </pc:picChg>
      </pc:sldChg>
    </pc:docChg>
  </pc:docChgLst>
  <pc:docChgLst>
    <pc:chgData name="Andres Felipe Rivillas Paez" userId="b14b722e318dd027" providerId="LiveId" clId="{0F7171B5-AF8A-44E1-BDC3-0A62598BBE9A}"/>
    <pc:docChg chg="undo custSel addSld delSld modSld">
      <pc:chgData name="Andres Felipe Rivillas Paez" userId="b14b722e318dd027" providerId="LiveId" clId="{0F7171B5-AF8A-44E1-BDC3-0A62598BBE9A}" dt="2022-03-03T02:09:10.614" v="1705" actId="14100"/>
      <pc:docMkLst>
        <pc:docMk/>
      </pc:docMkLst>
      <pc:sldChg chg="modSp mod">
        <pc:chgData name="Andres Felipe Rivillas Paez" userId="b14b722e318dd027" providerId="LiveId" clId="{0F7171B5-AF8A-44E1-BDC3-0A62598BBE9A}" dt="2022-03-01T22:22:37.855" v="1149" actId="1076"/>
        <pc:sldMkLst>
          <pc:docMk/>
          <pc:sldMk cId="2682372968" sldId="256"/>
        </pc:sldMkLst>
        <pc:spChg chg="mod">
          <ac:chgData name="Andres Felipe Rivillas Paez" userId="b14b722e318dd027" providerId="LiveId" clId="{0F7171B5-AF8A-44E1-BDC3-0A62598BBE9A}" dt="2022-03-01T22:22:37.855" v="1149" actId="1076"/>
          <ac:spMkLst>
            <pc:docMk/>
            <pc:sldMk cId="2682372968" sldId="256"/>
            <ac:spMk id="2" creationId="{D9BF78D5-C0BB-49CF-B782-73893A6F2AC7}"/>
          </ac:spMkLst>
        </pc:spChg>
      </pc:sldChg>
      <pc:sldChg chg="addSp delSp modSp new mod setBg">
        <pc:chgData name="Andres Felipe Rivillas Paez" userId="b14b722e318dd027" providerId="LiveId" clId="{0F7171B5-AF8A-44E1-BDC3-0A62598BBE9A}" dt="2022-03-02T15:50:34.143" v="1343" actId="313"/>
        <pc:sldMkLst>
          <pc:docMk/>
          <pc:sldMk cId="2969483014" sldId="257"/>
        </pc:sldMkLst>
        <pc:spChg chg="mod">
          <ac:chgData name="Andres Felipe Rivillas Paez" userId="b14b722e318dd027" providerId="LiveId" clId="{0F7171B5-AF8A-44E1-BDC3-0A62598BBE9A}" dt="2022-03-01T17:37:51.484" v="258" actId="26606"/>
          <ac:spMkLst>
            <pc:docMk/>
            <pc:sldMk cId="2969483014" sldId="257"/>
            <ac:spMk id="2" creationId="{9013A61D-CC0B-4229-86C2-65A9B79550E5}"/>
          </ac:spMkLst>
        </pc:spChg>
        <pc:spChg chg="del">
          <ac:chgData name="Andres Felipe Rivillas Paez" userId="b14b722e318dd027" providerId="LiveId" clId="{0F7171B5-AF8A-44E1-BDC3-0A62598BBE9A}" dt="2022-03-01T17:27:04.667" v="64" actId="3680"/>
          <ac:spMkLst>
            <pc:docMk/>
            <pc:sldMk cId="2969483014" sldId="257"/>
            <ac:spMk id="3" creationId="{F92F5314-8DFD-4288-AAC5-9BD868B4C5C5}"/>
          </ac:spMkLst>
        </pc:spChg>
        <pc:spChg chg="add del mod">
          <ac:chgData name="Andres Felipe Rivillas Paez" userId="b14b722e318dd027" providerId="LiveId" clId="{0F7171B5-AF8A-44E1-BDC3-0A62598BBE9A}" dt="2022-03-01T17:28:21.573" v="85" actId="3680"/>
          <ac:spMkLst>
            <pc:docMk/>
            <pc:sldMk cId="2969483014" sldId="257"/>
            <ac:spMk id="6" creationId="{371EBD8B-1835-4C12-B3BE-5E6BD6A41E5B}"/>
          </ac:spMkLst>
        </pc:spChg>
        <pc:spChg chg="mod">
          <ac:chgData name="Andres Felipe Rivillas Paez" userId="b14b722e318dd027" providerId="LiveId" clId="{0F7171B5-AF8A-44E1-BDC3-0A62598BBE9A}" dt="2022-03-02T15:50:34.143" v="1343" actId="313"/>
          <ac:spMkLst>
            <pc:docMk/>
            <pc:sldMk cId="2969483014" sldId="257"/>
            <ac:spMk id="8" creationId="{217ED7F3-D31E-439A-9982-4D153CEB5197}"/>
          </ac:spMkLst>
        </pc:spChg>
        <pc:spChg chg="add del mod">
          <ac:chgData name="Andres Felipe Rivillas Paez" userId="b14b722e318dd027" providerId="LiveId" clId="{0F7171B5-AF8A-44E1-BDC3-0A62598BBE9A}" dt="2022-03-01T17:40:45.266" v="289" actId="3680"/>
          <ac:spMkLst>
            <pc:docMk/>
            <pc:sldMk cId="2969483014" sldId="257"/>
            <ac:spMk id="11" creationId="{A2A6E937-8F81-4720-8DA1-13D34B251F96}"/>
          </ac:spMkLst>
        </pc:spChg>
        <pc:spChg chg="add del">
          <ac:chgData name="Andres Felipe Rivillas Paez" userId="b14b722e318dd027" providerId="LiveId" clId="{0F7171B5-AF8A-44E1-BDC3-0A62598BBE9A}" dt="2022-03-01T17:37:51.484" v="258" actId="26606"/>
          <ac:spMkLst>
            <pc:docMk/>
            <pc:sldMk cId="2969483014" sldId="257"/>
            <ac:spMk id="13" creationId="{53F29798-D584-4792-9B62-3F5F5C36D619}"/>
          </ac:spMkLst>
        </pc:spChg>
        <pc:graphicFrameChg chg="add del mod ord modGraphic">
          <ac:chgData name="Andres Felipe Rivillas Paez" userId="b14b722e318dd027" providerId="LiveId" clId="{0F7171B5-AF8A-44E1-BDC3-0A62598BBE9A}" dt="2022-03-01T17:28:10.770" v="84" actId="478"/>
          <ac:graphicFrameMkLst>
            <pc:docMk/>
            <pc:sldMk cId="2969483014" sldId="257"/>
            <ac:graphicFrameMk id="4" creationId="{A703BB8F-0466-4415-B2EC-018D296FB2D5}"/>
          </ac:graphicFrameMkLst>
        </pc:graphicFrameChg>
        <pc:graphicFrameChg chg="add del mod ord modGraphic">
          <ac:chgData name="Andres Felipe Rivillas Paez" userId="b14b722e318dd027" providerId="LiveId" clId="{0F7171B5-AF8A-44E1-BDC3-0A62598BBE9A}" dt="2022-03-01T17:39:07.047" v="288" actId="478"/>
          <ac:graphicFrameMkLst>
            <pc:docMk/>
            <pc:sldMk cId="2969483014" sldId="257"/>
            <ac:graphicFrameMk id="7" creationId="{65F8557D-17BE-4602-AF4D-83BD18855061}"/>
          </ac:graphicFrameMkLst>
        </pc:graphicFrameChg>
        <pc:graphicFrameChg chg="add del mod ord modGraphic">
          <ac:chgData name="Andres Felipe Rivillas Paez" userId="b14b722e318dd027" providerId="LiveId" clId="{0F7171B5-AF8A-44E1-BDC3-0A62598BBE9A}" dt="2022-03-01T17:39:00.802" v="287" actId="478"/>
          <ac:graphicFrameMkLst>
            <pc:docMk/>
            <pc:sldMk cId="2969483014" sldId="257"/>
            <ac:graphicFrameMk id="8" creationId="{432297D2-C1C5-4D58-872E-192994663A5D}"/>
          </ac:graphicFrameMkLst>
        </pc:graphicFrameChg>
        <pc:graphicFrameChg chg="add del mod">
          <ac:chgData name="Andres Felipe Rivillas Paez" userId="b14b722e318dd027" providerId="LiveId" clId="{0F7171B5-AF8A-44E1-BDC3-0A62598BBE9A}" dt="2022-03-01T17:38:42.912" v="268"/>
          <ac:graphicFrameMkLst>
            <pc:docMk/>
            <pc:sldMk cId="2969483014" sldId="257"/>
            <ac:graphicFrameMk id="9" creationId="{54450E04-AC7B-4029-BBA3-3C1672DE7835}"/>
          </ac:graphicFrameMkLst>
        </pc:graphicFrameChg>
        <pc:graphicFrameChg chg="add mod ord modGraphic">
          <ac:chgData name="Andres Felipe Rivillas Paez" userId="b14b722e318dd027" providerId="LiveId" clId="{0F7171B5-AF8A-44E1-BDC3-0A62598BBE9A}" dt="2022-03-01T17:46:10.943" v="411" actId="1076"/>
          <ac:graphicFrameMkLst>
            <pc:docMk/>
            <pc:sldMk cId="2969483014" sldId="257"/>
            <ac:graphicFrameMk id="12" creationId="{88F9CCFE-1603-4431-840F-E051003BC671}"/>
          </ac:graphicFrameMkLst>
        </pc:graphicFrameChg>
      </pc:sldChg>
      <pc:sldChg chg="addSp delSp modSp new del mod">
        <pc:chgData name="Andres Felipe Rivillas Paez" userId="b14b722e318dd027" providerId="LiveId" clId="{0F7171B5-AF8A-44E1-BDC3-0A62598BBE9A}" dt="2022-03-01T17:26:50.317" v="62" actId="680"/>
        <pc:sldMkLst>
          <pc:docMk/>
          <pc:sldMk cId="4063290947" sldId="257"/>
        </pc:sldMkLst>
        <pc:spChg chg="add del">
          <ac:chgData name="Andres Felipe Rivillas Paez" userId="b14b722e318dd027" providerId="LiveId" clId="{0F7171B5-AF8A-44E1-BDC3-0A62598BBE9A}" dt="2022-03-01T17:26:49.920" v="61" actId="3680"/>
          <ac:spMkLst>
            <pc:docMk/>
            <pc:sldMk cId="4063290947" sldId="257"/>
            <ac:spMk id="3" creationId="{5D6C6A46-8732-495F-93C9-18F9FC60B8B1}"/>
          </ac:spMkLst>
        </pc:spChg>
        <pc:graphicFrameChg chg="add del mod ord modGraphic">
          <ac:chgData name="Andres Felipe Rivillas Paez" userId="b14b722e318dd027" providerId="LiveId" clId="{0F7171B5-AF8A-44E1-BDC3-0A62598BBE9A}" dt="2022-03-01T17:26:49.920" v="61" actId="3680"/>
          <ac:graphicFrameMkLst>
            <pc:docMk/>
            <pc:sldMk cId="4063290947" sldId="257"/>
            <ac:graphicFrameMk id="4" creationId="{49DC4FBA-ADE7-40E7-A760-34BBAE5087A6}"/>
          </ac:graphicFrameMkLst>
        </pc:graphicFrameChg>
      </pc:sldChg>
      <pc:sldChg chg="addSp delSp modSp new mod">
        <pc:chgData name="Andres Felipe Rivillas Paez" userId="b14b722e318dd027" providerId="LiveId" clId="{0F7171B5-AF8A-44E1-BDC3-0A62598BBE9A}" dt="2022-03-01T21:20:57.791" v="1025" actId="255"/>
        <pc:sldMkLst>
          <pc:docMk/>
          <pc:sldMk cId="2476433398" sldId="258"/>
        </pc:sldMkLst>
        <pc:spChg chg="mod">
          <ac:chgData name="Andres Felipe Rivillas Paez" userId="b14b722e318dd027" providerId="LiveId" clId="{0F7171B5-AF8A-44E1-BDC3-0A62598BBE9A}" dt="2022-03-01T20:41:44.205" v="873" actId="21"/>
          <ac:spMkLst>
            <pc:docMk/>
            <pc:sldMk cId="2476433398" sldId="258"/>
            <ac:spMk id="2" creationId="{F4D357FD-DBEB-4A16-87E7-57CC94E30F5A}"/>
          </ac:spMkLst>
        </pc:spChg>
        <pc:spChg chg="del">
          <ac:chgData name="Andres Felipe Rivillas Paez" userId="b14b722e318dd027" providerId="LiveId" clId="{0F7171B5-AF8A-44E1-BDC3-0A62598BBE9A}" dt="2022-03-01T19:34:08.033" v="419"/>
          <ac:spMkLst>
            <pc:docMk/>
            <pc:sldMk cId="2476433398" sldId="258"/>
            <ac:spMk id="3" creationId="{70B7EF57-E93B-4755-81CA-DA44D6D1291F}"/>
          </ac:spMkLst>
        </pc:spChg>
        <pc:spChg chg="add del mod">
          <ac:chgData name="Andres Felipe Rivillas Paez" userId="b14b722e318dd027" providerId="LiveId" clId="{0F7171B5-AF8A-44E1-BDC3-0A62598BBE9A}" dt="2022-03-01T20:34:20.781" v="751" actId="3680"/>
          <ac:spMkLst>
            <pc:docMk/>
            <pc:sldMk cId="2476433398" sldId="258"/>
            <ac:spMk id="7" creationId="{B47B58CB-10C3-41A7-87E8-846C9305E223}"/>
          </ac:spMkLst>
        </pc:spChg>
        <pc:spChg chg="add del mod">
          <ac:chgData name="Andres Felipe Rivillas Paez" userId="b14b722e318dd027" providerId="LiveId" clId="{0F7171B5-AF8A-44E1-BDC3-0A62598BBE9A}" dt="2022-03-01T20:38:04.462" v="830" actId="3680"/>
          <ac:spMkLst>
            <pc:docMk/>
            <pc:sldMk cId="2476433398" sldId="258"/>
            <ac:spMk id="10" creationId="{69EFC650-8957-4E49-B0EB-5D28002AC7EF}"/>
          </ac:spMkLst>
        </pc:spChg>
        <pc:spChg chg="add del mod">
          <ac:chgData name="Andres Felipe Rivillas Paez" userId="b14b722e318dd027" providerId="LiveId" clId="{0F7171B5-AF8A-44E1-BDC3-0A62598BBE9A}" dt="2022-03-01T20:38:41.390" v="832" actId="3680"/>
          <ac:spMkLst>
            <pc:docMk/>
            <pc:sldMk cId="2476433398" sldId="258"/>
            <ac:spMk id="13" creationId="{EF3D179C-C503-44AA-A0A7-525E55F746BE}"/>
          </ac:spMkLst>
        </pc:spChg>
        <pc:spChg chg="add del mod">
          <ac:chgData name="Andres Felipe Rivillas Paez" userId="b14b722e318dd027" providerId="LiveId" clId="{0F7171B5-AF8A-44E1-BDC3-0A62598BBE9A}" dt="2022-03-01T20:40:41.851" v="854" actId="3680"/>
          <ac:spMkLst>
            <pc:docMk/>
            <pc:sldMk cId="2476433398" sldId="258"/>
            <ac:spMk id="16" creationId="{20FC663D-F1AC-465E-ACEC-261F5039A4F0}"/>
          </ac:spMkLst>
        </pc:spChg>
        <pc:graphicFrameChg chg="add del mod">
          <ac:chgData name="Andres Felipe Rivillas Paez" userId="b14b722e318dd027" providerId="LiveId" clId="{0F7171B5-AF8A-44E1-BDC3-0A62598BBE9A}" dt="2022-03-01T19:35:00.459" v="423" actId="478"/>
          <ac:graphicFrameMkLst>
            <pc:docMk/>
            <pc:sldMk cId="2476433398" sldId="258"/>
            <ac:graphicFrameMk id="4" creationId="{8E03F6B8-EEB6-4A76-A5DC-5EDAEBFA6D70}"/>
          </ac:graphicFrameMkLst>
        </pc:graphicFrameChg>
        <pc:graphicFrameChg chg="add del mod">
          <ac:chgData name="Andres Felipe Rivillas Paez" userId="b14b722e318dd027" providerId="LiveId" clId="{0F7171B5-AF8A-44E1-BDC3-0A62598BBE9A}" dt="2022-03-01T19:34:57.490" v="422" actId="478"/>
          <ac:graphicFrameMkLst>
            <pc:docMk/>
            <pc:sldMk cId="2476433398" sldId="258"/>
            <ac:graphicFrameMk id="5" creationId="{7B4BA2CD-CFEA-4BA0-BCFD-97E3D5BDDD92}"/>
          </ac:graphicFrameMkLst>
        </pc:graphicFrameChg>
        <pc:graphicFrameChg chg="add del mod ord modGraphic">
          <ac:chgData name="Andres Felipe Rivillas Paez" userId="b14b722e318dd027" providerId="LiveId" clId="{0F7171B5-AF8A-44E1-BDC3-0A62598BBE9A}" dt="2022-03-01T20:37:50.441" v="829" actId="21"/>
          <ac:graphicFrameMkLst>
            <pc:docMk/>
            <pc:sldMk cId="2476433398" sldId="258"/>
            <ac:graphicFrameMk id="8" creationId="{AABB0AED-D7CA-45CD-B989-A590E0B787E8}"/>
          </ac:graphicFrameMkLst>
        </pc:graphicFrameChg>
        <pc:graphicFrameChg chg="add del mod ord modGraphic">
          <ac:chgData name="Andres Felipe Rivillas Paez" userId="b14b722e318dd027" providerId="LiveId" clId="{0F7171B5-AF8A-44E1-BDC3-0A62598BBE9A}" dt="2022-03-01T20:38:28.140" v="831" actId="21"/>
          <ac:graphicFrameMkLst>
            <pc:docMk/>
            <pc:sldMk cId="2476433398" sldId="258"/>
            <ac:graphicFrameMk id="11" creationId="{A6554793-2AE2-477A-868E-5DE32A3B2DA6}"/>
          </ac:graphicFrameMkLst>
        </pc:graphicFrameChg>
        <pc:graphicFrameChg chg="add del mod ord modGraphic">
          <ac:chgData name="Andres Felipe Rivillas Paez" userId="b14b722e318dd027" providerId="LiveId" clId="{0F7171B5-AF8A-44E1-BDC3-0A62598BBE9A}" dt="2022-03-01T20:40:18.043" v="853" actId="478"/>
          <ac:graphicFrameMkLst>
            <pc:docMk/>
            <pc:sldMk cId="2476433398" sldId="258"/>
            <ac:graphicFrameMk id="14" creationId="{E95FAD17-2330-4929-95B1-FC671C8632D4}"/>
          </ac:graphicFrameMkLst>
        </pc:graphicFrameChg>
        <pc:graphicFrameChg chg="add mod ord modGraphic">
          <ac:chgData name="Andres Felipe Rivillas Paez" userId="b14b722e318dd027" providerId="LiveId" clId="{0F7171B5-AF8A-44E1-BDC3-0A62598BBE9A}" dt="2022-03-01T21:20:57.791" v="1025" actId="255"/>
          <ac:graphicFrameMkLst>
            <pc:docMk/>
            <pc:sldMk cId="2476433398" sldId="258"/>
            <ac:graphicFrameMk id="17" creationId="{573B35C4-9B29-46C0-A83C-224784872D6C}"/>
          </ac:graphicFrameMkLst>
        </pc:graphicFrameChg>
      </pc:sldChg>
      <pc:sldChg chg="addSp delSp modSp new add del mod">
        <pc:chgData name="Andres Felipe Rivillas Paez" userId="b14b722e318dd027" providerId="LiveId" clId="{0F7171B5-AF8A-44E1-BDC3-0A62598BBE9A}" dt="2022-03-02T15:03:38.275" v="1179" actId="1076"/>
        <pc:sldMkLst>
          <pc:docMk/>
          <pc:sldMk cId="670296036" sldId="259"/>
        </pc:sldMkLst>
        <pc:spChg chg="mod">
          <ac:chgData name="Andres Felipe Rivillas Paez" userId="b14b722e318dd027" providerId="LiveId" clId="{0F7171B5-AF8A-44E1-BDC3-0A62598BBE9A}" dt="2022-03-01T19:39:43.950" v="454" actId="1076"/>
          <ac:spMkLst>
            <pc:docMk/>
            <pc:sldMk cId="670296036" sldId="259"/>
            <ac:spMk id="2" creationId="{84929702-ABC3-411D-90BB-1FB44113A34B}"/>
          </ac:spMkLst>
        </pc:spChg>
        <pc:spChg chg="del">
          <ac:chgData name="Andres Felipe Rivillas Paez" userId="b14b722e318dd027" providerId="LiveId" clId="{0F7171B5-AF8A-44E1-BDC3-0A62598BBE9A}" dt="2022-03-01T19:36:25.324" v="437" actId="1957"/>
          <ac:spMkLst>
            <pc:docMk/>
            <pc:sldMk cId="670296036" sldId="259"/>
            <ac:spMk id="3" creationId="{5CE29091-157B-4012-8973-32C8BE20C97B}"/>
          </ac:spMkLst>
        </pc:spChg>
        <pc:spChg chg="add del mod">
          <ac:chgData name="Andres Felipe Rivillas Paez" userId="b14b722e318dd027" providerId="LiveId" clId="{0F7171B5-AF8A-44E1-BDC3-0A62598BBE9A}" dt="2022-03-01T19:37:11.722" v="440" actId="1957"/>
          <ac:spMkLst>
            <pc:docMk/>
            <pc:sldMk cId="670296036" sldId="259"/>
            <ac:spMk id="8" creationId="{3B7C27A5-3664-47E0-8680-83691FF94B8E}"/>
          </ac:spMkLst>
        </pc:spChg>
        <pc:spChg chg="add del mod">
          <ac:chgData name="Andres Felipe Rivillas Paez" userId="b14b722e318dd027" providerId="LiveId" clId="{0F7171B5-AF8A-44E1-BDC3-0A62598BBE9A}" dt="2022-03-02T15:03:38.275" v="1179" actId="1076"/>
          <ac:spMkLst>
            <pc:docMk/>
            <pc:sldMk cId="670296036" sldId="259"/>
            <ac:spMk id="12" creationId="{E3057BED-CA8A-49D2-9D0C-BBCB1C937BA2}"/>
          </ac:spMkLst>
        </pc:spChg>
        <pc:spChg chg="add del mod">
          <ac:chgData name="Andres Felipe Rivillas Paez" userId="b14b722e318dd027" providerId="LiveId" clId="{0F7171B5-AF8A-44E1-BDC3-0A62598BBE9A}" dt="2022-03-01T19:38:27.910" v="444"/>
          <ac:spMkLst>
            <pc:docMk/>
            <pc:sldMk cId="670296036" sldId="259"/>
            <ac:spMk id="13" creationId="{ADB2D59E-0F65-4211-B96E-50B5BDE2E1C4}"/>
          </ac:spMkLst>
        </pc:spChg>
        <pc:graphicFrameChg chg="add del mod">
          <ac:chgData name="Andres Felipe Rivillas Paez" userId="b14b722e318dd027" providerId="LiveId" clId="{0F7171B5-AF8A-44E1-BDC3-0A62598BBE9A}" dt="2022-03-01T19:36:51.860" v="438" actId="478"/>
          <ac:graphicFrameMkLst>
            <pc:docMk/>
            <pc:sldMk cId="670296036" sldId="259"/>
            <ac:graphicFrameMk id="6" creationId="{CB26A756-0A18-47C4-A61B-24834440F9F4}"/>
          </ac:graphicFrameMkLst>
        </pc:graphicFrameChg>
        <pc:graphicFrameChg chg="add del mod">
          <ac:chgData name="Andres Felipe Rivillas Paez" userId="b14b722e318dd027" providerId="LiveId" clId="{0F7171B5-AF8A-44E1-BDC3-0A62598BBE9A}" dt="2022-03-01T19:38:19.112" v="443" actId="478"/>
          <ac:graphicFrameMkLst>
            <pc:docMk/>
            <pc:sldMk cId="670296036" sldId="259"/>
            <ac:graphicFrameMk id="11" creationId="{AD199984-1197-49F7-94AC-FF48FE6D034E}"/>
          </ac:graphicFrameMkLst>
        </pc:graphicFrameChg>
        <pc:graphicFrameChg chg="add mod">
          <ac:chgData name="Andres Felipe Rivillas Paez" userId="b14b722e318dd027" providerId="LiveId" clId="{0F7171B5-AF8A-44E1-BDC3-0A62598BBE9A}" dt="2022-03-01T19:44:46.075" v="476" actId="14100"/>
          <ac:graphicFrameMkLst>
            <pc:docMk/>
            <pc:sldMk cId="670296036" sldId="259"/>
            <ac:graphicFrameMk id="15" creationId="{1ED5DDE4-8F97-4D56-8EB7-C539307660CA}"/>
          </ac:graphicFrameMkLst>
        </pc:graphicFrameChg>
        <pc:picChg chg="add mod">
          <ac:chgData name="Andres Felipe Rivillas Paez" userId="b14b722e318dd027" providerId="LiveId" clId="{0F7171B5-AF8A-44E1-BDC3-0A62598BBE9A}" dt="2022-03-01T19:44:42.545" v="475" actId="14100"/>
          <ac:picMkLst>
            <pc:docMk/>
            <pc:sldMk cId="670296036" sldId="259"/>
            <ac:picMk id="14" creationId="{922661BD-239D-4A2D-B073-B36022ACF3D5}"/>
          </ac:picMkLst>
        </pc:picChg>
        <pc:picChg chg="add mod">
          <ac:chgData name="Andres Felipe Rivillas Paez" userId="b14b722e318dd027" providerId="LiveId" clId="{0F7171B5-AF8A-44E1-BDC3-0A62598BBE9A}" dt="2022-03-01T19:44:38.722" v="474" actId="14100"/>
          <ac:picMkLst>
            <pc:docMk/>
            <pc:sldMk cId="670296036" sldId="259"/>
            <ac:picMk id="16" creationId="{335E1987-B5DA-49F5-9090-E294E49325C8}"/>
          </ac:picMkLst>
        </pc:picChg>
        <pc:picChg chg="add mod">
          <ac:chgData name="Andres Felipe Rivillas Paez" userId="b14b722e318dd027" providerId="LiveId" clId="{0F7171B5-AF8A-44E1-BDC3-0A62598BBE9A}" dt="2022-03-01T19:44:35.790" v="473" actId="14100"/>
          <ac:picMkLst>
            <pc:docMk/>
            <pc:sldMk cId="670296036" sldId="259"/>
            <ac:picMk id="17" creationId="{F4347252-5332-492C-BED0-0F048F2E6E01}"/>
          </ac:picMkLst>
        </pc:picChg>
      </pc:sldChg>
      <pc:sldChg chg="modSp new mod">
        <pc:chgData name="Andres Felipe Rivillas Paez" userId="b14b722e318dd027" providerId="LiveId" clId="{0F7171B5-AF8A-44E1-BDC3-0A62598BBE9A}" dt="2022-03-01T19:36:01.500" v="435" actId="1076"/>
        <pc:sldMkLst>
          <pc:docMk/>
          <pc:sldMk cId="1838512423" sldId="260"/>
        </pc:sldMkLst>
        <pc:spChg chg="mod">
          <ac:chgData name="Andres Felipe Rivillas Paez" userId="b14b722e318dd027" providerId="LiveId" clId="{0F7171B5-AF8A-44E1-BDC3-0A62598BBE9A}" dt="2022-03-01T19:36:01.500" v="435" actId="1076"/>
          <ac:spMkLst>
            <pc:docMk/>
            <pc:sldMk cId="1838512423" sldId="260"/>
            <ac:spMk id="2" creationId="{3E2D7EF1-663D-48EC-83B2-80DB31B8399E}"/>
          </ac:spMkLst>
        </pc:spChg>
      </pc:sldChg>
      <pc:sldChg chg="addSp delSp modSp new del mod">
        <pc:chgData name="Andres Felipe Rivillas Paez" userId="b14b722e318dd027" providerId="LiveId" clId="{0F7171B5-AF8A-44E1-BDC3-0A62598BBE9A}" dt="2022-03-02T15:51:41.299" v="1345" actId="2696"/>
        <pc:sldMkLst>
          <pc:docMk/>
          <pc:sldMk cId="3569944131" sldId="261"/>
        </pc:sldMkLst>
        <pc:graphicFrameChg chg="add del mod">
          <ac:chgData name="Andres Felipe Rivillas Paez" userId="b14b722e318dd027" providerId="LiveId" clId="{0F7171B5-AF8A-44E1-BDC3-0A62598BBE9A}" dt="2022-03-02T15:05:57.095" v="1197" actId="21"/>
          <ac:graphicFrameMkLst>
            <pc:docMk/>
            <pc:sldMk cId="3569944131" sldId="261"/>
            <ac:graphicFrameMk id="2" creationId="{1399568E-B819-4CFC-A9EF-0DB9FE56A0E0}"/>
          </ac:graphicFrameMkLst>
        </pc:graphicFrameChg>
        <pc:graphicFrameChg chg="add del mod">
          <ac:chgData name="Andres Felipe Rivillas Paez" userId="b14b722e318dd027" providerId="LiveId" clId="{0F7171B5-AF8A-44E1-BDC3-0A62598BBE9A}" dt="2022-03-02T15:44:53.974" v="1321" actId="21"/>
          <ac:graphicFrameMkLst>
            <pc:docMk/>
            <pc:sldMk cId="3569944131" sldId="261"/>
            <ac:graphicFrameMk id="3" creationId="{7C1336C4-5B9B-468F-AEE8-33BA14F7E253}"/>
          </ac:graphicFrameMkLst>
        </pc:graphicFrameChg>
        <pc:graphicFrameChg chg="add del mod">
          <ac:chgData name="Andres Felipe Rivillas Paez" userId="b14b722e318dd027" providerId="LiveId" clId="{0F7171B5-AF8A-44E1-BDC3-0A62598BBE9A}" dt="2022-03-02T15:41:34.684" v="1278" actId="21"/>
          <ac:graphicFrameMkLst>
            <pc:docMk/>
            <pc:sldMk cId="3569944131" sldId="261"/>
            <ac:graphicFrameMk id="5" creationId="{572E1190-2163-4882-8D79-49F2B7B4C1EB}"/>
          </ac:graphicFrameMkLst>
        </pc:graphicFrameChg>
        <pc:picChg chg="add del mod">
          <ac:chgData name="Andres Felipe Rivillas Paez" userId="b14b722e318dd027" providerId="LiveId" clId="{0F7171B5-AF8A-44E1-BDC3-0A62598BBE9A}" dt="2022-03-02T15:45:42.631" v="1327" actId="21"/>
          <ac:picMkLst>
            <pc:docMk/>
            <pc:sldMk cId="3569944131" sldId="261"/>
            <ac:picMk id="4" creationId="{11F190BE-78B8-490D-8526-B67975BFDE50}"/>
          </ac:picMkLst>
        </pc:picChg>
      </pc:sldChg>
      <pc:sldChg chg="new del">
        <pc:chgData name="Andres Felipe Rivillas Paez" userId="b14b722e318dd027" providerId="LiveId" clId="{0F7171B5-AF8A-44E1-BDC3-0A62598BBE9A}" dt="2022-03-01T19:45:12.634" v="478" actId="47"/>
        <pc:sldMkLst>
          <pc:docMk/>
          <pc:sldMk cId="4025535081" sldId="261"/>
        </pc:sldMkLst>
      </pc:sldChg>
      <pc:sldChg chg="addSp delSp modSp new del mod">
        <pc:chgData name="Andres Felipe Rivillas Paez" userId="b14b722e318dd027" providerId="LiveId" clId="{0F7171B5-AF8A-44E1-BDC3-0A62598BBE9A}" dt="2022-03-02T16:13:17.530" v="1381" actId="2696"/>
        <pc:sldMkLst>
          <pc:docMk/>
          <pc:sldMk cId="1635651579" sldId="262"/>
        </pc:sldMkLst>
        <pc:graphicFrameChg chg="add del mod">
          <ac:chgData name="Andres Felipe Rivillas Paez" userId="b14b722e318dd027" providerId="LiveId" clId="{0F7171B5-AF8A-44E1-BDC3-0A62598BBE9A}" dt="2022-03-02T15:51:44.889" v="1346" actId="21"/>
          <ac:graphicFrameMkLst>
            <pc:docMk/>
            <pc:sldMk cId="1635651579" sldId="262"/>
            <ac:graphicFrameMk id="2" creationId="{D79B1BA9-E80E-42B3-96BA-89746D4AA6EC}"/>
          </ac:graphicFrameMkLst>
        </pc:graphicFrameChg>
        <pc:graphicFrameChg chg="add del mod">
          <ac:chgData name="Andres Felipe Rivillas Paez" userId="b14b722e318dd027" providerId="LiveId" clId="{0F7171B5-AF8A-44E1-BDC3-0A62598BBE9A}" dt="2022-03-02T16:10:38.391" v="1361" actId="21"/>
          <ac:graphicFrameMkLst>
            <pc:docMk/>
            <pc:sldMk cId="1635651579" sldId="262"/>
            <ac:graphicFrameMk id="3" creationId="{DA68B1DC-C7FF-4B4A-9620-D5059B2BD087}"/>
          </ac:graphicFrameMkLst>
        </pc:graphicFrameChg>
        <pc:picChg chg="add del mod">
          <ac:chgData name="Andres Felipe Rivillas Paez" userId="b14b722e318dd027" providerId="LiveId" clId="{0F7171B5-AF8A-44E1-BDC3-0A62598BBE9A}" dt="2022-03-02T15:52:42.289" v="1354" actId="21"/>
          <ac:picMkLst>
            <pc:docMk/>
            <pc:sldMk cId="1635651579" sldId="262"/>
            <ac:picMk id="4" creationId="{85FD9963-64E7-4252-ADEF-0D35B89D76D5}"/>
          </ac:picMkLst>
        </pc:picChg>
        <pc:picChg chg="add del mod">
          <ac:chgData name="Andres Felipe Rivillas Paez" userId="b14b722e318dd027" providerId="LiveId" clId="{0F7171B5-AF8A-44E1-BDC3-0A62598BBE9A}" dt="2022-03-02T16:11:52.522" v="1375" actId="21"/>
          <ac:picMkLst>
            <pc:docMk/>
            <pc:sldMk cId="1635651579" sldId="262"/>
            <ac:picMk id="5" creationId="{CFEF36CD-9063-4C27-A10B-1049D278CAEE}"/>
          </ac:picMkLst>
        </pc:picChg>
      </pc:sldChg>
      <pc:sldChg chg="addSp delSp modSp new del mod">
        <pc:chgData name="Andres Felipe Rivillas Paez" userId="b14b722e318dd027" providerId="LiveId" clId="{0F7171B5-AF8A-44E1-BDC3-0A62598BBE9A}" dt="2022-03-02T16:18:24.738" v="1445" actId="2696"/>
        <pc:sldMkLst>
          <pc:docMk/>
          <pc:sldMk cId="4105157431" sldId="263"/>
        </pc:sldMkLst>
        <pc:graphicFrameChg chg="add del mod">
          <ac:chgData name="Andres Felipe Rivillas Paez" userId="b14b722e318dd027" providerId="LiveId" clId="{0F7171B5-AF8A-44E1-BDC3-0A62598BBE9A}" dt="2022-03-02T16:13:22.597" v="1382" actId="21"/>
          <ac:graphicFrameMkLst>
            <pc:docMk/>
            <pc:sldMk cId="4105157431" sldId="263"/>
            <ac:graphicFrameMk id="2" creationId="{0D138CC1-97A4-44CF-B2CF-E8B6BDE07551}"/>
          </ac:graphicFrameMkLst>
        </pc:graphicFrameChg>
        <pc:graphicFrameChg chg="add mod">
          <ac:chgData name="Andres Felipe Rivillas Paez" userId="b14b722e318dd027" providerId="LiveId" clId="{0F7171B5-AF8A-44E1-BDC3-0A62598BBE9A}" dt="2022-03-01T19:56:19.910" v="552"/>
          <ac:graphicFrameMkLst>
            <pc:docMk/>
            <pc:sldMk cId="4105157431" sldId="263"/>
            <ac:graphicFrameMk id="3" creationId="{0D138CC1-97A4-44CF-B2CF-E8B6BDE07551}"/>
          </ac:graphicFrameMkLst>
        </pc:graphicFrameChg>
        <pc:graphicFrameChg chg="add mod">
          <ac:chgData name="Andres Felipe Rivillas Paez" userId="b14b722e318dd027" providerId="LiveId" clId="{0F7171B5-AF8A-44E1-BDC3-0A62598BBE9A}" dt="2022-03-01T19:56:19.708" v="551"/>
          <ac:graphicFrameMkLst>
            <pc:docMk/>
            <pc:sldMk cId="4105157431" sldId="263"/>
            <ac:graphicFrameMk id="4" creationId="{0D138CC1-97A4-44CF-B2CF-E8B6BDE07551}"/>
          </ac:graphicFrameMkLst>
        </pc:graphicFrameChg>
        <pc:graphicFrameChg chg="add mod">
          <ac:chgData name="Andres Felipe Rivillas Paez" userId="b14b722e318dd027" providerId="LiveId" clId="{0F7171B5-AF8A-44E1-BDC3-0A62598BBE9A}" dt="2022-03-01T19:56:19.670" v="550"/>
          <ac:graphicFrameMkLst>
            <pc:docMk/>
            <pc:sldMk cId="4105157431" sldId="263"/>
            <ac:graphicFrameMk id="5" creationId="{0D138CC1-97A4-44CF-B2CF-E8B6BDE07551}"/>
          </ac:graphicFrameMkLst>
        </pc:graphicFrameChg>
        <pc:graphicFrameChg chg="add mod">
          <ac:chgData name="Andres Felipe Rivillas Paez" userId="b14b722e318dd027" providerId="LiveId" clId="{0F7171B5-AF8A-44E1-BDC3-0A62598BBE9A}" dt="2022-03-01T19:56:19.255" v="549"/>
          <ac:graphicFrameMkLst>
            <pc:docMk/>
            <pc:sldMk cId="4105157431" sldId="263"/>
            <ac:graphicFrameMk id="6" creationId="{0D138CC1-97A4-44CF-B2CF-E8B6BDE07551}"/>
          </ac:graphicFrameMkLst>
        </pc:graphicFrameChg>
        <pc:graphicFrameChg chg="add mod">
          <ac:chgData name="Andres Felipe Rivillas Paez" userId="b14b722e318dd027" providerId="LiveId" clId="{0F7171B5-AF8A-44E1-BDC3-0A62598BBE9A}" dt="2022-03-01T19:56:19.040" v="548"/>
          <ac:graphicFrameMkLst>
            <pc:docMk/>
            <pc:sldMk cId="4105157431" sldId="263"/>
            <ac:graphicFrameMk id="7" creationId="{0D138CC1-97A4-44CF-B2CF-E8B6BDE07551}"/>
          </ac:graphicFrameMkLst>
        </pc:graphicFrameChg>
        <pc:graphicFrameChg chg="add mod">
          <ac:chgData name="Andres Felipe Rivillas Paez" userId="b14b722e318dd027" providerId="LiveId" clId="{0F7171B5-AF8A-44E1-BDC3-0A62598BBE9A}" dt="2022-03-01T19:56:18.820" v="547"/>
          <ac:graphicFrameMkLst>
            <pc:docMk/>
            <pc:sldMk cId="4105157431" sldId="263"/>
            <ac:graphicFrameMk id="8" creationId="{0D138CC1-97A4-44CF-B2CF-E8B6BDE07551}"/>
          </ac:graphicFrameMkLst>
        </pc:graphicFrameChg>
        <pc:picChg chg="add del mod">
          <ac:chgData name="Andres Felipe Rivillas Paez" userId="b14b722e318dd027" providerId="LiveId" clId="{0F7171B5-AF8A-44E1-BDC3-0A62598BBE9A}" dt="2022-03-02T16:15:08.577" v="1399" actId="21"/>
          <ac:picMkLst>
            <pc:docMk/>
            <pc:sldMk cId="4105157431" sldId="263"/>
            <ac:picMk id="9" creationId="{C15ED889-4A79-4A58-953D-DBC71E5167F4}"/>
          </ac:picMkLst>
        </pc:picChg>
        <pc:picChg chg="add del mod">
          <ac:chgData name="Andres Felipe Rivillas Paez" userId="b14b722e318dd027" providerId="LiveId" clId="{0F7171B5-AF8A-44E1-BDC3-0A62598BBE9A}" dt="2022-03-02T16:14:04.277" v="1388" actId="21"/>
          <ac:picMkLst>
            <pc:docMk/>
            <pc:sldMk cId="4105157431" sldId="263"/>
            <ac:picMk id="10" creationId="{DE6D5260-12B2-4A21-B3A6-FB2302A31079}"/>
          </ac:picMkLst>
        </pc:picChg>
        <pc:picChg chg="add del mod">
          <ac:chgData name="Andres Felipe Rivillas Paez" userId="b14b722e318dd027" providerId="LiveId" clId="{0F7171B5-AF8A-44E1-BDC3-0A62598BBE9A}" dt="2022-03-02T16:15:38.762" v="1407" actId="21"/>
          <ac:picMkLst>
            <pc:docMk/>
            <pc:sldMk cId="4105157431" sldId="263"/>
            <ac:picMk id="11" creationId="{1FE0B0DA-E1AD-4E18-9663-B8B42965EF5C}"/>
          </ac:picMkLst>
        </pc:picChg>
      </pc:sldChg>
      <pc:sldChg chg="addSp delSp modSp new del mod">
        <pc:chgData name="Andres Felipe Rivillas Paez" userId="b14b722e318dd027" providerId="LiveId" clId="{0F7171B5-AF8A-44E1-BDC3-0A62598BBE9A}" dt="2022-03-02T16:24:32.892" v="1494" actId="2696"/>
        <pc:sldMkLst>
          <pc:docMk/>
          <pc:sldMk cId="4078332165" sldId="264"/>
        </pc:sldMkLst>
        <pc:graphicFrameChg chg="add del mod">
          <ac:chgData name="Andres Felipe Rivillas Paez" userId="b14b722e318dd027" providerId="LiveId" clId="{0F7171B5-AF8A-44E1-BDC3-0A62598BBE9A}" dt="2022-03-02T16:20:32.492" v="1455" actId="21"/>
          <ac:graphicFrameMkLst>
            <pc:docMk/>
            <pc:sldMk cId="4078332165" sldId="264"/>
            <ac:graphicFrameMk id="2" creationId="{4D9EDE6D-5B87-42BE-8668-7EB6C51B15FE}"/>
          </ac:graphicFrameMkLst>
        </pc:graphicFrameChg>
        <pc:graphicFrameChg chg="add del mod">
          <ac:chgData name="Andres Felipe Rivillas Paez" userId="b14b722e318dd027" providerId="LiveId" clId="{0F7171B5-AF8A-44E1-BDC3-0A62598BBE9A}" dt="2022-03-02T16:21:05.957" v="1463" actId="21"/>
          <ac:graphicFrameMkLst>
            <pc:docMk/>
            <pc:sldMk cId="4078332165" sldId="264"/>
            <ac:graphicFrameMk id="3" creationId="{3FE7EA43-482E-40BC-835F-FE162A7514A4}"/>
          </ac:graphicFrameMkLst>
        </pc:graphicFrameChg>
        <pc:graphicFrameChg chg="add del mod">
          <ac:chgData name="Andres Felipe Rivillas Paez" userId="b14b722e318dd027" providerId="LiveId" clId="{0F7171B5-AF8A-44E1-BDC3-0A62598BBE9A}" dt="2022-03-02T16:22:13.887" v="1474" actId="478"/>
          <ac:graphicFrameMkLst>
            <pc:docMk/>
            <pc:sldMk cId="4078332165" sldId="264"/>
            <ac:graphicFrameMk id="4" creationId="{4D9EDE6D-5B87-42BE-8668-7EB6C51B15FE}"/>
          </ac:graphicFrameMkLst>
        </pc:graphicFrameChg>
        <pc:graphicFrameChg chg="add del mod">
          <ac:chgData name="Andres Felipe Rivillas Paez" userId="b14b722e318dd027" providerId="LiveId" clId="{0F7171B5-AF8A-44E1-BDC3-0A62598BBE9A}" dt="2022-03-02T16:22:17.497" v="1475" actId="21"/>
          <ac:graphicFrameMkLst>
            <pc:docMk/>
            <pc:sldMk cId="4078332165" sldId="264"/>
            <ac:graphicFrameMk id="5" creationId="{75171033-CEDA-4DF6-B81F-BC97F20C9C4F}"/>
          </ac:graphicFrameMkLst>
        </pc:graphicFrameChg>
      </pc:sldChg>
      <pc:sldChg chg="modSp new mod">
        <pc:chgData name="Andres Felipe Rivillas Paez" userId="b14b722e318dd027" providerId="LiveId" clId="{0F7171B5-AF8A-44E1-BDC3-0A62598BBE9A}" dt="2022-03-01T20:02:28.030" v="602" actId="1076"/>
        <pc:sldMkLst>
          <pc:docMk/>
          <pc:sldMk cId="344590415" sldId="265"/>
        </pc:sldMkLst>
        <pc:spChg chg="mod">
          <ac:chgData name="Andres Felipe Rivillas Paez" userId="b14b722e318dd027" providerId="LiveId" clId="{0F7171B5-AF8A-44E1-BDC3-0A62598BBE9A}" dt="2022-03-01T20:02:28.030" v="602" actId="1076"/>
          <ac:spMkLst>
            <pc:docMk/>
            <pc:sldMk cId="344590415" sldId="265"/>
            <ac:spMk id="2" creationId="{A44BA906-3558-4785-84A7-A0084CF666D0}"/>
          </ac:spMkLst>
        </pc:spChg>
      </pc:sldChg>
      <pc:sldChg chg="addSp modSp new mod">
        <pc:chgData name="Andres Felipe Rivillas Paez" userId="b14b722e318dd027" providerId="LiveId" clId="{0F7171B5-AF8A-44E1-BDC3-0A62598BBE9A}" dt="2022-03-02T16:25:57.867" v="1507" actId="122"/>
        <pc:sldMkLst>
          <pc:docMk/>
          <pc:sldMk cId="2263207115" sldId="266"/>
        </pc:sldMkLst>
        <pc:spChg chg="mod">
          <ac:chgData name="Andres Felipe Rivillas Paez" userId="b14b722e318dd027" providerId="LiveId" clId="{0F7171B5-AF8A-44E1-BDC3-0A62598BBE9A}" dt="2022-03-02T16:25:57.867" v="1507" actId="122"/>
          <ac:spMkLst>
            <pc:docMk/>
            <pc:sldMk cId="2263207115" sldId="266"/>
            <ac:spMk id="5" creationId="{8ACEA6A5-1087-4819-91A4-955BCBED5C49}"/>
          </ac:spMkLst>
        </pc:spChg>
        <pc:graphicFrameChg chg="add mod">
          <ac:chgData name="Andres Felipe Rivillas Paez" userId="b14b722e318dd027" providerId="LiveId" clId="{0F7171B5-AF8A-44E1-BDC3-0A62598BBE9A}" dt="2022-03-01T20:03:34.960" v="608" actId="14100"/>
          <ac:graphicFrameMkLst>
            <pc:docMk/>
            <pc:sldMk cId="2263207115" sldId="266"/>
            <ac:graphicFrameMk id="2" creationId="{1EDF53D6-C36A-4D83-8013-CB4AC15CF883}"/>
          </ac:graphicFrameMkLst>
        </pc:graphicFrameChg>
        <pc:graphicFrameChg chg="add mod">
          <ac:chgData name="Andres Felipe Rivillas Paez" userId="b14b722e318dd027" providerId="LiveId" clId="{0F7171B5-AF8A-44E1-BDC3-0A62598BBE9A}" dt="2022-03-01T20:03:53.835" v="613" actId="14100"/>
          <ac:graphicFrameMkLst>
            <pc:docMk/>
            <pc:sldMk cId="2263207115" sldId="266"/>
            <ac:graphicFrameMk id="3" creationId="{39526454-466E-4F79-A8D7-AE8D1CE1FCBA}"/>
          </ac:graphicFrameMkLst>
        </pc:graphicFrameChg>
      </pc:sldChg>
      <pc:sldChg chg="addSp modSp new mod">
        <pc:chgData name="Andres Felipe Rivillas Paez" userId="b14b722e318dd027" providerId="LiveId" clId="{0F7171B5-AF8A-44E1-BDC3-0A62598BBE9A}" dt="2022-03-02T16:25:25.107" v="1501" actId="113"/>
        <pc:sldMkLst>
          <pc:docMk/>
          <pc:sldMk cId="2711924816" sldId="267"/>
        </pc:sldMkLst>
        <pc:spChg chg="add mod">
          <ac:chgData name="Andres Felipe Rivillas Paez" userId="b14b722e318dd027" providerId="LiveId" clId="{0F7171B5-AF8A-44E1-BDC3-0A62598BBE9A}" dt="2022-03-02T16:25:25.107" v="1501" actId="113"/>
          <ac:spMkLst>
            <pc:docMk/>
            <pc:sldMk cId="2711924816" sldId="267"/>
            <ac:spMk id="4" creationId="{36CCCBF8-F09A-4FD4-86B2-03291971C061}"/>
          </ac:spMkLst>
        </pc:spChg>
        <pc:graphicFrameChg chg="add mod">
          <ac:chgData name="Andres Felipe Rivillas Paez" userId="b14b722e318dd027" providerId="LiveId" clId="{0F7171B5-AF8A-44E1-BDC3-0A62598BBE9A}" dt="2022-03-02T16:24:56.177" v="1495" actId="14100"/>
          <ac:graphicFrameMkLst>
            <pc:docMk/>
            <pc:sldMk cId="2711924816" sldId="267"/>
            <ac:graphicFrameMk id="2" creationId="{98B7902C-129D-4C12-AA82-C0D37DEB6EC8}"/>
          </ac:graphicFrameMkLst>
        </pc:graphicFrameChg>
        <pc:graphicFrameChg chg="add mod">
          <ac:chgData name="Andres Felipe Rivillas Paez" userId="b14b722e318dd027" providerId="LiveId" clId="{0F7171B5-AF8A-44E1-BDC3-0A62598BBE9A}" dt="2022-03-02T16:25:02.047" v="1497" actId="14100"/>
          <ac:graphicFrameMkLst>
            <pc:docMk/>
            <pc:sldMk cId="2711924816" sldId="267"/>
            <ac:graphicFrameMk id="3" creationId="{000F181B-4ACA-4B75-AC0D-6D4A4413E486}"/>
          </ac:graphicFrameMkLst>
        </pc:graphicFrameChg>
      </pc:sldChg>
      <pc:sldChg chg="addSp modSp new mod">
        <pc:chgData name="Andres Felipe Rivillas Paez" userId="b14b722e318dd027" providerId="LiveId" clId="{0F7171B5-AF8A-44E1-BDC3-0A62598BBE9A}" dt="2022-03-03T02:06:22.211" v="1671" actId="14100"/>
        <pc:sldMkLst>
          <pc:docMk/>
          <pc:sldMk cId="1526008424" sldId="268"/>
        </pc:sldMkLst>
        <pc:spChg chg="add mod">
          <ac:chgData name="Andres Felipe Rivillas Paez" userId="b14b722e318dd027" providerId="LiveId" clId="{0F7171B5-AF8A-44E1-BDC3-0A62598BBE9A}" dt="2022-03-02T16:26:59.707" v="1517" actId="1076"/>
          <ac:spMkLst>
            <pc:docMk/>
            <pc:sldMk cId="1526008424" sldId="268"/>
            <ac:spMk id="4" creationId="{775D7C15-2134-47B6-8FDD-33112DE9BC14}"/>
          </ac:spMkLst>
        </pc:spChg>
        <pc:spChg chg="mod">
          <ac:chgData name="Andres Felipe Rivillas Paez" userId="b14b722e318dd027" providerId="LiveId" clId="{0F7171B5-AF8A-44E1-BDC3-0A62598BBE9A}" dt="2022-03-03T02:06:22.211" v="1671" actId="14100"/>
          <ac:spMkLst>
            <pc:docMk/>
            <pc:sldMk cId="1526008424" sldId="268"/>
            <ac:spMk id="5" creationId="{272077DC-BB21-41B0-8DF3-9FED12954E96}"/>
          </ac:spMkLst>
        </pc:spChg>
        <pc:graphicFrameChg chg="add mod">
          <ac:chgData name="Andres Felipe Rivillas Paez" userId="b14b722e318dd027" providerId="LiveId" clId="{0F7171B5-AF8A-44E1-BDC3-0A62598BBE9A}" dt="2022-03-02T16:27:21.377" v="1520" actId="14100"/>
          <ac:graphicFrameMkLst>
            <pc:docMk/>
            <pc:sldMk cId="1526008424" sldId="268"/>
            <ac:graphicFrameMk id="2" creationId="{6559E56F-24E3-4078-AD78-AC628A35171E}"/>
          </ac:graphicFrameMkLst>
        </pc:graphicFrameChg>
        <pc:graphicFrameChg chg="add mod">
          <ac:chgData name="Andres Felipe Rivillas Paez" userId="b14b722e318dd027" providerId="LiveId" clId="{0F7171B5-AF8A-44E1-BDC3-0A62598BBE9A}" dt="2022-03-02T16:27:24.327" v="1522" actId="14100"/>
          <ac:graphicFrameMkLst>
            <pc:docMk/>
            <pc:sldMk cId="1526008424" sldId="268"/>
            <ac:graphicFrameMk id="3" creationId="{CB389C0B-9149-4A49-A1A9-C0DF61ED98CD}"/>
          </ac:graphicFrameMkLst>
        </pc:graphicFrameChg>
      </pc:sldChg>
      <pc:sldChg chg="addSp delSp modSp new mod">
        <pc:chgData name="Andres Felipe Rivillas Paez" userId="b14b722e318dd027" providerId="LiveId" clId="{0F7171B5-AF8A-44E1-BDC3-0A62598BBE9A}" dt="2022-03-03T02:05:38.935" v="1670"/>
        <pc:sldMkLst>
          <pc:docMk/>
          <pc:sldMk cId="933369396" sldId="269"/>
        </pc:sldMkLst>
        <pc:spChg chg="add del mod">
          <ac:chgData name="Andres Felipe Rivillas Paez" userId="b14b722e318dd027" providerId="LiveId" clId="{0F7171B5-AF8A-44E1-BDC3-0A62598BBE9A}" dt="2022-03-02T16:28:09.397" v="1530"/>
          <ac:spMkLst>
            <pc:docMk/>
            <pc:sldMk cId="933369396" sldId="269"/>
            <ac:spMk id="4" creationId="{9FD5946E-60AA-4054-B41B-1C36BCBDD95B}"/>
          </ac:spMkLst>
        </pc:spChg>
        <pc:spChg chg="add mod">
          <ac:chgData name="Andres Felipe Rivillas Paez" userId="b14b722e318dd027" providerId="LiveId" clId="{0F7171B5-AF8A-44E1-BDC3-0A62598BBE9A}" dt="2022-03-02T16:28:29.057" v="1535" actId="113"/>
          <ac:spMkLst>
            <pc:docMk/>
            <pc:sldMk cId="933369396" sldId="269"/>
            <ac:spMk id="5" creationId="{C87B7FEA-A6EC-4876-96B0-A958C28C58B6}"/>
          </ac:spMkLst>
        </pc:spChg>
        <pc:spChg chg="add mod">
          <ac:chgData name="Andres Felipe Rivillas Paez" userId="b14b722e318dd027" providerId="LiveId" clId="{0F7171B5-AF8A-44E1-BDC3-0A62598BBE9A}" dt="2022-03-03T02:05:38.935" v="1670"/>
          <ac:spMkLst>
            <pc:docMk/>
            <pc:sldMk cId="933369396" sldId="269"/>
            <ac:spMk id="6" creationId="{22949E70-9ED0-42F1-B13D-07DEA82C5CB8}"/>
          </ac:spMkLst>
        </pc:spChg>
        <pc:graphicFrameChg chg="add mod">
          <ac:chgData name="Andres Felipe Rivillas Paez" userId="b14b722e318dd027" providerId="LiveId" clId="{0F7171B5-AF8A-44E1-BDC3-0A62598BBE9A}" dt="2022-03-03T02:05:34.250" v="1668" actId="14100"/>
          <ac:graphicFrameMkLst>
            <pc:docMk/>
            <pc:sldMk cId="933369396" sldId="269"/>
            <ac:graphicFrameMk id="2" creationId="{91B2DC04-A1B6-4142-A9A8-0A6398BF4FAE}"/>
          </ac:graphicFrameMkLst>
        </pc:graphicFrameChg>
        <pc:graphicFrameChg chg="add mod">
          <ac:chgData name="Andres Felipe Rivillas Paez" userId="b14b722e318dd027" providerId="LiveId" clId="{0F7171B5-AF8A-44E1-BDC3-0A62598BBE9A}" dt="2022-03-03T02:05:37.139" v="1669" actId="14100"/>
          <ac:graphicFrameMkLst>
            <pc:docMk/>
            <pc:sldMk cId="933369396" sldId="269"/>
            <ac:graphicFrameMk id="3" creationId="{7E956DDE-F8C0-4945-B2AC-E2D67E069EB3}"/>
          </ac:graphicFrameMkLst>
        </pc:graphicFrameChg>
        <pc:picChg chg="add del mod">
          <ac:chgData name="Andres Felipe Rivillas Paez" userId="b14b722e318dd027" providerId="LiveId" clId="{0F7171B5-AF8A-44E1-BDC3-0A62598BBE9A}" dt="2022-03-03T02:05:25.735" v="1667" actId="21"/>
          <ac:picMkLst>
            <pc:docMk/>
            <pc:sldMk cId="933369396" sldId="269"/>
            <ac:picMk id="4" creationId="{47F701A0-71C3-46F3-AD79-796F67B9B423}"/>
          </ac:picMkLst>
        </pc:picChg>
      </pc:sldChg>
      <pc:sldChg chg="addSp modSp new mod">
        <pc:chgData name="Andres Felipe Rivillas Paez" userId="b14b722e318dd027" providerId="LiveId" clId="{0F7171B5-AF8A-44E1-BDC3-0A62598BBE9A}" dt="2022-03-03T02:06:49.465" v="1675"/>
        <pc:sldMkLst>
          <pc:docMk/>
          <pc:sldMk cId="240168248" sldId="270"/>
        </pc:sldMkLst>
        <pc:spChg chg="add mod">
          <ac:chgData name="Andres Felipe Rivillas Paez" userId="b14b722e318dd027" providerId="LiveId" clId="{0F7171B5-AF8A-44E1-BDC3-0A62598BBE9A}" dt="2022-03-02T16:33:59.679" v="1543" actId="113"/>
          <ac:spMkLst>
            <pc:docMk/>
            <pc:sldMk cId="240168248" sldId="270"/>
            <ac:spMk id="4" creationId="{420631CC-16E7-4338-8EF9-F0245F86CCDF}"/>
          </ac:spMkLst>
        </pc:spChg>
        <pc:spChg chg="add mod">
          <ac:chgData name="Andres Felipe Rivillas Paez" userId="b14b722e318dd027" providerId="LiveId" clId="{0F7171B5-AF8A-44E1-BDC3-0A62598BBE9A}" dt="2022-03-03T02:06:49.465" v="1675"/>
          <ac:spMkLst>
            <pc:docMk/>
            <pc:sldMk cId="240168248" sldId="270"/>
            <ac:spMk id="5" creationId="{CB800868-9B7C-4041-853B-061A44CBE860}"/>
          </ac:spMkLst>
        </pc:spChg>
        <pc:graphicFrameChg chg="add mod">
          <ac:chgData name="Andres Felipe Rivillas Paez" userId="b14b722e318dd027" providerId="LiveId" clId="{0F7171B5-AF8A-44E1-BDC3-0A62598BBE9A}" dt="2022-03-03T02:06:43.670" v="1672" actId="14100"/>
          <ac:graphicFrameMkLst>
            <pc:docMk/>
            <pc:sldMk cId="240168248" sldId="270"/>
            <ac:graphicFrameMk id="2" creationId="{9126E681-0127-4052-9A1D-9308A7E9C45E}"/>
          </ac:graphicFrameMkLst>
        </pc:graphicFrameChg>
        <pc:graphicFrameChg chg="add mod">
          <ac:chgData name="Andres Felipe Rivillas Paez" userId="b14b722e318dd027" providerId="LiveId" clId="{0F7171B5-AF8A-44E1-BDC3-0A62598BBE9A}" dt="2022-03-03T02:06:47.535" v="1674" actId="14100"/>
          <ac:graphicFrameMkLst>
            <pc:docMk/>
            <pc:sldMk cId="240168248" sldId="270"/>
            <ac:graphicFrameMk id="3" creationId="{08081179-F7E9-4EAD-AE1F-C9F0A81B05F7}"/>
          </ac:graphicFrameMkLst>
        </pc:graphicFrameChg>
      </pc:sldChg>
      <pc:sldChg chg="addSp modSp new mod">
        <pc:chgData name="Andres Felipe Rivillas Paez" userId="b14b722e318dd027" providerId="LiveId" clId="{0F7171B5-AF8A-44E1-BDC3-0A62598BBE9A}" dt="2022-03-03T02:07:02.788" v="1678"/>
        <pc:sldMkLst>
          <pc:docMk/>
          <pc:sldMk cId="31371672" sldId="271"/>
        </pc:sldMkLst>
        <pc:spChg chg="add mod">
          <ac:chgData name="Andres Felipe Rivillas Paez" userId="b14b722e318dd027" providerId="LiveId" clId="{0F7171B5-AF8A-44E1-BDC3-0A62598BBE9A}" dt="2022-03-02T16:35:06.843" v="1552" actId="113"/>
          <ac:spMkLst>
            <pc:docMk/>
            <pc:sldMk cId="31371672" sldId="271"/>
            <ac:spMk id="4" creationId="{32227A06-DE05-4465-A643-E48C418CE577}"/>
          </ac:spMkLst>
        </pc:spChg>
        <pc:spChg chg="add mod">
          <ac:chgData name="Andres Felipe Rivillas Paez" userId="b14b722e318dd027" providerId="LiveId" clId="{0F7171B5-AF8A-44E1-BDC3-0A62598BBE9A}" dt="2022-03-03T02:07:02.788" v="1678"/>
          <ac:spMkLst>
            <pc:docMk/>
            <pc:sldMk cId="31371672" sldId="271"/>
            <ac:spMk id="5" creationId="{6EB1CD78-1315-436D-9BB3-F155D21EA6C2}"/>
          </ac:spMkLst>
        </pc:spChg>
        <pc:graphicFrameChg chg="add mod">
          <ac:chgData name="Andres Felipe Rivillas Paez" userId="b14b722e318dd027" providerId="LiveId" clId="{0F7171B5-AF8A-44E1-BDC3-0A62598BBE9A}" dt="2022-03-03T02:06:57.801" v="1676" actId="14100"/>
          <ac:graphicFrameMkLst>
            <pc:docMk/>
            <pc:sldMk cId="31371672" sldId="271"/>
            <ac:graphicFrameMk id="2" creationId="{1590F2D6-930A-4FC5-8239-A3CAF58DB980}"/>
          </ac:graphicFrameMkLst>
        </pc:graphicFrameChg>
        <pc:graphicFrameChg chg="add mod">
          <ac:chgData name="Andres Felipe Rivillas Paez" userId="b14b722e318dd027" providerId="LiveId" clId="{0F7171B5-AF8A-44E1-BDC3-0A62598BBE9A}" dt="2022-03-03T02:07:01.319" v="1677" actId="14100"/>
          <ac:graphicFrameMkLst>
            <pc:docMk/>
            <pc:sldMk cId="31371672" sldId="271"/>
            <ac:graphicFrameMk id="3" creationId="{C20A16C0-FE83-419C-99BA-56B9B332CB8C}"/>
          </ac:graphicFrameMkLst>
        </pc:graphicFrameChg>
      </pc:sldChg>
      <pc:sldChg chg="addSp modSp new mod">
        <pc:chgData name="Andres Felipe Rivillas Paez" userId="b14b722e318dd027" providerId="LiveId" clId="{0F7171B5-AF8A-44E1-BDC3-0A62598BBE9A}" dt="2022-03-03T02:07:14.810" v="1681"/>
        <pc:sldMkLst>
          <pc:docMk/>
          <pc:sldMk cId="3753060492" sldId="272"/>
        </pc:sldMkLst>
        <pc:spChg chg="add mod">
          <ac:chgData name="Andres Felipe Rivillas Paez" userId="b14b722e318dd027" providerId="LiveId" clId="{0F7171B5-AF8A-44E1-BDC3-0A62598BBE9A}" dt="2022-03-02T16:38:31.289" v="1565" actId="113"/>
          <ac:spMkLst>
            <pc:docMk/>
            <pc:sldMk cId="3753060492" sldId="272"/>
            <ac:spMk id="4" creationId="{BDAB3935-2162-476D-B3EE-8BB9DAC63F03}"/>
          </ac:spMkLst>
        </pc:spChg>
        <pc:spChg chg="add mod">
          <ac:chgData name="Andres Felipe Rivillas Paez" userId="b14b722e318dd027" providerId="LiveId" clId="{0F7171B5-AF8A-44E1-BDC3-0A62598BBE9A}" dt="2022-03-03T02:07:14.810" v="1681"/>
          <ac:spMkLst>
            <pc:docMk/>
            <pc:sldMk cId="3753060492" sldId="272"/>
            <ac:spMk id="5" creationId="{E4837370-92CA-487D-BF35-124F8771EFA2}"/>
          </ac:spMkLst>
        </pc:spChg>
        <pc:graphicFrameChg chg="add mod">
          <ac:chgData name="Andres Felipe Rivillas Paez" userId="b14b722e318dd027" providerId="LiveId" clId="{0F7171B5-AF8A-44E1-BDC3-0A62598BBE9A}" dt="2022-03-03T02:07:09.019" v="1679" actId="14100"/>
          <ac:graphicFrameMkLst>
            <pc:docMk/>
            <pc:sldMk cId="3753060492" sldId="272"/>
            <ac:graphicFrameMk id="2" creationId="{5D77629A-7B4E-44BA-BB31-334C685F7753}"/>
          </ac:graphicFrameMkLst>
        </pc:graphicFrameChg>
        <pc:graphicFrameChg chg="add mod">
          <ac:chgData name="Andres Felipe Rivillas Paez" userId="b14b722e318dd027" providerId="LiveId" clId="{0F7171B5-AF8A-44E1-BDC3-0A62598BBE9A}" dt="2022-03-03T02:07:13.211" v="1680" actId="14100"/>
          <ac:graphicFrameMkLst>
            <pc:docMk/>
            <pc:sldMk cId="3753060492" sldId="272"/>
            <ac:graphicFrameMk id="3" creationId="{9EDC01CF-C776-4DB9-9F48-4C2552EE5C7F}"/>
          </ac:graphicFrameMkLst>
        </pc:graphicFrameChg>
      </pc:sldChg>
      <pc:sldChg chg="addSp modSp new mod">
        <pc:chgData name="Andres Felipe Rivillas Paez" userId="b14b722e318dd027" providerId="LiveId" clId="{0F7171B5-AF8A-44E1-BDC3-0A62598BBE9A}" dt="2022-03-03T02:07:34.351" v="1684"/>
        <pc:sldMkLst>
          <pc:docMk/>
          <pc:sldMk cId="3997005765" sldId="273"/>
        </pc:sldMkLst>
        <pc:spChg chg="add mod">
          <ac:chgData name="Andres Felipe Rivillas Paez" userId="b14b722e318dd027" providerId="LiveId" clId="{0F7171B5-AF8A-44E1-BDC3-0A62598BBE9A}" dt="2022-03-02T16:40:45.565" v="1581" actId="113"/>
          <ac:spMkLst>
            <pc:docMk/>
            <pc:sldMk cId="3997005765" sldId="273"/>
            <ac:spMk id="4" creationId="{8074B964-95AD-467D-A4B0-EDF0DF78D808}"/>
          </ac:spMkLst>
        </pc:spChg>
        <pc:spChg chg="add mod">
          <ac:chgData name="Andres Felipe Rivillas Paez" userId="b14b722e318dd027" providerId="LiveId" clId="{0F7171B5-AF8A-44E1-BDC3-0A62598BBE9A}" dt="2022-03-03T02:07:34.351" v="1684"/>
          <ac:spMkLst>
            <pc:docMk/>
            <pc:sldMk cId="3997005765" sldId="273"/>
            <ac:spMk id="5" creationId="{7684DEAC-05AD-4AEB-949F-00617B68A0AC}"/>
          </ac:spMkLst>
        </pc:spChg>
        <pc:graphicFrameChg chg="add mod">
          <ac:chgData name="Andres Felipe Rivillas Paez" userId="b14b722e318dd027" providerId="LiveId" clId="{0F7171B5-AF8A-44E1-BDC3-0A62598BBE9A}" dt="2022-03-03T02:07:21.622" v="1682" actId="14100"/>
          <ac:graphicFrameMkLst>
            <pc:docMk/>
            <pc:sldMk cId="3997005765" sldId="273"/>
            <ac:graphicFrameMk id="2" creationId="{A42CFB02-3B4D-40BB-B084-E36EDF6B97CC}"/>
          </ac:graphicFrameMkLst>
        </pc:graphicFrameChg>
        <pc:graphicFrameChg chg="add mod">
          <ac:chgData name="Andres Felipe Rivillas Paez" userId="b14b722e318dd027" providerId="LiveId" clId="{0F7171B5-AF8A-44E1-BDC3-0A62598BBE9A}" dt="2022-03-03T02:07:24.464" v="1683" actId="14100"/>
          <ac:graphicFrameMkLst>
            <pc:docMk/>
            <pc:sldMk cId="3997005765" sldId="273"/>
            <ac:graphicFrameMk id="3" creationId="{D961DA6F-6D07-4086-9D54-3693A742B1F8}"/>
          </ac:graphicFrameMkLst>
        </pc:graphicFrameChg>
      </pc:sldChg>
      <pc:sldChg chg="addSp modSp new mod">
        <pc:chgData name="Andres Felipe Rivillas Paez" userId="b14b722e318dd027" providerId="LiveId" clId="{0F7171B5-AF8A-44E1-BDC3-0A62598BBE9A}" dt="2022-03-03T02:08:00.809" v="1690" actId="14100"/>
        <pc:sldMkLst>
          <pc:docMk/>
          <pc:sldMk cId="2712654622" sldId="274"/>
        </pc:sldMkLst>
        <pc:spChg chg="add mod">
          <ac:chgData name="Andres Felipe Rivillas Paez" userId="b14b722e318dd027" providerId="LiveId" clId="{0F7171B5-AF8A-44E1-BDC3-0A62598BBE9A}" dt="2022-03-02T16:41:43.512" v="1593" actId="1076"/>
          <ac:spMkLst>
            <pc:docMk/>
            <pc:sldMk cId="2712654622" sldId="274"/>
            <ac:spMk id="4" creationId="{70CF3C05-DAE3-4586-9E03-347B00119805}"/>
          </ac:spMkLst>
        </pc:spChg>
        <pc:spChg chg="add mod">
          <ac:chgData name="Andres Felipe Rivillas Paez" userId="b14b722e318dd027" providerId="LiveId" clId="{0F7171B5-AF8A-44E1-BDC3-0A62598BBE9A}" dt="2022-03-03T02:08:00.809" v="1690" actId="14100"/>
          <ac:spMkLst>
            <pc:docMk/>
            <pc:sldMk cId="2712654622" sldId="274"/>
            <ac:spMk id="5" creationId="{6883F064-B935-4739-8B8D-A50D509E989B}"/>
          </ac:spMkLst>
        </pc:spChg>
        <pc:graphicFrameChg chg="add mod">
          <ac:chgData name="Andres Felipe Rivillas Paez" userId="b14b722e318dd027" providerId="LiveId" clId="{0F7171B5-AF8A-44E1-BDC3-0A62598BBE9A}" dt="2022-03-03T02:07:46.181" v="1685" actId="14100"/>
          <ac:graphicFrameMkLst>
            <pc:docMk/>
            <pc:sldMk cId="2712654622" sldId="274"/>
            <ac:graphicFrameMk id="2" creationId="{4741CA15-FE48-4EE9-9C00-5787E06C9CD6}"/>
          </ac:graphicFrameMkLst>
        </pc:graphicFrameChg>
        <pc:graphicFrameChg chg="add mod">
          <ac:chgData name="Andres Felipe Rivillas Paez" userId="b14b722e318dd027" providerId="LiveId" clId="{0F7171B5-AF8A-44E1-BDC3-0A62598BBE9A}" dt="2022-03-03T02:07:54.333" v="1688" actId="1076"/>
          <ac:graphicFrameMkLst>
            <pc:docMk/>
            <pc:sldMk cId="2712654622" sldId="274"/>
            <ac:graphicFrameMk id="3" creationId="{68DD51DD-F8E2-4C6A-B3FF-506BEA45A452}"/>
          </ac:graphicFrameMkLst>
        </pc:graphicFrameChg>
      </pc:sldChg>
      <pc:sldChg chg="addSp modSp new mod">
        <pc:chgData name="Andres Felipe Rivillas Paez" userId="b14b722e318dd027" providerId="LiveId" clId="{0F7171B5-AF8A-44E1-BDC3-0A62598BBE9A}" dt="2022-03-03T02:08:19.435" v="1695"/>
        <pc:sldMkLst>
          <pc:docMk/>
          <pc:sldMk cId="2975845651" sldId="275"/>
        </pc:sldMkLst>
        <pc:spChg chg="add mod">
          <ac:chgData name="Andres Felipe Rivillas Paez" userId="b14b722e318dd027" providerId="LiveId" clId="{0F7171B5-AF8A-44E1-BDC3-0A62598BBE9A}" dt="2022-03-02T16:45:50.247" v="1606" actId="122"/>
          <ac:spMkLst>
            <pc:docMk/>
            <pc:sldMk cId="2975845651" sldId="275"/>
            <ac:spMk id="4" creationId="{CAFAEB9F-BF17-4D52-AF0E-BC3E8AA93642}"/>
          </ac:spMkLst>
        </pc:spChg>
        <pc:spChg chg="add mod">
          <ac:chgData name="Andres Felipe Rivillas Paez" userId="b14b722e318dd027" providerId="LiveId" clId="{0F7171B5-AF8A-44E1-BDC3-0A62598BBE9A}" dt="2022-03-03T02:08:19.435" v="1695"/>
          <ac:spMkLst>
            <pc:docMk/>
            <pc:sldMk cId="2975845651" sldId="275"/>
            <ac:spMk id="5" creationId="{A5BABC4E-E7F6-49C6-9659-A888711DDDA9}"/>
          </ac:spMkLst>
        </pc:spChg>
        <pc:graphicFrameChg chg="add mod">
          <ac:chgData name="Andres Felipe Rivillas Paez" userId="b14b722e318dd027" providerId="LiveId" clId="{0F7171B5-AF8A-44E1-BDC3-0A62598BBE9A}" dt="2022-03-03T02:08:06.620" v="1691" actId="14100"/>
          <ac:graphicFrameMkLst>
            <pc:docMk/>
            <pc:sldMk cId="2975845651" sldId="275"/>
            <ac:graphicFrameMk id="2" creationId="{D20128AC-8F7E-4292-9F13-AA313EB2E17C}"/>
          </ac:graphicFrameMkLst>
        </pc:graphicFrameChg>
        <pc:graphicFrameChg chg="add mod">
          <ac:chgData name="Andres Felipe Rivillas Paez" userId="b14b722e318dd027" providerId="LiveId" clId="{0F7171B5-AF8A-44E1-BDC3-0A62598BBE9A}" dt="2022-03-03T02:08:15.732" v="1694" actId="1076"/>
          <ac:graphicFrameMkLst>
            <pc:docMk/>
            <pc:sldMk cId="2975845651" sldId="275"/>
            <ac:graphicFrameMk id="3" creationId="{B1E32B71-36E1-4621-928A-283F8379B1F6}"/>
          </ac:graphicFrameMkLst>
        </pc:graphicFrameChg>
      </pc:sldChg>
      <pc:sldChg chg="addSp modSp new mod">
        <pc:chgData name="Andres Felipe Rivillas Paez" userId="b14b722e318dd027" providerId="LiveId" clId="{0F7171B5-AF8A-44E1-BDC3-0A62598BBE9A}" dt="2022-03-03T02:08:48.470" v="1701" actId="1076"/>
        <pc:sldMkLst>
          <pc:docMk/>
          <pc:sldMk cId="3229479" sldId="276"/>
        </pc:sldMkLst>
        <pc:spChg chg="add mod">
          <ac:chgData name="Andres Felipe Rivillas Paez" userId="b14b722e318dd027" providerId="LiveId" clId="{0F7171B5-AF8A-44E1-BDC3-0A62598BBE9A}" dt="2022-03-02T16:47:00.130" v="1617" actId="1076"/>
          <ac:spMkLst>
            <pc:docMk/>
            <pc:sldMk cId="3229479" sldId="276"/>
            <ac:spMk id="4" creationId="{1E5DEB77-D2F0-43B7-B9A6-954BE225FE82}"/>
          </ac:spMkLst>
        </pc:spChg>
        <pc:spChg chg="add mod">
          <ac:chgData name="Andres Felipe Rivillas Paez" userId="b14b722e318dd027" providerId="LiveId" clId="{0F7171B5-AF8A-44E1-BDC3-0A62598BBE9A}" dt="2022-03-03T02:08:48.470" v="1701" actId="1076"/>
          <ac:spMkLst>
            <pc:docMk/>
            <pc:sldMk cId="3229479" sldId="276"/>
            <ac:spMk id="5" creationId="{83E6827C-DC29-4554-A568-ECAC09B64693}"/>
          </ac:spMkLst>
        </pc:spChg>
        <pc:graphicFrameChg chg="add mod">
          <ac:chgData name="Andres Felipe Rivillas Paez" userId="b14b722e318dd027" providerId="LiveId" clId="{0F7171B5-AF8A-44E1-BDC3-0A62598BBE9A}" dt="2022-03-03T02:08:25.946" v="1696" actId="14100"/>
          <ac:graphicFrameMkLst>
            <pc:docMk/>
            <pc:sldMk cId="3229479" sldId="276"/>
            <ac:graphicFrameMk id="2" creationId="{EFD17939-55E9-4B8E-AA0F-3158B6793986}"/>
          </ac:graphicFrameMkLst>
        </pc:graphicFrameChg>
        <pc:graphicFrameChg chg="add mod">
          <ac:chgData name="Andres Felipe Rivillas Paez" userId="b14b722e318dd027" providerId="LiveId" clId="{0F7171B5-AF8A-44E1-BDC3-0A62598BBE9A}" dt="2022-03-03T02:08:29.536" v="1697" actId="14100"/>
          <ac:graphicFrameMkLst>
            <pc:docMk/>
            <pc:sldMk cId="3229479" sldId="276"/>
            <ac:graphicFrameMk id="3" creationId="{DE4705AD-0A12-4CCE-99F6-3528C89040EE}"/>
          </ac:graphicFrameMkLst>
        </pc:graphicFrameChg>
      </pc:sldChg>
      <pc:sldChg chg="addSp delSp modSp new mod">
        <pc:chgData name="Andres Felipe Rivillas Paez" userId="b14b722e318dd027" providerId="LiveId" clId="{0F7171B5-AF8A-44E1-BDC3-0A62598BBE9A}" dt="2022-03-03T02:08:54.500" v="1702"/>
        <pc:sldMkLst>
          <pc:docMk/>
          <pc:sldMk cId="361747246" sldId="277"/>
        </pc:sldMkLst>
        <pc:spChg chg="add del mod">
          <ac:chgData name="Andres Felipe Rivillas Paez" userId="b14b722e318dd027" providerId="LiveId" clId="{0F7171B5-AF8A-44E1-BDC3-0A62598BBE9A}" dt="2022-03-02T16:47:49.008" v="1629" actId="767"/>
          <ac:spMkLst>
            <pc:docMk/>
            <pc:sldMk cId="361747246" sldId="277"/>
            <ac:spMk id="4" creationId="{A64BC2A1-BFB9-401A-9E93-6689ED7FB5CA}"/>
          </ac:spMkLst>
        </pc:spChg>
        <pc:spChg chg="add mod">
          <ac:chgData name="Andres Felipe Rivillas Paez" userId="b14b722e318dd027" providerId="LiveId" clId="{0F7171B5-AF8A-44E1-BDC3-0A62598BBE9A}" dt="2022-03-02T16:48:06.187" v="1633" actId="113"/>
          <ac:spMkLst>
            <pc:docMk/>
            <pc:sldMk cId="361747246" sldId="277"/>
            <ac:spMk id="5" creationId="{B034109D-627E-4962-8F80-BE5238B9A331}"/>
          </ac:spMkLst>
        </pc:spChg>
        <pc:spChg chg="add mod">
          <ac:chgData name="Andres Felipe Rivillas Paez" userId="b14b722e318dd027" providerId="LiveId" clId="{0F7171B5-AF8A-44E1-BDC3-0A62598BBE9A}" dt="2022-03-03T02:08:54.500" v="1702"/>
          <ac:spMkLst>
            <pc:docMk/>
            <pc:sldMk cId="361747246" sldId="277"/>
            <ac:spMk id="6" creationId="{F3AE0801-CEC2-49B9-B279-111F61A8BE77}"/>
          </ac:spMkLst>
        </pc:spChg>
        <pc:graphicFrameChg chg="add mod">
          <ac:chgData name="Andres Felipe Rivillas Paez" userId="b14b722e318dd027" providerId="LiveId" clId="{0F7171B5-AF8A-44E1-BDC3-0A62598BBE9A}" dt="2022-03-02T16:47:41.080" v="1627" actId="14100"/>
          <ac:graphicFrameMkLst>
            <pc:docMk/>
            <pc:sldMk cId="361747246" sldId="277"/>
            <ac:graphicFrameMk id="2" creationId="{733780C1-445F-4A27-B53A-CB4F6ECEE2FC}"/>
          </ac:graphicFrameMkLst>
        </pc:graphicFrameChg>
        <pc:graphicFrameChg chg="add mod">
          <ac:chgData name="Andres Felipe Rivillas Paez" userId="b14b722e318dd027" providerId="LiveId" clId="{0F7171B5-AF8A-44E1-BDC3-0A62598BBE9A}" dt="2022-03-02T16:47:38.525" v="1626" actId="14100"/>
          <ac:graphicFrameMkLst>
            <pc:docMk/>
            <pc:sldMk cId="361747246" sldId="277"/>
            <ac:graphicFrameMk id="3" creationId="{8D9CD728-F8FC-47F0-AFC8-87B2C24903DD}"/>
          </ac:graphicFrameMkLst>
        </pc:graphicFrameChg>
      </pc:sldChg>
      <pc:sldChg chg="addSp modSp new mod">
        <pc:chgData name="Andres Felipe Rivillas Paez" userId="b14b722e318dd027" providerId="LiveId" clId="{0F7171B5-AF8A-44E1-BDC3-0A62598BBE9A}" dt="2022-03-03T02:08:57.996" v="1703"/>
        <pc:sldMkLst>
          <pc:docMk/>
          <pc:sldMk cId="206458867" sldId="278"/>
        </pc:sldMkLst>
        <pc:spChg chg="add mod">
          <ac:chgData name="Andres Felipe Rivillas Paez" userId="b14b722e318dd027" providerId="LiveId" clId="{0F7171B5-AF8A-44E1-BDC3-0A62598BBE9A}" dt="2022-03-02T16:49:09.358" v="1646" actId="122"/>
          <ac:spMkLst>
            <pc:docMk/>
            <pc:sldMk cId="206458867" sldId="278"/>
            <ac:spMk id="4" creationId="{EDF78D2A-FCAA-441A-AA86-0EBB075F216A}"/>
          </ac:spMkLst>
        </pc:spChg>
        <pc:spChg chg="add mod">
          <ac:chgData name="Andres Felipe Rivillas Paez" userId="b14b722e318dd027" providerId="LiveId" clId="{0F7171B5-AF8A-44E1-BDC3-0A62598BBE9A}" dt="2022-03-03T02:08:57.996" v="1703"/>
          <ac:spMkLst>
            <pc:docMk/>
            <pc:sldMk cId="206458867" sldId="278"/>
            <ac:spMk id="5" creationId="{BEBC9F03-2ED4-4E6F-8AE0-1EE15DA8BB9A}"/>
          </ac:spMkLst>
        </pc:spChg>
        <pc:graphicFrameChg chg="add mod">
          <ac:chgData name="Andres Felipe Rivillas Paez" userId="b14b722e318dd027" providerId="LiveId" clId="{0F7171B5-AF8A-44E1-BDC3-0A62598BBE9A}" dt="2022-03-02T16:48:49.874" v="1642" actId="1076"/>
          <ac:graphicFrameMkLst>
            <pc:docMk/>
            <pc:sldMk cId="206458867" sldId="278"/>
            <ac:graphicFrameMk id="2" creationId="{800585FC-33AD-4B17-B28C-A89A00554714}"/>
          </ac:graphicFrameMkLst>
        </pc:graphicFrameChg>
        <pc:graphicFrameChg chg="add mod">
          <ac:chgData name="Andres Felipe Rivillas Paez" userId="b14b722e318dd027" providerId="LiveId" clId="{0F7171B5-AF8A-44E1-BDC3-0A62598BBE9A}" dt="2022-03-02T16:48:39.439" v="1639" actId="14100"/>
          <ac:graphicFrameMkLst>
            <pc:docMk/>
            <pc:sldMk cId="206458867" sldId="278"/>
            <ac:graphicFrameMk id="3" creationId="{2974B422-4542-46AF-ABC3-AFDCB5E92434}"/>
          </ac:graphicFrameMkLst>
        </pc:graphicFrameChg>
      </pc:sldChg>
      <pc:sldChg chg="add del">
        <pc:chgData name="Andres Felipe Rivillas Paez" userId="b14b722e318dd027" providerId="LiveId" clId="{0F7171B5-AF8A-44E1-BDC3-0A62598BBE9A}" dt="2022-03-01T20:27:20.560" v="722"/>
        <pc:sldMkLst>
          <pc:docMk/>
          <pc:sldMk cId="2848807375" sldId="278"/>
        </pc:sldMkLst>
      </pc:sldChg>
      <pc:sldChg chg="addSp modSp new mod">
        <pc:chgData name="Andres Felipe Rivillas Paez" userId="b14b722e318dd027" providerId="LiveId" clId="{0F7171B5-AF8A-44E1-BDC3-0A62598BBE9A}" dt="2022-03-03T02:09:10.614" v="1705" actId="14100"/>
        <pc:sldMkLst>
          <pc:docMk/>
          <pc:sldMk cId="1203989390" sldId="279"/>
        </pc:sldMkLst>
        <pc:spChg chg="add mod">
          <ac:chgData name="Andres Felipe Rivillas Paez" userId="b14b722e318dd027" providerId="LiveId" clId="{0F7171B5-AF8A-44E1-BDC3-0A62598BBE9A}" dt="2022-03-02T16:50:26.575" v="1659" actId="1076"/>
          <ac:spMkLst>
            <pc:docMk/>
            <pc:sldMk cId="1203989390" sldId="279"/>
            <ac:spMk id="4" creationId="{E1D668A1-B1FC-46FA-B74B-C2593F1D7160}"/>
          </ac:spMkLst>
        </pc:spChg>
        <pc:spChg chg="add mod">
          <ac:chgData name="Andres Felipe Rivillas Paez" userId="b14b722e318dd027" providerId="LiveId" clId="{0F7171B5-AF8A-44E1-BDC3-0A62598BBE9A}" dt="2022-03-03T02:09:10.614" v="1705" actId="14100"/>
          <ac:spMkLst>
            <pc:docMk/>
            <pc:sldMk cId="1203989390" sldId="279"/>
            <ac:spMk id="5" creationId="{FA989B39-9171-4EE4-B2C8-A22310CE4D09}"/>
          </ac:spMkLst>
        </pc:spChg>
        <pc:graphicFrameChg chg="add mod">
          <ac:chgData name="Andres Felipe Rivillas Paez" userId="b14b722e318dd027" providerId="LiveId" clId="{0F7171B5-AF8A-44E1-BDC3-0A62598BBE9A}" dt="2022-03-02T16:49:57.358" v="1654" actId="14100"/>
          <ac:graphicFrameMkLst>
            <pc:docMk/>
            <pc:sldMk cId="1203989390" sldId="279"/>
            <ac:graphicFrameMk id="2" creationId="{99833053-D221-4069-B0AF-D2A943AD1386}"/>
          </ac:graphicFrameMkLst>
        </pc:graphicFrameChg>
        <pc:graphicFrameChg chg="add mod">
          <ac:chgData name="Andres Felipe Rivillas Paez" userId="b14b722e318dd027" providerId="LiveId" clId="{0F7171B5-AF8A-44E1-BDC3-0A62598BBE9A}" dt="2022-03-02T16:49:31.088" v="1650" actId="14100"/>
          <ac:graphicFrameMkLst>
            <pc:docMk/>
            <pc:sldMk cId="1203989390" sldId="279"/>
            <ac:graphicFrameMk id="3" creationId="{BCB9B355-F7FD-46A1-AD41-61BDC2244900}"/>
          </ac:graphicFrameMkLst>
        </pc:graphicFrameChg>
      </pc:sldChg>
      <pc:sldChg chg="new del">
        <pc:chgData name="Andres Felipe Rivillas Paez" userId="b14b722e318dd027" providerId="LiveId" clId="{0F7171B5-AF8A-44E1-BDC3-0A62598BBE9A}" dt="2022-03-01T20:30:15.079" v="750" actId="680"/>
        <pc:sldMkLst>
          <pc:docMk/>
          <pc:sldMk cId="2411424723" sldId="280"/>
        </pc:sldMkLst>
      </pc:sldChg>
      <pc:sldChg chg="addSp modSp new del">
        <pc:chgData name="Andres Felipe Rivillas Paez" userId="b14b722e318dd027" providerId="LiveId" clId="{0F7171B5-AF8A-44E1-BDC3-0A62598BBE9A}" dt="2022-03-01T20:42:49.341" v="882" actId="47"/>
        <pc:sldMkLst>
          <pc:docMk/>
          <pc:sldMk cId="2416339415" sldId="280"/>
        </pc:sldMkLst>
        <pc:graphicFrameChg chg="add mod">
          <ac:chgData name="Andres Felipe Rivillas Paez" userId="b14b722e318dd027" providerId="LiveId" clId="{0F7171B5-AF8A-44E1-BDC3-0A62598BBE9A}" dt="2022-03-01T20:42:13.471" v="877"/>
          <ac:graphicFrameMkLst>
            <pc:docMk/>
            <pc:sldMk cId="2416339415" sldId="280"/>
            <ac:graphicFrameMk id="2" creationId="{87C73E94-F24C-4024-BD75-3D6F05BCFD53}"/>
          </ac:graphicFrameMkLst>
        </pc:graphicFrameChg>
      </pc:sldChg>
      <pc:sldChg chg="addSp modSp new del">
        <pc:chgData name="Andres Felipe Rivillas Paez" userId="b14b722e318dd027" providerId="LiveId" clId="{0F7171B5-AF8A-44E1-BDC3-0A62598BBE9A}" dt="2022-03-01T20:42:51.750" v="883" actId="47"/>
        <pc:sldMkLst>
          <pc:docMk/>
          <pc:sldMk cId="40135160" sldId="281"/>
        </pc:sldMkLst>
        <pc:graphicFrameChg chg="add mod">
          <ac:chgData name="Andres Felipe Rivillas Paez" userId="b14b722e318dd027" providerId="LiveId" clId="{0F7171B5-AF8A-44E1-BDC3-0A62598BBE9A}" dt="2022-03-01T20:42:16.166" v="878"/>
          <ac:graphicFrameMkLst>
            <pc:docMk/>
            <pc:sldMk cId="40135160" sldId="281"/>
            <ac:graphicFrameMk id="2" creationId="{2CED69C8-539A-4103-8DF0-C97A26736CF8}"/>
          </ac:graphicFrameMkLst>
        </pc:graphicFrameChg>
      </pc:sldChg>
      <pc:sldChg chg="addSp modSp new del">
        <pc:chgData name="Andres Felipe Rivillas Paez" userId="b14b722e318dd027" providerId="LiveId" clId="{0F7171B5-AF8A-44E1-BDC3-0A62598BBE9A}" dt="2022-03-01T20:42:52.372" v="884" actId="47"/>
        <pc:sldMkLst>
          <pc:docMk/>
          <pc:sldMk cId="307231966" sldId="282"/>
        </pc:sldMkLst>
        <pc:graphicFrameChg chg="add mod">
          <ac:chgData name="Andres Felipe Rivillas Paez" userId="b14b722e318dd027" providerId="LiveId" clId="{0F7171B5-AF8A-44E1-BDC3-0A62598BBE9A}" dt="2022-03-01T20:42:18.161" v="879"/>
          <ac:graphicFrameMkLst>
            <pc:docMk/>
            <pc:sldMk cId="307231966" sldId="282"/>
            <ac:graphicFrameMk id="2" creationId="{9650D2C2-5B1E-44C9-BF79-607EE80FFA59}"/>
          </ac:graphicFrameMkLst>
        </pc:graphicFrameChg>
      </pc:sldChg>
      <pc:sldChg chg="addSp modSp new del">
        <pc:chgData name="Andres Felipe Rivillas Paez" userId="b14b722e318dd027" providerId="LiveId" clId="{0F7171B5-AF8A-44E1-BDC3-0A62598BBE9A}" dt="2022-03-01T20:42:53.010" v="885" actId="47"/>
        <pc:sldMkLst>
          <pc:docMk/>
          <pc:sldMk cId="1597980397" sldId="283"/>
        </pc:sldMkLst>
        <pc:graphicFrameChg chg="add mod">
          <ac:chgData name="Andres Felipe Rivillas Paez" userId="b14b722e318dd027" providerId="LiveId" clId="{0F7171B5-AF8A-44E1-BDC3-0A62598BBE9A}" dt="2022-03-01T20:42:20.161" v="880"/>
          <ac:graphicFrameMkLst>
            <pc:docMk/>
            <pc:sldMk cId="1597980397" sldId="283"/>
            <ac:graphicFrameMk id="2" creationId="{9A6D4D32-2F51-402E-9917-77F9630BD7E2}"/>
          </ac:graphicFrameMkLst>
        </pc:graphicFrameChg>
      </pc:sldChg>
      <pc:sldChg chg="addSp modSp new del">
        <pc:chgData name="Andres Felipe Rivillas Paez" userId="b14b722e318dd027" providerId="LiveId" clId="{0F7171B5-AF8A-44E1-BDC3-0A62598BBE9A}" dt="2022-03-01T20:42:53.581" v="886" actId="47"/>
        <pc:sldMkLst>
          <pc:docMk/>
          <pc:sldMk cId="1026177674" sldId="284"/>
        </pc:sldMkLst>
        <pc:graphicFrameChg chg="add mod">
          <ac:chgData name="Andres Felipe Rivillas Paez" userId="b14b722e318dd027" providerId="LiveId" clId="{0F7171B5-AF8A-44E1-BDC3-0A62598BBE9A}" dt="2022-03-01T20:42:22.026" v="881"/>
          <ac:graphicFrameMkLst>
            <pc:docMk/>
            <pc:sldMk cId="1026177674" sldId="284"/>
            <ac:graphicFrameMk id="2" creationId="{0A339E44-EB22-4A51-9F55-0246D3B96036}"/>
          </ac:graphicFrameMkLst>
        </pc:graphicFrameChg>
      </pc:sldChg>
      <pc:sldChg chg="modSp new mod">
        <pc:chgData name="Andres Felipe Rivillas Paez" userId="b14b722e318dd027" providerId="LiveId" clId="{0F7171B5-AF8A-44E1-BDC3-0A62598BBE9A}" dt="2022-03-01T20:41:55.751" v="876" actId="1076"/>
        <pc:sldMkLst>
          <pc:docMk/>
          <pc:sldMk cId="2704520862" sldId="285"/>
        </pc:sldMkLst>
        <pc:spChg chg="mod">
          <ac:chgData name="Andres Felipe Rivillas Paez" userId="b14b722e318dd027" providerId="LiveId" clId="{0F7171B5-AF8A-44E1-BDC3-0A62598BBE9A}" dt="2022-03-01T20:41:55.751" v="876" actId="1076"/>
          <ac:spMkLst>
            <pc:docMk/>
            <pc:sldMk cId="2704520862" sldId="285"/>
            <ac:spMk id="2" creationId="{4DF67956-3FB8-47F9-A922-361489216761}"/>
          </ac:spMkLst>
        </pc:spChg>
      </pc:sldChg>
      <pc:sldChg chg="modSp add mod">
        <pc:chgData name="Andres Felipe Rivillas Paez" userId="b14b722e318dd027" providerId="LiveId" clId="{0F7171B5-AF8A-44E1-BDC3-0A62598BBE9A}" dt="2022-03-01T21:37:06.651" v="1061" actId="255"/>
        <pc:sldMkLst>
          <pc:docMk/>
          <pc:sldMk cId="2637794367" sldId="286"/>
        </pc:sldMkLst>
        <pc:graphicFrameChg chg="mod modGraphic">
          <ac:chgData name="Andres Felipe Rivillas Paez" userId="b14b722e318dd027" providerId="LiveId" clId="{0F7171B5-AF8A-44E1-BDC3-0A62598BBE9A}" dt="2022-03-01T21:37:06.651" v="1061" actId="255"/>
          <ac:graphicFrameMkLst>
            <pc:docMk/>
            <pc:sldMk cId="2637794367" sldId="286"/>
            <ac:graphicFrameMk id="17" creationId="{573B35C4-9B29-46C0-A83C-224784872D6C}"/>
          </ac:graphicFrameMkLst>
        </pc:graphicFrameChg>
      </pc:sldChg>
      <pc:sldChg chg="modSp add mod">
        <pc:chgData name="Andres Felipe Rivillas Paez" userId="b14b722e318dd027" providerId="LiveId" clId="{0F7171B5-AF8A-44E1-BDC3-0A62598BBE9A}" dt="2022-03-01T21:51:34.982" v="1085" actId="255"/>
        <pc:sldMkLst>
          <pc:docMk/>
          <pc:sldMk cId="3709449857" sldId="287"/>
        </pc:sldMkLst>
        <pc:graphicFrameChg chg="mod modGraphic">
          <ac:chgData name="Andres Felipe Rivillas Paez" userId="b14b722e318dd027" providerId="LiveId" clId="{0F7171B5-AF8A-44E1-BDC3-0A62598BBE9A}" dt="2022-03-01T21:51:34.982" v="1085" actId="255"/>
          <ac:graphicFrameMkLst>
            <pc:docMk/>
            <pc:sldMk cId="3709449857" sldId="287"/>
            <ac:graphicFrameMk id="17" creationId="{573B35C4-9B29-46C0-A83C-224784872D6C}"/>
          </ac:graphicFrameMkLst>
        </pc:graphicFrameChg>
      </pc:sldChg>
      <pc:sldChg chg="modSp add mod">
        <pc:chgData name="Andres Felipe Rivillas Paez" userId="b14b722e318dd027" providerId="LiveId" clId="{0F7171B5-AF8A-44E1-BDC3-0A62598BBE9A}" dt="2022-03-01T22:08:19.287" v="1112" actId="255"/>
        <pc:sldMkLst>
          <pc:docMk/>
          <pc:sldMk cId="894167403" sldId="288"/>
        </pc:sldMkLst>
        <pc:graphicFrameChg chg="mod modGraphic">
          <ac:chgData name="Andres Felipe Rivillas Paez" userId="b14b722e318dd027" providerId="LiveId" clId="{0F7171B5-AF8A-44E1-BDC3-0A62598BBE9A}" dt="2022-03-01T22:08:19.287" v="1112" actId="255"/>
          <ac:graphicFrameMkLst>
            <pc:docMk/>
            <pc:sldMk cId="894167403" sldId="288"/>
            <ac:graphicFrameMk id="17" creationId="{573B35C4-9B29-46C0-A83C-224784872D6C}"/>
          </ac:graphicFrameMkLst>
        </pc:graphicFrameChg>
      </pc:sldChg>
      <pc:sldChg chg="modSp add mod">
        <pc:chgData name="Andres Felipe Rivillas Paez" userId="b14b722e318dd027" providerId="LiveId" clId="{0F7171B5-AF8A-44E1-BDC3-0A62598BBE9A}" dt="2022-03-01T22:22:09.196" v="1147" actId="255"/>
        <pc:sldMkLst>
          <pc:docMk/>
          <pc:sldMk cId="3706949634" sldId="289"/>
        </pc:sldMkLst>
        <pc:graphicFrameChg chg="mod modGraphic">
          <ac:chgData name="Andres Felipe Rivillas Paez" userId="b14b722e318dd027" providerId="LiveId" clId="{0F7171B5-AF8A-44E1-BDC3-0A62598BBE9A}" dt="2022-03-01T22:22:09.196" v="1147" actId="255"/>
          <ac:graphicFrameMkLst>
            <pc:docMk/>
            <pc:sldMk cId="3706949634" sldId="289"/>
            <ac:graphicFrameMk id="17" creationId="{573B35C4-9B29-46C0-A83C-224784872D6C}"/>
          </ac:graphicFrameMkLst>
        </pc:graphicFrameChg>
      </pc:sldChg>
      <pc:sldChg chg="modSp add mod">
        <pc:chgData name="Andres Felipe Rivillas Paez" userId="b14b722e318dd027" providerId="LiveId" clId="{0F7171B5-AF8A-44E1-BDC3-0A62598BBE9A}" dt="2022-03-01T22:22:16.451" v="1148" actId="255"/>
        <pc:sldMkLst>
          <pc:docMk/>
          <pc:sldMk cId="3804141491" sldId="290"/>
        </pc:sldMkLst>
        <pc:graphicFrameChg chg="mod modGraphic">
          <ac:chgData name="Andres Felipe Rivillas Paez" userId="b14b722e318dd027" providerId="LiveId" clId="{0F7171B5-AF8A-44E1-BDC3-0A62598BBE9A}" dt="2022-03-01T22:22:16.451" v="1148" actId="255"/>
          <ac:graphicFrameMkLst>
            <pc:docMk/>
            <pc:sldMk cId="3804141491" sldId="290"/>
            <ac:graphicFrameMk id="17" creationId="{573B35C4-9B29-46C0-A83C-224784872D6C}"/>
          </ac:graphicFrameMkLst>
        </pc:graphicFrameChg>
      </pc:sldChg>
      <pc:sldChg chg="addSp delSp modSp new del mod">
        <pc:chgData name="Andres Felipe Rivillas Paez" userId="b14b722e318dd027" providerId="LiveId" clId="{0F7171B5-AF8A-44E1-BDC3-0A62598BBE9A}" dt="2022-03-02T15:05:26.243" v="1192" actId="680"/>
        <pc:sldMkLst>
          <pc:docMk/>
          <pc:sldMk cId="2214743454" sldId="291"/>
        </pc:sldMkLst>
        <pc:spChg chg="add del mod">
          <ac:chgData name="Andres Felipe Rivillas Paez" userId="b14b722e318dd027" providerId="LiveId" clId="{0F7171B5-AF8A-44E1-BDC3-0A62598BBE9A}" dt="2022-03-02T15:05:22.663" v="1191" actId="11529"/>
          <ac:spMkLst>
            <pc:docMk/>
            <pc:sldMk cId="2214743454" sldId="291"/>
            <ac:spMk id="2" creationId="{6D416426-6730-4A77-A61B-BF2FC19B3581}"/>
          </ac:spMkLst>
        </pc:spChg>
      </pc:sldChg>
      <pc:sldChg chg="addSp delSp modSp add mod">
        <pc:chgData name="Andres Felipe Rivillas Paez" userId="b14b722e318dd027" providerId="LiveId" clId="{0F7171B5-AF8A-44E1-BDC3-0A62598BBE9A}" dt="2022-03-02T16:24:28.157" v="1493" actId="122"/>
        <pc:sldMkLst>
          <pc:docMk/>
          <pc:sldMk cId="2347307226" sldId="291"/>
        </pc:sldMkLst>
        <pc:spChg chg="add mod">
          <ac:chgData name="Andres Felipe Rivillas Paez" userId="b14b722e318dd027" providerId="LiveId" clId="{0F7171B5-AF8A-44E1-BDC3-0A62598BBE9A}" dt="2022-03-02T16:22:47.370" v="1482" actId="1076"/>
          <ac:spMkLst>
            <pc:docMk/>
            <pc:sldMk cId="2347307226" sldId="291"/>
            <ac:spMk id="3" creationId="{FCBCF518-1480-492D-AADC-287AE6B95D83}"/>
          </ac:spMkLst>
        </pc:spChg>
        <pc:spChg chg="mod">
          <ac:chgData name="Andres Felipe Rivillas Paez" userId="b14b722e318dd027" providerId="LiveId" clId="{0F7171B5-AF8A-44E1-BDC3-0A62598BBE9A}" dt="2022-03-02T16:22:04.687" v="1473" actId="113"/>
          <ac:spMkLst>
            <pc:docMk/>
            <pc:sldMk cId="2347307226" sldId="291"/>
            <ac:spMk id="5" creationId="{3A1E4707-1B16-483B-9572-D73024218A5F}"/>
          </ac:spMkLst>
        </pc:spChg>
        <pc:spChg chg="mod">
          <ac:chgData name="Andres Felipe Rivillas Paez" userId="b14b722e318dd027" providerId="LiveId" clId="{0F7171B5-AF8A-44E1-BDC3-0A62598BBE9A}" dt="2022-03-02T16:24:28.157" v="1493" actId="122"/>
          <ac:spMkLst>
            <pc:docMk/>
            <pc:sldMk cId="2347307226" sldId="291"/>
            <ac:spMk id="12" creationId="{E3057BED-CA8A-49D2-9D0C-BBCB1C937BA2}"/>
          </ac:spMkLst>
        </pc:spChg>
        <pc:graphicFrameChg chg="del mod">
          <ac:chgData name="Andres Felipe Rivillas Paez" userId="b14b722e318dd027" providerId="LiveId" clId="{0F7171B5-AF8A-44E1-BDC3-0A62598BBE9A}" dt="2022-03-02T16:21:02.437" v="1462" actId="478"/>
          <ac:graphicFrameMkLst>
            <pc:docMk/>
            <pc:sldMk cId="2347307226" sldId="291"/>
            <ac:graphicFrameMk id="15" creationId="{1ED5DDE4-8F97-4D56-8EB7-C539307660CA}"/>
          </ac:graphicFrameMkLst>
        </pc:graphicFrameChg>
        <pc:graphicFrameChg chg="add mod">
          <ac:chgData name="Andres Felipe Rivillas Paez" userId="b14b722e318dd027" providerId="LiveId" clId="{0F7171B5-AF8A-44E1-BDC3-0A62598BBE9A}" dt="2022-03-02T16:20:50.647" v="1459" actId="14100"/>
          <ac:graphicFrameMkLst>
            <pc:docMk/>
            <pc:sldMk cId="2347307226" sldId="291"/>
            <ac:graphicFrameMk id="18" creationId="{C95E3F98-A4CF-4918-9FE0-559A82B6600C}"/>
          </ac:graphicFrameMkLst>
        </pc:graphicFrameChg>
        <pc:graphicFrameChg chg="add mod">
          <ac:chgData name="Andres Felipe Rivillas Paez" userId="b14b722e318dd027" providerId="LiveId" clId="{0F7171B5-AF8A-44E1-BDC3-0A62598BBE9A}" dt="2022-03-02T16:21:41.167" v="1470" actId="14100"/>
          <ac:graphicFrameMkLst>
            <pc:docMk/>
            <pc:sldMk cId="2347307226" sldId="291"/>
            <ac:graphicFrameMk id="19" creationId="{01C38C18-1DD7-45C6-BB7A-D0A35230C91B}"/>
          </ac:graphicFrameMkLst>
        </pc:graphicFrameChg>
        <pc:graphicFrameChg chg="add mod">
          <ac:chgData name="Andres Felipe Rivillas Paez" userId="b14b722e318dd027" providerId="LiveId" clId="{0F7171B5-AF8A-44E1-BDC3-0A62598BBE9A}" dt="2022-03-02T16:22:41.132" v="1481" actId="14100"/>
          <ac:graphicFrameMkLst>
            <pc:docMk/>
            <pc:sldMk cId="2347307226" sldId="291"/>
            <ac:graphicFrameMk id="20" creationId="{6D8916A7-1ED4-4168-8DDF-1AE9F99149FE}"/>
          </ac:graphicFrameMkLst>
        </pc:graphicFrameChg>
        <pc:graphicFrameChg chg="add mod">
          <ac:chgData name="Andres Felipe Rivillas Paez" userId="b14b722e318dd027" providerId="LiveId" clId="{0F7171B5-AF8A-44E1-BDC3-0A62598BBE9A}" dt="2022-03-02T16:24:02.309" v="1488" actId="14100"/>
          <ac:graphicFrameMkLst>
            <pc:docMk/>
            <pc:sldMk cId="2347307226" sldId="291"/>
            <ac:graphicFrameMk id="21" creationId="{13D32C0B-2F3C-47DA-9144-B11C959A3BE4}"/>
          </ac:graphicFrameMkLst>
        </pc:graphicFrameChg>
        <pc:picChg chg="del">
          <ac:chgData name="Andres Felipe Rivillas Paez" userId="b14b722e318dd027" providerId="LiveId" clId="{0F7171B5-AF8A-44E1-BDC3-0A62598BBE9A}" dt="2022-03-02T16:20:10.387" v="1454" actId="478"/>
          <ac:picMkLst>
            <pc:docMk/>
            <pc:sldMk cId="2347307226" sldId="291"/>
            <ac:picMk id="14" creationId="{922661BD-239D-4A2D-B073-B36022ACF3D5}"/>
          </ac:picMkLst>
        </pc:picChg>
        <pc:picChg chg="del">
          <ac:chgData name="Andres Felipe Rivillas Paez" userId="b14b722e318dd027" providerId="LiveId" clId="{0F7171B5-AF8A-44E1-BDC3-0A62598BBE9A}" dt="2022-03-02T16:22:21.017" v="1476" actId="478"/>
          <ac:picMkLst>
            <pc:docMk/>
            <pc:sldMk cId="2347307226" sldId="291"/>
            <ac:picMk id="16" creationId="{335E1987-B5DA-49F5-9090-E294E49325C8}"/>
          </ac:picMkLst>
        </pc:picChg>
        <pc:picChg chg="del">
          <ac:chgData name="Andres Felipe Rivillas Paez" userId="b14b722e318dd027" providerId="LiveId" clId="{0F7171B5-AF8A-44E1-BDC3-0A62598BBE9A}" dt="2022-03-02T16:22:48.927" v="1483" actId="478"/>
          <ac:picMkLst>
            <pc:docMk/>
            <pc:sldMk cId="2347307226" sldId="291"/>
            <ac:picMk id="17" creationId="{F4347252-5332-492C-BED0-0F048F2E6E01}"/>
          </ac:picMkLst>
        </pc:picChg>
      </pc:sldChg>
      <pc:sldChg chg="addSp delSp modSp add mod">
        <pc:chgData name="Andres Felipe Rivillas Paez" userId="b14b722e318dd027" providerId="LiveId" clId="{0F7171B5-AF8A-44E1-BDC3-0A62598BBE9A}" dt="2022-03-02T16:17:37.987" v="1444" actId="14100"/>
        <pc:sldMkLst>
          <pc:docMk/>
          <pc:sldMk cId="2885700723" sldId="292"/>
        </pc:sldMkLst>
        <pc:spChg chg="add mod">
          <ac:chgData name="Andres Felipe Rivillas Paez" userId="b14b722e318dd027" providerId="LiveId" clId="{0F7171B5-AF8A-44E1-BDC3-0A62598BBE9A}" dt="2022-03-02T16:12:23.212" v="1380" actId="478"/>
          <ac:spMkLst>
            <pc:docMk/>
            <pc:sldMk cId="2885700723" sldId="292"/>
            <ac:spMk id="3" creationId="{ACC23908-D4C6-4FFD-AF0B-992FD7ADAE44}"/>
          </ac:spMkLst>
        </pc:spChg>
        <pc:spChg chg="mod">
          <ac:chgData name="Andres Felipe Rivillas Paez" userId="b14b722e318dd027" providerId="LiveId" clId="{0F7171B5-AF8A-44E1-BDC3-0A62598BBE9A}" dt="2022-03-02T16:14:40.742" v="1397" actId="113"/>
          <ac:spMkLst>
            <pc:docMk/>
            <pc:sldMk cId="2885700723" sldId="292"/>
            <ac:spMk id="5" creationId="{3A1E4707-1B16-483B-9572-D73024218A5F}"/>
          </ac:spMkLst>
        </pc:spChg>
        <pc:spChg chg="mod">
          <ac:chgData name="Andres Felipe Rivillas Paez" userId="b14b722e318dd027" providerId="LiveId" clId="{0F7171B5-AF8A-44E1-BDC3-0A62598BBE9A}" dt="2022-03-02T16:17:12.597" v="1440" actId="113"/>
          <ac:spMkLst>
            <pc:docMk/>
            <pc:sldMk cId="2885700723" sldId="292"/>
            <ac:spMk id="12" creationId="{E3057BED-CA8A-49D2-9D0C-BBCB1C937BA2}"/>
          </ac:spMkLst>
        </pc:spChg>
        <pc:graphicFrameChg chg="del">
          <ac:chgData name="Andres Felipe Rivillas Paez" userId="b14b722e318dd027" providerId="LiveId" clId="{0F7171B5-AF8A-44E1-BDC3-0A62598BBE9A}" dt="2022-03-02T16:13:46.407" v="1387" actId="478"/>
          <ac:graphicFrameMkLst>
            <pc:docMk/>
            <pc:sldMk cId="2885700723" sldId="292"/>
            <ac:graphicFrameMk id="15" creationId="{1ED5DDE4-8F97-4D56-8EB7-C539307660CA}"/>
          </ac:graphicFrameMkLst>
        </pc:graphicFrameChg>
        <pc:graphicFrameChg chg="add mod">
          <ac:chgData name="Andres Felipe Rivillas Paez" userId="b14b722e318dd027" providerId="LiveId" clId="{0F7171B5-AF8A-44E1-BDC3-0A62598BBE9A}" dt="2022-03-02T16:17:37.987" v="1444" actId="14100"/>
          <ac:graphicFrameMkLst>
            <pc:docMk/>
            <pc:sldMk cId="2885700723" sldId="292"/>
            <ac:graphicFrameMk id="18" creationId="{1D257E25-2DE6-4823-ADBD-3A3F5EDD2220}"/>
          </ac:graphicFrameMkLst>
        </pc:graphicFrameChg>
        <pc:picChg chg="del mod">
          <ac:chgData name="Andres Felipe Rivillas Paez" userId="b14b722e318dd027" providerId="LiveId" clId="{0F7171B5-AF8A-44E1-BDC3-0A62598BBE9A}" dt="2022-03-02T16:12:23.212" v="1380" actId="478"/>
          <ac:picMkLst>
            <pc:docMk/>
            <pc:sldMk cId="2885700723" sldId="292"/>
            <ac:picMk id="14" creationId="{922661BD-239D-4A2D-B073-B36022ACF3D5}"/>
          </ac:picMkLst>
        </pc:picChg>
        <pc:picChg chg="del">
          <ac:chgData name="Andres Felipe Rivillas Paez" userId="b14b722e318dd027" providerId="LiveId" clId="{0F7171B5-AF8A-44E1-BDC3-0A62598BBE9A}" dt="2022-03-02T16:15:03.282" v="1398" actId="478"/>
          <ac:picMkLst>
            <pc:docMk/>
            <pc:sldMk cId="2885700723" sldId="292"/>
            <ac:picMk id="16" creationId="{335E1987-B5DA-49F5-9090-E294E49325C8}"/>
          </ac:picMkLst>
        </pc:picChg>
        <pc:picChg chg="del">
          <ac:chgData name="Andres Felipe Rivillas Paez" userId="b14b722e318dd027" providerId="LiveId" clId="{0F7171B5-AF8A-44E1-BDC3-0A62598BBE9A}" dt="2022-03-02T16:15:30.642" v="1406" actId="478"/>
          <ac:picMkLst>
            <pc:docMk/>
            <pc:sldMk cId="2885700723" sldId="292"/>
            <ac:picMk id="17" creationId="{F4347252-5332-492C-BED0-0F048F2E6E01}"/>
          </ac:picMkLst>
        </pc:picChg>
        <pc:picChg chg="add mod">
          <ac:chgData name="Andres Felipe Rivillas Paez" userId="b14b722e318dd027" providerId="LiveId" clId="{0F7171B5-AF8A-44E1-BDC3-0A62598BBE9A}" dt="2022-03-02T16:17:08.492" v="1439" actId="1076"/>
          <ac:picMkLst>
            <pc:docMk/>
            <pc:sldMk cId="2885700723" sldId="292"/>
            <ac:picMk id="19" creationId="{A9303FA4-E1F0-4AB3-9686-4292451A1A64}"/>
          </ac:picMkLst>
        </pc:picChg>
        <pc:picChg chg="add mod">
          <ac:chgData name="Andres Felipe Rivillas Paez" userId="b14b722e318dd027" providerId="LiveId" clId="{0F7171B5-AF8A-44E1-BDC3-0A62598BBE9A}" dt="2022-03-02T16:17:35.017" v="1443" actId="14100"/>
          <ac:picMkLst>
            <pc:docMk/>
            <pc:sldMk cId="2885700723" sldId="292"/>
            <ac:picMk id="20" creationId="{7AD28068-F612-4194-823E-D9833BE3A065}"/>
          </ac:picMkLst>
        </pc:picChg>
        <pc:picChg chg="add mod">
          <ac:chgData name="Andres Felipe Rivillas Paez" userId="b14b722e318dd027" providerId="LiveId" clId="{0F7171B5-AF8A-44E1-BDC3-0A62598BBE9A}" dt="2022-03-02T16:15:52.201" v="1411" actId="14100"/>
          <ac:picMkLst>
            <pc:docMk/>
            <pc:sldMk cId="2885700723" sldId="292"/>
            <ac:picMk id="21" creationId="{11D9851D-5B40-4961-8994-01412E9626A5}"/>
          </ac:picMkLst>
        </pc:picChg>
      </pc:sldChg>
      <pc:sldChg chg="addSp delSp modSp add mod">
        <pc:chgData name="Andres Felipe Rivillas Paez" userId="b14b722e318dd027" providerId="LiveId" clId="{0F7171B5-AF8A-44E1-BDC3-0A62598BBE9A}" dt="2022-03-02T16:19:34.177" v="1453" actId="14100"/>
        <pc:sldMkLst>
          <pc:docMk/>
          <pc:sldMk cId="3755439147" sldId="293"/>
        </pc:sldMkLst>
        <pc:spChg chg="add mod">
          <ac:chgData name="Andres Felipe Rivillas Paez" userId="b14b722e318dd027" providerId="LiveId" clId="{0F7171B5-AF8A-44E1-BDC3-0A62598BBE9A}" dt="2022-03-02T15:51:32.258" v="1344" actId="478"/>
          <ac:spMkLst>
            <pc:docMk/>
            <pc:sldMk cId="3755439147" sldId="293"/>
            <ac:spMk id="3" creationId="{353B9297-5C54-4396-A830-34EA1140405E}"/>
          </ac:spMkLst>
        </pc:spChg>
        <pc:spChg chg="mod">
          <ac:chgData name="Andres Felipe Rivillas Paez" userId="b14b722e318dd027" providerId="LiveId" clId="{0F7171B5-AF8A-44E1-BDC3-0A62598BBE9A}" dt="2022-03-02T16:11:33.529" v="1373" actId="403"/>
          <ac:spMkLst>
            <pc:docMk/>
            <pc:sldMk cId="3755439147" sldId="293"/>
            <ac:spMk id="5" creationId="{3A1E4707-1B16-483B-9572-D73024218A5F}"/>
          </ac:spMkLst>
        </pc:spChg>
        <pc:spChg chg="mod">
          <ac:chgData name="Andres Felipe Rivillas Paez" userId="b14b722e318dd027" providerId="LiveId" clId="{0F7171B5-AF8A-44E1-BDC3-0A62598BBE9A}" dt="2022-03-02T16:19:22.933" v="1451"/>
          <ac:spMkLst>
            <pc:docMk/>
            <pc:sldMk cId="3755439147" sldId="293"/>
            <ac:spMk id="12" creationId="{E3057BED-CA8A-49D2-9D0C-BBCB1C937BA2}"/>
          </ac:spMkLst>
        </pc:spChg>
        <pc:graphicFrameChg chg="del mod">
          <ac:chgData name="Andres Felipe Rivillas Paez" userId="b14b722e318dd027" providerId="LiveId" clId="{0F7171B5-AF8A-44E1-BDC3-0A62598BBE9A}" dt="2022-03-02T15:52:36.722" v="1353" actId="478"/>
          <ac:graphicFrameMkLst>
            <pc:docMk/>
            <pc:sldMk cId="3755439147" sldId="293"/>
            <ac:graphicFrameMk id="15" creationId="{1ED5DDE4-8F97-4D56-8EB7-C539307660CA}"/>
          </ac:graphicFrameMkLst>
        </pc:graphicFrameChg>
        <pc:graphicFrameChg chg="add mod">
          <ac:chgData name="Andres Felipe Rivillas Paez" userId="b14b722e318dd027" providerId="LiveId" clId="{0F7171B5-AF8A-44E1-BDC3-0A62598BBE9A}" dt="2022-03-02T16:19:34.177" v="1453" actId="14100"/>
          <ac:graphicFrameMkLst>
            <pc:docMk/>
            <pc:sldMk cId="3755439147" sldId="293"/>
            <ac:graphicFrameMk id="18" creationId="{02594EAF-95CB-44D5-B3B1-02891663A72D}"/>
          </ac:graphicFrameMkLst>
        </pc:graphicFrameChg>
        <pc:graphicFrameChg chg="add mod">
          <ac:chgData name="Andres Felipe Rivillas Paez" userId="b14b722e318dd027" providerId="LiveId" clId="{0F7171B5-AF8A-44E1-BDC3-0A62598BBE9A}" dt="2022-03-02T16:19:30.722" v="1452" actId="14100"/>
          <ac:graphicFrameMkLst>
            <pc:docMk/>
            <pc:sldMk cId="3755439147" sldId="293"/>
            <ac:graphicFrameMk id="20" creationId="{11614F99-92F3-48C2-8450-AAA582DEFCA2}"/>
          </ac:graphicFrameMkLst>
        </pc:graphicFrameChg>
        <pc:picChg chg="del mod">
          <ac:chgData name="Andres Felipe Rivillas Paez" userId="b14b722e318dd027" providerId="LiveId" clId="{0F7171B5-AF8A-44E1-BDC3-0A62598BBE9A}" dt="2022-03-02T15:51:32.258" v="1344" actId="478"/>
          <ac:picMkLst>
            <pc:docMk/>
            <pc:sldMk cId="3755439147" sldId="293"/>
            <ac:picMk id="14" creationId="{922661BD-239D-4A2D-B073-B36022ACF3D5}"/>
          </ac:picMkLst>
        </pc:picChg>
        <pc:picChg chg="del mod">
          <ac:chgData name="Andres Felipe Rivillas Paez" userId="b14b722e318dd027" providerId="LiveId" clId="{0F7171B5-AF8A-44E1-BDC3-0A62598BBE9A}" dt="2022-03-02T16:10:31.767" v="1360" actId="478"/>
          <ac:picMkLst>
            <pc:docMk/>
            <pc:sldMk cId="3755439147" sldId="293"/>
            <ac:picMk id="16" creationId="{335E1987-B5DA-49F5-9090-E294E49325C8}"/>
          </ac:picMkLst>
        </pc:picChg>
        <pc:picChg chg="del mod">
          <ac:chgData name="Andres Felipe Rivillas Paez" userId="b14b722e318dd027" providerId="LiveId" clId="{0F7171B5-AF8A-44E1-BDC3-0A62598BBE9A}" dt="2022-03-02T16:11:45.884" v="1374" actId="478"/>
          <ac:picMkLst>
            <pc:docMk/>
            <pc:sldMk cId="3755439147" sldId="293"/>
            <ac:picMk id="17" creationId="{F4347252-5332-492C-BED0-0F048F2E6E01}"/>
          </ac:picMkLst>
        </pc:picChg>
        <pc:picChg chg="add mod">
          <ac:chgData name="Andres Felipe Rivillas Paez" userId="b14b722e318dd027" providerId="LiveId" clId="{0F7171B5-AF8A-44E1-BDC3-0A62598BBE9A}" dt="2022-03-02T16:18:48.377" v="1447" actId="1076"/>
          <ac:picMkLst>
            <pc:docMk/>
            <pc:sldMk cId="3755439147" sldId="293"/>
            <ac:picMk id="19" creationId="{74347157-C160-4EF7-BC41-306AB76AE0F1}"/>
          </ac:picMkLst>
        </pc:picChg>
        <pc:picChg chg="add mod">
          <ac:chgData name="Andres Felipe Rivillas Paez" userId="b14b722e318dd027" providerId="LiveId" clId="{0F7171B5-AF8A-44E1-BDC3-0A62598BBE9A}" dt="2022-03-02T16:12:05.270" v="1379" actId="14100"/>
          <ac:picMkLst>
            <pc:docMk/>
            <pc:sldMk cId="3755439147" sldId="293"/>
            <ac:picMk id="21" creationId="{75D9B345-831F-489B-8F62-215F774B9ECE}"/>
          </ac:picMkLst>
        </pc:picChg>
      </pc:sldChg>
      <pc:sldChg chg="addSp delSp modSp add mod">
        <pc:chgData name="Andres Felipe Rivillas Paez" userId="b14b722e318dd027" providerId="LiveId" clId="{0F7171B5-AF8A-44E1-BDC3-0A62598BBE9A}" dt="2022-03-02T15:48:51.209" v="1342" actId="1076"/>
        <pc:sldMkLst>
          <pc:docMk/>
          <pc:sldMk cId="1773451404" sldId="294"/>
        </pc:sldMkLst>
        <pc:spChg chg="add mod">
          <ac:chgData name="Andres Felipe Rivillas Paez" userId="b14b722e318dd027" providerId="LiveId" clId="{0F7171B5-AF8A-44E1-BDC3-0A62598BBE9A}" dt="2022-03-02T15:06:06.137" v="1198" actId="478"/>
          <ac:spMkLst>
            <pc:docMk/>
            <pc:sldMk cId="1773451404" sldId="294"/>
            <ac:spMk id="3" creationId="{2A36F201-59D4-4124-A388-CC9AB41ADA2A}"/>
          </ac:spMkLst>
        </pc:spChg>
        <pc:spChg chg="del mod">
          <ac:chgData name="Andres Felipe Rivillas Paez" userId="b14b722e318dd027" providerId="LiveId" clId="{0F7171B5-AF8A-44E1-BDC3-0A62598BBE9A}" dt="2022-03-02T15:06:57.464" v="1218"/>
          <ac:spMkLst>
            <pc:docMk/>
            <pc:sldMk cId="1773451404" sldId="294"/>
            <ac:spMk id="5" creationId="{3A1E4707-1B16-483B-9572-D73024218A5F}"/>
          </ac:spMkLst>
        </pc:spChg>
        <pc:spChg chg="add mod">
          <ac:chgData name="Andres Felipe Rivillas Paez" userId="b14b722e318dd027" providerId="LiveId" clId="{0F7171B5-AF8A-44E1-BDC3-0A62598BBE9A}" dt="2022-03-02T15:44:21.254" v="1319" actId="113"/>
          <ac:spMkLst>
            <pc:docMk/>
            <pc:sldMk cId="1773451404" sldId="294"/>
            <ac:spMk id="7" creationId="{81B6F043-E554-464D-955D-4DCEA0243ED8}"/>
          </ac:spMkLst>
        </pc:spChg>
        <pc:spChg chg="add mod">
          <ac:chgData name="Andres Felipe Rivillas Paez" userId="b14b722e318dd027" providerId="LiveId" clId="{0F7171B5-AF8A-44E1-BDC3-0A62598BBE9A}" dt="2022-03-02T15:48:51.209" v="1342" actId="1076"/>
          <ac:spMkLst>
            <pc:docMk/>
            <pc:sldMk cId="1773451404" sldId="294"/>
            <ac:spMk id="8" creationId="{9FE07389-05CF-4AED-955F-63D4D5E8A681}"/>
          </ac:spMkLst>
        </pc:spChg>
        <pc:spChg chg="add del mod">
          <ac:chgData name="Andres Felipe Rivillas Paez" userId="b14b722e318dd027" providerId="LiveId" clId="{0F7171B5-AF8A-44E1-BDC3-0A62598BBE9A}" dt="2022-03-02T15:39:20.409" v="1267" actId="47"/>
          <ac:spMkLst>
            <pc:docMk/>
            <pc:sldMk cId="1773451404" sldId="294"/>
            <ac:spMk id="12" creationId="{E3057BED-CA8A-49D2-9D0C-BBCB1C937BA2}"/>
          </ac:spMkLst>
        </pc:spChg>
        <pc:graphicFrameChg chg="del mod">
          <ac:chgData name="Andres Felipe Rivillas Paez" userId="b14b722e318dd027" providerId="LiveId" clId="{0F7171B5-AF8A-44E1-BDC3-0A62598BBE9A}" dt="2022-03-02T15:41:51.284" v="1279" actId="478"/>
          <ac:graphicFrameMkLst>
            <pc:docMk/>
            <pc:sldMk cId="1773451404" sldId="294"/>
            <ac:graphicFrameMk id="15" creationId="{1ED5DDE4-8F97-4D56-8EB7-C539307660CA}"/>
          </ac:graphicFrameMkLst>
        </pc:graphicFrameChg>
        <pc:graphicFrameChg chg="add del mod">
          <ac:chgData name="Andres Felipe Rivillas Paez" userId="b14b722e318dd027" providerId="LiveId" clId="{0F7171B5-AF8A-44E1-BDC3-0A62598BBE9A}" dt="2022-03-02T15:43:22.669" v="1301" actId="14100"/>
          <ac:graphicFrameMkLst>
            <pc:docMk/>
            <pc:sldMk cId="1773451404" sldId="294"/>
            <ac:graphicFrameMk id="18" creationId="{A4249B8C-0ABA-47B5-B50D-8FF5B06849C0}"/>
          </ac:graphicFrameMkLst>
        </pc:graphicFrameChg>
        <pc:graphicFrameChg chg="add del mod">
          <ac:chgData name="Andres Felipe Rivillas Paez" userId="b14b722e318dd027" providerId="LiveId" clId="{0F7171B5-AF8A-44E1-BDC3-0A62598BBE9A}" dt="2022-03-02T15:42:40.029" v="1296" actId="478"/>
          <ac:graphicFrameMkLst>
            <pc:docMk/>
            <pc:sldMk cId="1773451404" sldId="294"/>
            <ac:graphicFrameMk id="19" creationId="{1D95AA68-7D0B-4E07-96D7-1F53620D6A6E}"/>
          </ac:graphicFrameMkLst>
        </pc:graphicFrameChg>
        <pc:graphicFrameChg chg="add mod">
          <ac:chgData name="Andres Felipe Rivillas Paez" userId="b14b722e318dd027" providerId="LiveId" clId="{0F7171B5-AF8A-44E1-BDC3-0A62598BBE9A}" dt="2022-03-02T15:46:31.654" v="1336" actId="14100"/>
          <ac:graphicFrameMkLst>
            <pc:docMk/>
            <pc:sldMk cId="1773451404" sldId="294"/>
            <ac:graphicFrameMk id="20" creationId="{3D829B10-E67B-4E78-9C09-39E8D0C0863A}"/>
          </ac:graphicFrameMkLst>
        </pc:graphicFrameChg>
        <pc:graphicFrameChg chg="add mod">
          <ac:chgData name="Andres Felipe Rivillas Paez" userId="b14b722e318dd027" providerId="LiveId" clId="{0F7171B5-AF8A-44E1-BDC3-0A62598BBE9A}" dt="2022-03-02T15:45:27.259" v="1326" actId="14100"/>
          <ac:graphicFrameMkLst>
            <pc:docMk/>
            <pc:sldMk cId="1773451404" sldId="294"/>
            <ac:graphicFrameMk id="21" creationId="{404D644A-0996-4E6E-A96B-BB7D0F464A04}"/>
          </ac:graphicFrameMkLst>
        </pc:graphicFrameChg>
        <pc:picChg chg="del">
          <ac:chgData name="Andres Felipe Rivillas Paez" userId="b14b722e318dd027" providerId="LiveId" clId="{0F7171B5-AF8A-44E1-BDC3-0A62598BBE9A}" dt="2022-03-02T15:06:06.137" v="1198" actId="478"/>
          <ac:picMkLst>
            <pc:docMk/>
            <pc:sldMk cId="1773451404" sldId="294"/>
            <ac:picMk id="14" creationId="{922661BD-239D-4A2D-B073-B36022ACF3D5}"/>
          </ac:picMkLst>
        </pc:picChg>
        <pc:picChg chg="del mod">
          <ac:chgData name="Andres Felipe Rivillas Paez" userId="b14b722e318dd027" providerId="LiveId" clId="{0F7171B5-AF8A-44E1-BDC3-0A62598BBE9A}" dt="2022-03-02T15:45:02.869" v="1322" actId="478"/>
          <ac:picMkLst>
            <pc:docMk/>
            <pc:sldMk cId="1773451404" sldId="294"/>
            <ac:picMk id="16" creationId="{335E1987-B5DA-49F5-9090-E294E49325C8}"/>
          </ac:picMkLst>
        </pc:picChg>
        <pc:picChg chg="del mod">
          <ac:chgData name="Andres Felipe Rivillas Paez" userId="b14b722e318dd027" providerId="LiveId" clId="{0F7171B5-AF8A-44E1-BDC3-0A62598BBE9A}" dt="2022-03-02T15:46:01.464" v="1330" actId="478"/>
          <ac:picMkLst>
            <pc:docMk/>
            <pc:sldMk cId="1773451404" sldId="294"/>
            <ac:picMk id="17" creationId="{F4347252-5332-492C-BED0-0F048F2E6E01}"/>
          </ac:picMkLst>
        </pc:picChg>
        <pc:picChg chg="add mod">
          <ac:chgData name="Andres Felipe Rivillas Paez" userId="b14b722e318dd027" providerId="LiveId" clId="{0F7171B5-AF8A-44E1-BDC3-0A62598BBE9A}" dt="2022-03-02T15:46:25.971" v="1335" actId="14100"/>
          <ac:picMkLst>
            <pc:docMk/>
            <pc:sldMk cId="1773451404" sldId="294"/>
            <ac:picMk id="22" creationId="{15ABA3FE-5D20-4471-983B-F5B1ACEC8C1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riv\OneDrive\Servidores\Febrero\Terminados\Medio\RNEC-TMICDS-00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riv\OneDrive\Servidores\Febrero\Terminados\Medio\RNEC-TMICDS-00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riv\OneDrive\Servidores\Febrero\Terminados\Medio\RNEC-CSRAPP-00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riv\OneDrive\Servidores\Febrero\Terminados\Medio\RNEC-DC-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riv\OneDrive\Servidores\Febrero\Terminados\Medio\RNEC-CSRAPP-0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riv\OneDrive\Servidores\Febrero\Terminados\Medio\RNEC-FHEDMZ-0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riv\OneDrive\Servidores\Febrero\Terminados\Medio\RNEC-FHEDMZ-0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riv\OneDrive\Servidores\Febrero\Terminados\Medio\RNEC-SCCM-P00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riv\OneDrive\Servidores\Febrero\Terminados\Medio\RNEC-SRV-TENABL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riv\OneDrive\Servidores\Febrero\Terminados\Medio\RNEC-SRV-TENABL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DNRC-SRV-02 - Peak CPU</a:t>
            </a:r>
          </a:p>
        </c:rich>
      </c:tx>
      <c:layout>
        <c:manualLayout>
          <c:xMode val="edge"/>
          <c:yMode val="edge"/>
          <c:x val="0.27643693434285849"/>
          <c:y val="7.14752299870294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7.9247594050743664E-2"/>
          <c:y val="0.17560553240183324"/>
          <c:w val="0.90700000000000003"/>
          <c:h val="0.52216537101739569"/>
        </c:manualLayout>
      </c:layout>
      <c:lineChart>
        <c:grouping val="standard"/>
        <c:varyColors val="0"/>
        <c:ser>
          <c:idx val="0"/>
          <c:order val="0"/>
          <c:tx>
            <c:v>Enero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'DNRC-SRV-02'!$H$3:$H$225</c:f>
              <c:numCache>
                <c:formatCode>m/d/yyyy\ h:mm</c:formatCode>
                <c:ptCount val="223"/>
                <c:pt idx="0">
                  <c:v>44546.168055555558</c:v>
                </c:pt>
                <c:pt idx="1">
                  <c:v>44546.168055555558</c:v>
                </c:pt>
                <c:pt idx="2">
                  <c:v>44546.168055555558</c:v>
                </c:pt>
                <c:pt idx="3">
                  <c:v>44546.168055555558</c:v>
                </c:pt>
                <c:pt idx="4">
                  <c:v>44550.074305555558</c:v>
                </c:pt>
                <c:pt idx="5">
                  <c:v>44550.074305555558</c:v>
                </c:pt>
                <c:pt idx="6">
                  <c:v>44550.074305555558</c:v>
                </c:pt>
                <c:pt idx="7">
                  <c:v>44550.074305555558</c:v>
                </c:pt>
                <c:pt idx="8">
                  <c:v>44554.240972222222</c:v>
                </c:pt>
                <c:pt idx="9">
                  <c:v>44554.240972222222</c:v>
                </c:pt>
                <c:pt idx="10">
                  <c:v>44554.240972222222</c:v>
                </c:pt>
                <c:pt idx="11">
                  <c:v>44554.240972222222</c:v>
                </c:pt>
                <c:pt idx="12">
                  <c:v>25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26</c:v>
                </c:pt>
                <c:pt idx="17">
                  <c:v>26</c:v>
                </c:pt>
                <c:pt idx="18">
                  <c:v>26</c:v>
                </c:pt>
                <c:pt idx="19">
                  <c:v>26</c:v>
                </c:pt>
                <c:pt idx="20">
                  <c:v>27</c:v>
                </c:pt>
                <c:pt idx="21">
                  <c:v>27</c:v>
                </c:pt>
                <c:pt idx="22">
                  <c:v>27</c:v>
                </c:pt>
                <c:pt idx="23">
                  <c:v>27</c:v>
                </c:pt>
                <c:pt idx="24">
                  <c:v>44558.147222222222</c:v>
                </c:pt>
                <c:pt idx="25">
                  <c:v>44558.147222222222</c:v>
                </c:pt>
                <c:pt idx="26">
                  <c:v>44558.147222222222</c:v>
                </c:pt>
                <c:pt idx="27">
                  <c:v>44558.147222222222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29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31</c:v>
                </c:pt>
                <c:pt idx="37">
                  <c:v>31</c:v>
                </c:pt>
                <c:pt idx="38">
                  <c:v>31</c:v>
                </c:pt>
                <c:pt idx="39">
                  <c:v>31</c:v>
                </c:pt>
                <c:pt idx="40">
                  <c:v>44562.053472222222</c:v>
                </c:pt>
                <c:pt idx="41">
                  <c:v>44562.053472222222</c:v>
                </c:pt>
                <c:pt idx="42">
                  <c:v>44562.053472222222</c:v>
                </c:pt>
                <c:pt idx="43">
                  <c:v>44562.053472222222</c:v>
                </c:pt>
                <c:pt idx="44">
                  <c:v>44563</c:v>
                </c:pt>
                <c:pt idx="45">
                  <c:v>44563</c:v>
                </c:pt>
                <c:pt idx="46">
                  <c:v>44563</c:v>
                </c:pt>
                <c:pt idx="47">
                  <c:v>44563</c:v>
                </c:pt>
                <c:pt idx="48">
                  <c:v>44564</c:v>
                </c:pt>
                <c:pt idx="49">
                  <c:v>44564</c:v>
                </c:pt>
                <c:pt idx="50">
                  <c:v>44564</c:v>
                </c:pt>
                <c:pt idx="51">
                  <c:v>44564</c:v>
                </c:pt>
                <c:pt idx="52">
                  <c:v>44565</c:v>
                </c:pt>
                <c:pt idx="53">
                  <c:v>44565</c:v>
                </c:pt>
                <c:pt idx="54">
                  <c:v>44565</c:v>
                </c:pt>
                <c:pt idx="55">
                  <c:v>44565</c:v>
                </c:pt>
                <c:pt idx="56">
                  <c:v>44566.220138888886</c:v>
                </c:pt>
                <c:pt idx="57">
                  <c:v>44566.220138888886</c:v>
                </c:pt>
                <c:pt idx="58">
                  <c:v>44566.220138888886</c:v>
                </c:pt>
                <c:pt idx="59">
                  <c:v>44566.220138888886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44570.126388888886</c:v>
                </c:pt>
                <c:pt idx="73">
                  <c:v>44570.126388888886</c:v>
                </c:pt>
                <c:pt idx="74">
                  <c:v>44570.126388888886</c:v>
                </c:pt>
                <c:pt idx="75">
                  <c:v>44570.126388888886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10</c:v>
                </c:pt>
                <c:pt idx="80">
                  <c:v>11</c:v>
                </c:pt>
                <c:pt idx="81">
                  <c:v>11</c:v>
                </c:pt>
                <c:pt idx="82">
                  <c:v>11</c:v>
                </c:pt>
                <c:pt idx="83">
                  <c:v>11</c:v>
                </c:pt>
                <c:pt idx="84">
                  <c:v>44573.251388888886</c:v>
                </c:pt>
                <c:pt idx="85">
                  <c:v>44573.251388888886</c:v>
                </c:pt>
                <c:pt idx="86">
                  <c:v>44573.251388888886</c:v>
                </c:pt>
                <c:pt idx="87">
                  <c:v>44573.251388888886</c:v>
                </c:pt>
                <c:pt idx="88">
                  <c:v>13</c:v>
                </c:pt>
                <c:pt idx="89">
                  <c:v>13</c:v>
                </c:pt>
                <c:pt idx="90">
                  <c:v>13</c:v>
                </c:pt>
                <c:pt idx="91">
                  <c:v>13</c:v>
                </c:pt>
                <c:pt idx="92">
                  <c:v>14</c:v>
                </c:pt>
                <c:pt idx="93">
                  <c:v>14</c:v>
                </c:pt>
                <c:pt idx="94">
                  <c:v>14</c:v>
                </c:pt>
                <c:pt idx="95">
                  <c:v>14</c:v>
                </c:pt>
                <c:pt idx="96">
                  <c:v>15</c:v>
                </c:pt>
                <c:pt idx="97">
                  <c:v>15</c:v>
                </c:pt>
                <c:pt idx="98">
                  <c:v>15</c:v>
                </c:pt>
                <c:pt idx="99">
                  <c:v>15</c:v>
                </c:pt>
                <c:pt idx="100">
                  <c:v>44577.157638888886</c:v>
                </c:pt>
                <c:pt idx="101">
                  <c:v>44577.157638888886</c:v>
                </c:pt>
                <c:pt idx="102">
                  <c:v>44577.157638888886</c:v>
                </c:pt>
                <c:pt idx="103">
                  <c:v>44577.157638888886</c:v>
                </c:pt>
                <c:pt idx="104">
                  <c:v>17</c:v>
                </c:pt>
                <c:pt idx="105">
                  <c:v>17</c:v>
                </c:pt>
                <c:pt idx="106">
                  <c:v>17</c:v>
                </c:pt>
                <c:pt idx="107">
                  <c:v>17</c:v>
                </c:pt>
                <c:pt idx="108">
                  <c:v>44579.761805555558</c:v>
                </c:pt>
                <c:pt idx="109">
                  <c:v>44579.761805555558</c:v>
                </c:pt>
                <c:pt idx="110">
                  <c:v>44579.761805555558</c:v>
                </c:pt>
                <c:pt idx="111">
                  <c:v>44579.761805555558</c:v>
                </c:pt>
                <c:pt idx="112">
                  <c:v>44580.803472222222</c:v>
                </c:pt>
                <c:pt idx="113">
                  <c:v>44580.803472222222</c:v>
                </c:pt>
                <c:pt idx="114">
                  <c:v>44580.803472222222</c:v>
                </c:pt>
                <c:pt idx="115">
                  <c:v>44580.803472222222</c:v>
                </c:pt>
                <c:pt idx="116">
                  <c:v>44581.845138888886</c:v>
                </c:pt>
                <c:pt idx="117">
                  <c:v>44581.845138888886</c:v>
                </c:pt>
                <c:pt idx="118">
                  <c:v>44581.845138888886</c:v>
                </c:pt>
                <c:pt idx="119">
                  <c:v>44581.845138888886</c:v>
                </c:pt>
                <c:pt idx="120">
                  <c:v>44582.886805555558</c:v>
                </c:pt>
                <c:pt idx="121">
                  <c:v>44582.886805555558</c:v>
                </c:pt>
                <c:pt idx="122">
                  <c:v>44582.886805555558</c:v>
                </c:pt>
                <c:pt idx="123">
                  <c:v>44582.886805555558</c:v>
                </c:pt>
                <c:pt idx="124">
                  <c:v>44583.928472222222</c:v>
                </c:pt>
                <c:pt idx="125">
                  <c:v>44583.928472222222</c:v>
                </c:pt>
                <c:pt idx="126">
                  <c:v>44583.928472222222</c:v>
                </c:pt>
                <c:pt idx="127">
                  <c:v>44583.928472222222</c:v>
                </c:pt>
                <c:pt idx="128">
                  <c:v>44584.970138888886</c:v>
                </c:pt>
                <c:pt idx="129">
                  <c:v>44584.970138888886</c:v>
                </c:pt>
                <c:pt idx="130">
                  <c:v>44584.970138888886</c:v>
                </c:pt>
                <c:pt idx="131">
                  <c:v>44584.970138888886</c:v>
                </c:pt>
                <c:pt idx="132">
                  <c:v>24</c:v>
                </c:pt>
                <c:pt idx="133">
                  <c:v>24</c:v>
                </c:pt>
                <c:pt idx="134">
                  <c:v>24</c:v>
                </c:pt>
                <c:pt idx="135">
                  <c:v>24</c:v>
                </c:pt>
                <c:pt idx="136">
                  <c:v>44586.011805555558</c:v>
                </c:pt>
                <c:pt idx="137">
                  <c:v>44586.272222222222</c:v>
                </c:pt>
                <c:pt idx="138">
                  <c:v>44586.532638888886</c:v>
                </c:pt>
                <c:pt idx="139">
                  <c:v>44586.793055555558</c:v>
                </c:pt>
                <c:pt idx="140">
                  <c:v>44587.053472222222</c:v>
                </c:pt>
                <c:pt idx="141">
                  <c:v>44587.313888888886</c:v>
                </c:pt>
                <c:pt idx="142">
                  <c:v>44587.574305555558</c:v>
                </c:pt>
                <c:pt idx="143">
                  <c:v>44587.834722222222</c:v>
                </c:pt>
                <c:pt idx="144">
                  <c:v>44588.095138888886</c:v>
                </c:pt>
                <c:pt idx="145">
                  <c:v>44588.355555555558</c:v>
                </c:pt>
                <c:pt idx="146">
                  <c:v>44588.615972222222</c:v>
                </c:pt>
                <c:pt idx="147">
                  <c:v>44588.876388888886</c:v>
                </c:pt>
                <c:pt idx="148">
                  <c:v>44589.136805555558</c:v>
                </c:pt>
                <c:pt idx="149">
                  <c:v>44589.397222222222</c:v>
                </c:pt>
                <c:pt idx="150">
                  <c:v>44589.657638888886</c:v>
                </c:pt>
                <c:pt idx="151">
                  <c:v>44589.918055555558</c:v>
                </c:pt>
                <c:pt idx="152">
                  <c:v>44590.178472222222</c:v>
                </c:pt>
                <c:pt idx="153">
                  <c:v>44590.438888888886</c:v>
                </c:pt>
                <c:pt idx="154">
                  <c:v>44590.699305555558</c:v>
                </c:pt>
                <c:pt idx="155">
                  <c:v>44590.959722222222</c:v>
                </c:pt>
                <c:pt idx="156">
                  <c:v>44591.220138888886</c:v>
                </c:pt>
                <c:pt idx="157">
                  <c:v>44591.480555555558</c:v>
                </c:pt>
                <c:pt idx="158">
                  <c:v>44591.740972222222</c:v>
                </c:pt>
                <c:pt idx="159">
                  <c:v>44592.001388888886</c:v>
                </c:pt>
                <c:pt idx="160">
                  <c:v>44592.261805555558</c:v>
                </c:pt>
                <c:pt idx="161">
                  <c:v>44592.522222222222</c:v>
                </c:pt>
                <c:pt idx="162">
                  <c:v>44592.782638888886</c:v>
                </c:pt>
                <c:pt idx="163">
                  <c:v>44593.043055555558</c:v>
                </c:pt>
                <c:pt idx="164">
                  <c:v>44593.303472222222</c:v>
                </c:pt>
                <c:pt idx="165">
                  <c:v>44593.563888888886</c:v>
                </c:pt>
                <c:pt idx="166">
                  <c:v>44593.824305555558</c:v>
                </c:pt>
                <c:pt idx="167">
                  <c:v>44594.084722222222</c:v>
                </c:pt>
                <c:pt idx="168">
                  <c:v>44594.345138888886</c:v>
                </c:pt>
                <c:pt idx="169">
                  <c:v>44594.605555555558</c:v>
                </c:pt>
                <c:pt idx="170">
                  <c:v>44594.865972222222</c:v>
                </c:pt>
                <c:pt idx="171">
                  <c:v>44595.126388888886</c:v>
                </c:pt>
                <c:pt idx="172">
                  <c:v>44595.386805555558</c:v>
                </c:pt>
                <c:pt idx="173">
                  <c:v>44595.647222222222</c:v>
                </c:pt>
                <c:pt idx="174">
                  <c:v>44595.907638888886</c:v>
                </c:pt>
                <c:pt idx="175">
                  <c:v>44596.168055555558</c:v>
                </c:pt>
                <c:pt idx="176">
                  <c:v>44596.428472222222</c:v>
                </c:pt>
                <c:pt idx="177">
                  <c:v>44596.688888888886</c:v>
                </c:pt>
                <c:pt idx="178">
                  <c:v>44596.949305555558</c:v>
                </c:pt>
                <c:pt idx="179">
                  <c:v>44597.209722222222</c:v>
                </c:pt>
                <c:pt idx="180">
                  <c:v>44597.470138888886</c:v>
                </c:pt>
                <c:pt idx="181">
                  <c:v>44597.730555555558</c:v>
                </c:pt>
                <c:pt idx="182">
                  <c:v>44597.990972222222</c:v>
                </c:pt>
                <c:pt idx="183">
                  <c:v>44598.251388888886</c:v>
                </c:pt>
                <c:pt idx="184">
                  <c:v>44598.511805555558</c:v>
                </c:pt>
                <c:pt idx="185">
                  <c:v>44598.772222222222</c:v>
                </c:pt>
                <c:pt idx="186">
                  <c:v>44598.772222222222</c:v>
                </c:pt>
                <c:pt idx="187">
                  <c:v>44599.293055555558</c:v>
                </c:pt>
                <c:pt idx="188">
                  <c:v>44599.293055555558</c:v>
                </c:pt>
                <c:pt idx="189">
                  <c:v>44599.293055555558</c:v>
                </c:pt>
                <c:pt idx="190">
                  <c:v>44599.813888888886</c:v>
                </c:pt>
                <c:pt idx="191">
                  <c:v>44600.074305555558</c:v>
                </c:pt>
                <c:pt idx="192">
                  <c:v>44600.334722222222</c:v>
                </c:pt>
                <c:pt idx="193">
                  <c:v>44600.595138888886</c:v>
                </c:pt>
                <c:pt idx="194">
                  <c:v>44600.855555555558</c:v>
                </c:pt>
                <c:pt idx="195">
                  <c:v>44601.115972222222</c:v>
                </c:pt>
                <c:pt idx="196">
                  <c:v>44601.376388888886</c:v>
                </c:pt>
                <c:pt idx="197">
                  <c:v>44601.636805555558</c:v>
                </c:pt>
                <c:pt idx="198">
                  <c:v>44601.897222222222</c:v>
                </c:pt>
                <c:pt idx="199">
                  <c:v>44602.157638888886</c:v>
                </c:pt>
                <c:pt idx="200">
                  <c:v>44602.418055555558</c:v>
                </c:pt>
                <c:pt idx="201">
                  <c:v>44602.678472222222</c:v>
                </c:pt>
                <c:pt idx="202">
                  <c:v>44602.938888888886</c:v>
                </c:pt>
                <c:pt idx="203">
                  <c:v>44603.199305555558</c:v>
                </c:pt>
                <c:pt idx="204">
                  <c:v>44603.459722222222</c:v>
                </c:pt>
                <c:pt idx="205">
                  <c:v>44603.720138888886</c:v>
                </c:pt>
                <c:pt idx="206">
                  <c:v>44603.980555555558</c:v>
                </c:pt>
                <c:pt idx="207">
                  <c:v>44604.240972222222</c:v>
                </c:pt>
                <c:pt idx="208">
                  <c:v>44604.501388888886</c:v>
                </c:pt>
                <c:pt idx="209">
                  <c:v>44604.761805555558</c:v>
                </c:pt>
                <c:pt idx="210">
                  <c:v>44604.761805555558</c:v>
                </c:pt>
                <c:pt idx="211">
                  <c:v>44605.282638888886</c:v>
                </c:pt>
                <c:pt idx="212">
                  <c:v>44605.543055555558</c:v>
                </c:pt>
                <c:pt idx="213">
                  <c:v>44605.803472222222</c:v>
                </c:pt>
                <c:pt idx="214">
                  <c:v>44605.803472222222</c:v>
                </c:pt>
                <c:pt idx="215">
                  <c:v>44606.324305555558</c:v>
                </c:pt>
                <c:pt idx="216">
                  <c:v>44606.584722222222</c:v>
                </c:pt>
                <c:pt idx="217">
                  <c:v>44606.845138888886</c:v>
                </c:pt>
                <c:pt idx="218">
                  <c:v>44606.845138888886</c:v>
                </c:pt>
                <c:pt idx="219">
                  <c:v>44607.365972222222</c:v>
                </c:pt>
                <c:pt idx="220">
                  <c:v>44607.626388888886</c:v>
                </c:pt>
                <c:pt idx="221">
                  <c:v>44607.626388888886</c:v>
                </c:pt>
                <c:pt idx="222">
                  <c:v>44607.626388888886</c:v>
                </c:pt>
              </c:numCache>
            </c:numRef>
          </c:cat>
          <c:val>
            <c:numRef>
              <c:f>'DNRC-SRV-02'!$I$3:$I$102</c:f>
              <c:numCache>
                <c:formatCode>General</c:formatCode>
                <c:ptCount val="100"/>
                <c:pt idx="0">
                  <c:v>11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13</c:v>
                </c:pt>
                <c:pt idx="5">
                  <c:v>13</c:v>
                </c:pt>
                <c:pt idx="6">
                  <c:v>13</c:v>
                </c:pt>
                <c:pt idx="7">
                  <c:v>13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56">
                  <c:v>14</c:v>
                </c:pt>
                <c:pt idx="57">
                  <c:v>14</c:v>
                </c:pt>
                <c:pt idx="58">
                  <c:v>14</c:v>
                </c:pt>
                <c:pt idx="59">
                  <c:v>14</c:v>
                </c:pt>
                <c:pt idx="72">
                  <c:v>15</c:v>
                </c:pt>
                <c:pt idx="73">
                  <c:v>15</c:v>
                </c:pt>
                <c:pt idx="74">
                  <c:v>15</c:v>
                </c:pt>
                <c:pt idx="75">
                  <c:v>15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46-4BD0-B6FF-49D4EE3955AB}"/>
            </c:ext>
          </c:extLst>
        </c:ser>
        <c:ser>
          <c:idx val="1"/>
          <c:order val="1"/>
          <c:tx>
            <c:v>Febrero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'DNRC-SRV-02'!$H$3:$H$225</c:f>
              <c:numCache>
                <c:formatCode>m/d/yyyy\ h:mm</c:formatCode>
                <c:ptCount val="223"/>
                <c:pt idx="0">
                  <c:v>44546.168055555558</c:v>
                </c:pt>
                <c:pt idx="1">
                  <c:v>44546.168055555558</c:v>
                </c:pt>
                <c:pt idx="2">
                  <c:v>44546.168055555558</c:v>
                </c:pt>
                <c:pt idx="3">
                  <c:v>44546.168055555558</c:v>
                </c:pt>
                <c:pt idx="4">
                  <c:v>44550.074305555558</c:v>
                </c:pt>
                <c:pt idx="5">
                  <c:v>44550.074305555558</c:v>
                </c:pt>
                <c:pt idx="6">
                  <c:v>44550.074305555558</c:v>
                </c:pt>
                <c:pt idx="7">
                  <c:v>44550.074305555558</c:v>
                </c:pt>
                <c:pt idx="8">
                  <c:v>44554.240972222222</c:v>
                </c:pt>
                <c:pt idx="9">
                  <c:v>44554.240972222222</c:v>
                </c:pt>
                <c:pt idx="10">
                  <c:v>44554.240972222222</c:v>
                </c:pt>
                <c:pt idx="11">
                  <c:v>44554.240972222222</c:v>
                </c:pt>
                <c:pt idx="12">
                  <c:v>25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26</c:v>
                </c:pt>
                <c:pt idx="17">
                  <c:v>26</c:v>
                </c:pt>
                <c:pt idx="18">
                  <c:v>26</c:v>
                </c:pt>
                <c:pt idx="19">
                  <c:v>26</c:v>
                </c:pt>
                <c:pt idx="20">
                  <c:v>27</c:v>
                </c:pt>
                <c:pt idx="21">
                  <c:v>27</c:v>
                </c:pt>
                <c:pt idx="22">
                  <c:v>27</c:v>
                </c:pt>
                <c:pt idx="23">
                  <c:v>27</c:v>
                </c:pt>
                <c:pt idx="24">
                  <c:v>44558.147222222222</c:v>
                </c:pt>
                <c:pt idx="25">
                  <c:v>44558.147222222222</c:v>
                </c:pt>
                <c:pt idx="26">
                  <c:v>44558.147222222222</c:v>
                </c:pt>
                <c:pt idx="27">
                  <c:v>44558.147222222222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29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31</c:v>
                </c:pt>
                <c:pt idx="37">
                  <c:v>31</c:v>
                </c:pt>
                <c:pt idx="38">
                  <c:v>31</c:v>
                </c:pt>
                <c:pt idx="39">
                  <c:v>31</c:v>
                </c:pt>
                <c:pt idx="40">
                  <c:v>44562.053472222222</c:v>
                </c:pt>
                <c:pt idx="41">
                  <c:v>44562.053472222222</c:v>
                </c:pt>
                <c:pt idx="42">
                  <c:v>44562.053472222222</c:v>
                </c:pt>
                <c:pt idx="43">
                  <c:v>44562.053472222222</c:v>
                </c:pt>
                <c:pt idx="44">
                  <c:v>44563</c:v>
                </c:pt>
                <c:pt idx="45">
                  <c:v>44563</c:v>
                </c:pt>
                <c:pt idx="46">
                  <c:v>44563</c:v>
                </c:pt>
                <c:pt idx="47">
                  <c:v>44563</c:v>
                </c:pt>
                <c:pt idx="48">
                  <c:v>44564</c:v>
                </c:pt>
                <c:pt idx="49">
                  <c:v>44564</c:v>
                </c:pt>
                <c:pt idx="50">
                  <c:v>44564</c:v>
                </c:pt>
                <c:pt idx="51">
                  <c:v>44564</c:v>
                </c:pt>
                <c:pt idx="52">
                  <c:v>44565</c:v>
                </c:pt>
                <c:pt idx="53">
                  <c:v>44565</c:v>
                </c:pt>
                <c:pt idx="54">
                  <c:v>44565</c:v>
                </c:pt>
                <c:pt idx="55">
                  <c:v>44565</c:v>
                </c:pt>
                <c:pt idx="56">
                  <c:v>44566.220138888886</c:v>
                </c:pt>
                <c:pt idx="57">
                  <c:v>44566.220138888886</c:v>
                </c:pt>
                <c:pt idx="58">
                  <c:v>44566.220138888886</c:v>
                </c:pt>
                <c:pt idx="59">
                  <c:v>44566.220138888886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44570.126388888886</c:v>
                </c:pt>
                <c:pt idx="73">
                  <c:v>44570.126388888886</c:v>
                </c:pt>
                <c:pt idx="74">
                  <c:v>44570.126388888886</c:v>
                </c:pt>
                <c:pt idx="75">
                  <c:v>44570.126388888886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10</c:v>
                </c:pt>
                <c:pt idx="80">
                  <c:v>11</c:v>
                </c:pt>
                <c:pt idx="81">
                  <c:v>11</c:v>
                </c:pt>
                <c:pt idx="82">
                  <c:v>11</c:v>
                </c:pt>
                <c:pt idx="83">
                  <c:v>11</c:v>
                </c:pt>
                <c:pt idx="84">
                  <c:v>44573.251388888886</c:v>
                </c:pt>
                <c:pt idx="85">
                  <c:v>44573.251388888886</c:v>
                </c:pt>
                <c:pt idx="86">
                  <c:v>44573.251388888886</c:v>
                </c:pt>
                <c:pt idx="87">
                  <c:v>44573.251388888886</c:v>
                </c:pt>
                <c:pt idx="88">
                  <c:v>13</c:v>
                </c:pt>
                <c:pt idx="89">
                  <c:v>13</c:v>
                </c:pt>
                <c:pt idx="90">
                  <c:v>13</c:v>
                </c:pt>
                <c:pt idx="91">
                  <c:v>13</c:v>
                </c:pt>
                <c:pt idx="92">
                  <c:v>14</c:v>
                </c:pt>
                <c:pt idx="93">
                  <c:v>14</c:v>
                </c:pt>
                <c:pt idx="94">
                  <c:v>14</c:v>
                </c:pt>
                <c:pt idx="95">
                  <c:v>14</c:v>
                </c:pt>
                <c:pt idx="96">
                  <c:v>15</c:v>
                </c:pt>
                <c:pt idx="97">
                  <c:v>15</c:v>
                </c:pt>
                <c:pt idx="98">
                  <c:v>15</c:v>
                </c:pt>
                <c:pt idx="99">
                  <c:v>15</c:v>
                </c:pt>
                <c:pt idx="100">
                  <c:v>44577.157638888886</c:v>
                </c:pt>
                <c:pt idx="101">
                  <c:v>44577.157638888886</c:v>
                </c:pt>
                <c:pt idx="102">
                  <c:v>44577.157638888886</c:v>
                </c:pt>
                <c:pt idx="103">
                  <c:v>44577.157638888886</c:v>
                </c:pt>
                <c:pt idx="104">
                  <c:v>17</c:v>
                </c:pt>
                <c:pt idx="105">
                  <c:v>17</c:v>
                </c:pt>
                <c:pt idx="106">
                  <c:v>17</c:v>
                </c:pt>
                <c:pt idx="107">
                  <c:v>17</c:v>
                </c:pt>
                <c:pt idx="108">
                  <c:v>44579.761805555558</c:v>
                </c:pt>
                <c:pt idx="109">
                  <c:v>44579.761805555558</c:v>
                </c:pt>
                <c:pt idx="110">
                  <c:v>44579.761805555558</c:v>
                </c:pt>
                <c:pt idx="111">
                  <c:v>44579.761805555558</c:v>
                </c:pt>
                <c:pt idx="112">
                  <c:v>44580.803472222222</c:v>
                </c:pt>
                <c:pt idx="113">
                  <c:v>44580.803472222222</c:v>
                </c:pt>
                <c:pt idx="114">
                  <c:v>44580.803472222222</c:v>
                </c:pt>
                <c:pt idx="115">
                  <c:v>44580.803472222222</c:v>
                </c:pt>
                <c:pt idx="116">
                  <c:v>44581.845138888886</c:v>
                </c:pt>
                <c:pt idx="117">
                  <c:v>44581.845138888886</c:v>
                </c:pt>
                <c:pt idx="118">
                  <c:v>44581.845138888886</c:v>
                </c:pt>
                <c:pt idx="119">
                  <c:v>44581.845138888886</c:v>
                </c:pt>
                <c:pt idx="120">
                  <c:v>44582.886805555558</c:v>
                </c:pt>
                <c:pt idx="121">
                  <c:v>44582.886805555558</c:v>
                </c:pt>
                <c:pt idx="122">
                  <c:v>44582.886805555558</c:v>
                </c:pt>
                <c:pt idx="123">
                  <c:v>44582.886805555558</c:v>
                </c:pt>
                <c:pt idx="124">
                  <c:v>44583.928472222222</c:v>
                </c:pt>
                <c:pt idx="125">
                  <c:v>44583.928472222222</c:v>
                </c:pt>
                <c:pt idx="126">
                  <c:v>44583.928472222222</c:v>
                </c:pt>
                <c:pt idx="127">
                  <c:v>44583.928472222222</c:v>
                </c:pt>
                <c:pt idx="128">
                  <c:v>44584.970138888886</c:v>
                </c:pt>
                <c:pt idx="129">
                  <c:v>44584.970138888886</c:v>
                </c:pt>
                <c:pt idx="130">
                  <c:v>44584.970138888886</c:v>
                </c:pt>
                <c:pt idx="131">
                  <c:v>44584.970138888886</c:v>
                </c:pt>
                <c:pt idx="132">
                  <c:v>24</c:v>
                </c:pt>
                <c:pt idx="133">
                  <c:v>24</c:v>
                </c:pt>
                <c:pt idx="134">
                  <c:v>24</c:v>
                </c:pt>
                <c:pt idx="135">
                  <c:v>24</c:v>
                </c:pt>
                <c:pt idx="136">
                  <c:v>44586.011805555558</c:v>
                </c:pt>
                <c:pt idx="137">
                  <c:v>44586.272222222222</c:v>
                </c:pt>
                <c:pt idx="138">
                  <c:v>44586.532638888886</c:v>
                </c:pt>
                <c:pt idx="139">
                  <c:v>44586.793055555558</c:v>
                </c:pt>
                <c:pt idx="140">
                  <c:v>44587.053472222222</c:v>
                </c:pt>
                <c:pt idx="141">
                  <c:v>44587.313888888886</c:v>
                </c:pt>
                <c:pt idx="142">
                  <c:v>44587.574305555558</c:v>
                </c:pt>
                <c:pt idx="143">
                  <c:v>44587.834722222222</c:v>
                </c:pt>
                <c:pt idx="144">
                  <c:v>44588.095138888886</c:v>
                </c:pt>
                <c:pt idx="145">
                  <c:v>44588.355555555558</c:v>
                </c:pt>
                <c:pt idx="146">
                  <c:v>44588.615972222222</c:v>
                </c:pt>
                <c:pt idx="147">
                  <c:v>44588.876388888886</c:v>
                </c:pt>
                <c:pt idx="148">
                  <c:v>44589.136805555558</c:v>
                </c:pt>
                <c:pt idx="149">
                  <c:v>44589.397222222222</c:v>
                </c:pt>
                <c:pt idx="150">
                  <c:v>44589.657638888886</c:v>
                </c:pt>
                <c:pt idx="151">
                  <c:v>44589.918055555558</c:v>
                </c:pt>
                <c:pt idx="152">
                  <c:v>44590.178472222222</c:v>
                </c:pt>
                <c:pt idx="153">
                  <c:v>44590.438888888886</c:v>
                </c:pt>
                <c:pt idx="154">
                  <c:v>44590.699305555558</c:v>
                </c:pt>
                <c:pt idx="155">
                  <c:v>44590.959722222222</c:v>
                </c:pt>
                <c:pt idx="156">
                  <c:v>44591.220138888886</c:v>
                </c:pt>
                <c:pt idx="157">
                  <c:v>44591.480555555558</c:v>
                </c:pt>
                <c:pt idx="158">
                  <c:v>44591.740972222222</c:v>
                </c:pt>
                <c:pt idx="159">
                  <c:v>44592.001388888886</c:v>
                </c:pt>
                <c:pt idx="160">
                  <c:v>44592.261805555558</c:v>
                </c:pt>
                <c:pt idx="161">
                  <c:v>44592.522222222222</c:v>
                </c:pt>
                <c:pt idx="162">
                  <c:v>44592.782638888886</c:v>
                </c:pt>
                <c:pt idx="163">
                  <c:v>44593.043055555558</c:v>
                </c:pt>
                <c:pt idx="164">
                  <c:v>44593.303472222222</c:v>
                </c:pt>
                <c:pt idx="165">
                  <c:v>44593.563888888886</c:v>
                </c:pt>
                <c:pt idx="166">
                  <c:v>44593.824305555558</c:v>
                </c:pt>
                <c:pt idx="167">
                  <c:v>44594.084722222222</c:v>
                </c:pt>
                <c:pt idx="168">
                  <c:v>44594.345138888886</c:v>
                </c:pt>
                <c:pt idx="169">
                  <c:v>44594.605555555558</c:v>
                </c:pt>
                <c:pt idx="170">
                  <c:v>44594.865972222222</c:v>
                </c:pt>
                <c:pt idx="171">
                  <c:v>44595.126388888886</c:v>
                </c:pt>
                <c:pt idx="172">
                  <c:v>44595.386805555558</c:v>
                </c:pt>
                <c:pt idx="173">
                  <c:v>44595.647222222222</c:v>
                </c:pt>
                <c:pt idx="174">
                  <c:v>44595.907638888886</c:v>
                </c:pt>
                <c:pt idx="175">
                  <c:v>44596.168055555558</c:v>
                </c:pt>
                <c:pt idx="176">
                  <c:v>44596.428472222222</c:v>
                </c:pt>
                <c:pt idx="177">
                  <c:v>44596.688888888886</c:v>
                </c:pt>
                <c:pt idx="178">
                  <c:v>44596.949305555558</c:v>
                </c:pt>
                <c:pt idx="179">
                  <c:v>44597.209722222222</c:v>
                </c:pt>
                <c:pt idx="180">
                  <c:v>44597.470138888886</c:v>
                </c:pt>
                <c:pt idx="181">
                  <c:v>44597.730555555558</c:v>
                </c:pt>
                <c:pt idx="182">
                  <c:v>44597.990972222222</c:v>
                </c:pt>
                <c:pt idx="183">
                  <c:v>44598.251388888886</c:v>
                </c:pt>
                <c:pt idx="184">
                  <c:v>44598.511805555558</c:v>
                </c:pt>
                <c:pt idx="185">
                  <c:v>44598.772222222222</c:v>
                </c:pt>
                <c:pt idx="186">
                  <c:v>44598.772222222222</c:v>
                </c:pt>
                <c:pt idx="187">
                  <c:v>44599.293055555558</c:v>
                </c:pt>
                <c:pt idx="188">
                  <c:v>44599.293055555558</c:v>
                </c:pt>
                <c:pt idx="189">
                  <c:v>44599.293055555558</c:v>
                </c:pt>
                <c:pt idx="190">
                  <c:v>44599.813888888886</c:v>
                </c:pt>
                <c:pt idx="191">
                  <c:v>44600.074305555558</c:v>
                </c:pt>
                <c:pt idx="192">
                  <c:v>44600.334722222222</c:v>
                </c:pt>
                <c:pt idx="193">
                  <c:v>44600.595138888886</c:v>
                </c:pt>
                <c:pt idx="194">
                  <c:v>44600.855555555558</c:v>
                </c:pt>
                <c:pt idx="195">
                  <c:v>44601.115972222222</c:v>
                </c:pt>
                <c:pt idx="196">
                  <c:v>44601.376388888886</c:v>
                </c:pt>
                <c:pt idx="197">
                  <c:v>44601.636805555558</c:v>
                </c:pt>
                <c:pt idx="198">
                  <c:v>44601.897222222222</c:v>
                </c:pt>
                <c:pt idx="199">
                  <c:v>44602.157638888886</c:v>
                </c:pt>
                <c:pt idx="200">
                  <c:v>44602.418055555558</c:v>
                </c:pt>
                <c:pt idx="201">
                  <c:v>44602.678472222222</c:v>
                </c:pt>
                <c:pt idx="202">
                  <c:v>44602.938888888886</c:v>
                </c:pt>
                <c:pt idx="203">
                  <c:v>44603.199305555558</c:v>
                </c:pt>
                <c:pt idx="204">
                  <c:v>44603.459722222222</c:v>
                </c:pt>
                <c:pt idx="205">
                  <c:v>44603.720138888886</c:v>
                </c:pt>
                <c:pt idx="206">
                  <c:v>44603.980555555558</c:v>
                </c:pt>
                <c:pt idx="207">
                  <c:v>44604.240972222222</c:v>
                </c:pt>
                <c:pt idx="208">
                  <c:v>44604.501388888886</c:v>
                </c:pt>
                <c:pt idx="209">
                  <c:v>44604.761805555558</c:v>
                </c:pt>
                <c:pt idx="210">
                  <c:v>44604.761805555558</c:v>
                </c:pt>
                <c:pt idx="211">
                  <c:v>44605.282638888886</c:v>
                </c:pt>
                <c:pt idx="212">
                  <c:v>44605.543055555558</c:v>
                </c:pt>
                <c:pt idx="213">
                  <c:v>44605.803472222222</c:v>
                </c:pt>
                <c:pt idx="214">
                  <c:v>44605.803472222222</c:v>
                </c:pt>
                <c:pt idx="215">
                  <c:v>44606.324305555558</c:v>
                </c:pt>
                <c:pt idx="216">
                  <c:v>44606.584722222222</c:v>
                </c:pt>
                <c:pt idx="217">
                  <c:v>44606.845138888886</c:v>
                </c:pt>
                <c:pt idx="218">
                  <c:v>44606.845138888886</c:v>
                </c:pt>
                <c:pt idx="219">
                  <c:v>44607.365972222222</c:v>
                </c:pt>
                <c:pt idx="220">
                  <c:v>44607.626388888886</c:v>
                </c:pt>
                <c:pt idx="221">
                  <c:v>44607.626388888886</c:v>
                </c:pt>
                <c:pt idx="222">
                  <c:v>44607.626388888886</c:v>
                </c:pt>
              </c:numCache>
            </c:numRef>
          </c:cat>
          <c:val>
            <c:numRef>
              <c:f>'DNRC-SRV-02'!$I$103:$I$225</c:f>
              <c:numCache>
                <c:formatCode>General</c:formatCode>
                <c:ptCount val="123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6">
                  <c:v>3</c:v>
                </c:pt>
                <c:pt idx="37">
                  <c:v>6</c:v>
                </c:pt>
                <c:pt idx="38">
                  <c:v>13</c:v>
                </c:pt>
                <c:pt idx="39">
                  <c:v>27</c:v>
                </c:pt>
                <c:pt idx="40">
                  <c:v>5</c:v>
                </c:pt>
                <c:pt idx="41">
                  <c:v>7</c:v>
                </c:pt>
                <c:pt idx="42">
                  <c:v>16</c:v>
                </c:pt>
                <c:pt idx="43">
                  <c:v>4</c:v>
                </c:pt>
                <c:pt idx="44">
                  <c:v>4</c:v>
                </c:pt>
                <c:pt idx="45">
                  <c:v>6</c:v>
                </c:pt>
                <c:pt idx="46">
                  <c:v>11</c:v>
                </c:pt>
                <c:pt idx="47">
                  <c:v>14</c:v>
                </c:pt>
                <c:pt idx="48">
                  <c:v>13</c:v>
                </c:pt>
                <c:pt idx="49">
                  <c:v>4</c:v>
                </c:pt>
                <c:pt idx="50">
                  <c:v>4</c:v>
                </c:pt>
                <c:pt idx="51">
                  <c:v>11</c:v>
                </c:pt>
                <c:pt idx="52">
                  <c:v>13</c:v>
                </c:pt>
                <c:pt idx="53">
                  <c:v>12</c:v>
                </c:pt>
                <c:pt idx="54">
                  <c:v>4</c:v>
                </c:pt>
                <c:pt idx="55">
                  <c:v>10</c:v>
                </c:pt>
                <c:pt idx="56">
                  <c:v>3</c:v>
                </c:pt>
                <c:pt idx="57">
                  <c:v>17</c:v>
                </c:pt>
                <c:pt idx="58">
                  <c:v>3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9</c:v>
                </c:pt>
                <c:pt idx="63">
                  <c:v>6</c:v>
                </c:pt>
                <c:pt idx="64">
                  <c:v>9</c:v>
                </c:pt>
                <c:pt idx="65">
                  <c:v>4</c:v>
                </c:pt>
                <c:pt idx="66">
                  <c:v>5</c:v>
                </c:pt>
                <c:pt idx="67">
                  <c:v>6</c:v>
                </c:pt>
                <c:pt idx="68">
                  <c:v>6</c:v>
                </c:pt>
                <c:pt idx="69">
                  <c:v>5</c:v>
                </c:pt>
                <c:pt idx="70">
                  <c:v>15</c:v>
                </c:pt>
                <c:pt idx="71">
                  <c:v>14</c:v>
                </c:pt>
                <c:pt idx="72">
                  <c:v>5</c:v>
                </c:pt>
                <c:pt idx="73">
                  <c:v>8</c:v>
                </c:pt>
                <c:pt idx="74">
                  <c:v>12</c:v>
                </c:pt>
                <c:pt idx="75">
                  <c:v>13</c:v>
                </c:pt>
                <c:pt idx="76">
                  <c:v>12</c:v>
                </c:pt>
                <c:pt idx="77">
                  <c:v>4</c:v>
                </c:pt>
                <c:pt idx="78">
                  <c:v>7</c:v>
                </c:pt>
                <c:pt idx="79">
                  <c:v>6</c:v>
                </c:pt>
                <c:pt idx="80">
                  <c:v>6</c:v>
                </c:pt>
                <c:pt idx="81">
                  <c:v>6</c:v>
                </c:pt>
                <c:pt idx="82">
                  <c:v>9</c:v>
                </c:pt>
                <c:pt idx="83">
                  <c:v>12</c:v>
                </c:pt>
                <c:pt idx="84">
                  <c:v>17</c:v>
                </c:pt>
                <c:pt idx="85">
                  <c:v>17</c:v>
                </c:pt>
                <c:pt idx="86">
                  <c:v>17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14</c:v>
                </c:pt>
                <c:pt idx="91">
                  <c:v>12</c:v>
                </c:pt>
                <c:pt idx="92">
                  <c:v>11</c:v>
                </c:pt>
                <c:pt idx="93">
                  <c:v>12</c:v>
                </c:pt>
                <c:pt idx="94">
                  <c:v>3</c:v>
                </c:pt>
                <c:pt idx="95">
                  <c:v>6</c:v>
                </c:pt>
                <c:pt idx="96">
                  <c:v>15</c:v>
                </c:pt>
                <c:pt idx="97">
                  <c:v>5</c:v>
                </c:pt>
                <c:pt idx="98">
                  <c:v>7</c:v>
                </c:pt>
                <c:pt idx="99">
                  <c:v>4</c:v>
                </c:pt>
                <c:pt idx="100">
                  <c:v>13</c:v>
                </c:pt>
                <c:pt idx="101">
                  <c:v>5</c:v>
                </c:pt>
                <c:pt idx="102">
                  <c:v>6</c:v>
                </c:pt>
                <c:pt idx="103">
                  <c:v>5</c:v>
                </c:pt>
                <c:pt idx="104">
                  <c:v>15</c:v>
                </c:pt>
                <c:pt idx="105">
                  <c:v>5</c:v>
                </c:pt>
                <c:pt idx="106">
                  <c:v>8</c:v>
                </c:pt>
                <c:pt idx="107">
                  <c:v>6</c:v>
                </c:pt>
                <c:pt idx="108">
                  <c:v>14</c:v>
                </c:pt>
                <c:pt idx="109">
                  <c:v>12</c:v>
                </c:pt>
                <c:pt idx="110">
                  <c:v>12</c:v>
                </c:pt>
                <c:pt idx="111">
                  <c:v>14</c:v>
                </c:pt>
                <c:pt idx="112">
                  <c:v>14</c:v>
                </c:pt>
                <c:pt idx="113">
                  <c:v>5</c:v>
                </c:pt>
                <c:pt idx="114">
                  <c:v>5</c:v>
                </c:pt>
                <c:pt idx="115">
                  <c:v>6</c:v>
                </c:pt>
                <c:pt idx="116">
                  <c:v>13</c:v>
                </c:pt>
                <c:pt idx="117">
                  <c:v>8</c:v>
                </c:pt>
                <c:pt idx="118">
                  <c:v>8</c:v>
                </c:pt>
                <c:pt idx="119">
                  <c:v>6</c:v>
                </c:pt>
                <c:pt idx="120">
                  <c:v>13</c:v>
                </c:pt>
                <c:pt idx="121">
                  <c:v>13</c:v>
                </c:pt>
                <c:pt idx="122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46-4BD0-B6FF-49D4EE395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343240"/>
        <c:axId val="422343568"/>
      </c:lineChart>
      <c:catAx>
        <c:axId val="422343240"/>
        <c:scaling>
          <c:orientation val="minMax"/>
        </c:scaling>
        <c:delete val="0"/>
        <c:axPos val="b"/>
        <c:numFmt formatCode="m/d/yyyy\ h: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22343568"/>
        <c:crosses val="autoZero"/>
        <c:auto val="0"/>
        <c:lblAlgn val="ctr"/>
        <c:lblOffset val="100"/>
        <c:noMultiLvlLbl val="0"/>
      </c:catAx>
      <c:valAx>
        <c:axId val="42234356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22343240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061089238845133"/>
          <c:y val="7.4860382035578849E-2"/>
          <c:w val="0.15661132983377077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RNEC-TMICDS-00 - AVERAGE CPU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3.0165556228548353E-2"/>
          <c:y val="0.12151812767180931"/>
          <c:w val="0.96580214011710075"/>
          <c:h val="0.5692369739282046"/>
        </c:manualLayout>
      </c:layout>
      <c:lineChart>
        <c:grouping val="standard"/>
        <c:varyColors val="0"/>
        <c:ser>
          <c:idx val="0"/>
          <c:order val="0"/>
          <c:tx>
            <c:v>Enero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'RNEC-TMICDS-00'!$M$2:$M$249</c:f>
              <c:numCache>
                <c:formatCode>m/d/yyyy\ h:mm</c:formatCode>
                <c:ptCount val="248"/>
                <c:pt idx="0">
                  <c:v>44546.246527777781</c:v>
                </c:pt>
                <c:pt idx="1">
                  <c:v>44546.246527777781</c:v>
                </c:pt>
                <c:pt idx="2">
                  <c:v>44546.246527777781</c:v>
                </c:pt>
                <c:pt idx="3">
                  <c:v>44546.246527777781</c:v>
                </c:pt>
                <c:pt idx="4">
                  <c:v>44547.027777777781</c:v>
                </c:pt>
                <c:pt idx="5">
                  <c:v>44547.027777777781</c:v>
                </c:pt>
                <c:pt idx="6">
                  <c:v>44547.027777777781</c:v>
                </c:pt>
                <c:pt idx="7">
                  <c:v>44547.027777777781</c:v>
                </c:pt>
                <c:pt idx="8">
                  <c:v>44548.069444444445</c:v>
                </c:pt>
                <c:pt idx="9">
                  <c:v>44548.069444444445</c:v>
                </c:pt>
                <c:pt idx="10">
                  <c:v>44548.069444444445</c:v>
                </c:pt>
                <c:pt idx="11">
                  <c:v>44548.069444444445</c:v>
                </c:pt>
                <c:pt idx="12">
                  <c:v>44549.111111111109</c:v>
                </c:pt>
                <c:pt idx="13">
                  <c:v>44549.111111111109</c:v>
                </c:pt>
                <c:pt idx="14">
                  <c:v>44549.111111111109</c:v>
                </c:pt>
                <c:pt idx="15">
                  <c:v>44549.111111111109</c:v>
                </c:pt>
                <c:pt idx="16">
                  <c:v>44550.152777777781</c:v>
                </c:pt>
                <c:pt idx="17">
                  <c:v>44550.152777777781</c:v>
                </c:pt>
                <c:pt idx="18">
                  <c:v>44550.152777777781</c:v>
                </c:pt>
                <c:pt idx="19">
                  <c:v>44550.152777777781</c:v>
                </c:pt>
                <c:pt idx="20">
                  <c:v>44551.194444444445</c:v>
                </c:pt>
                <c:pt idx="21">
                  <c:v>44551.194444444445</c:v>
                </c:pt>
                <c:pt idx="22">
                  <c:v>44551.194444444445</c:v>
                </c:pt>
                <c:pt idx="23">
                  <c:v>44551.194444444445</c:v>
                </c:pt>
                <c:pt idx="24">
                  <c:v>44552.236111111109</c:v>
                </c:pt>
                <c:pt idx="25">
                  <c:v>44552.236111111109</c:v>
                </c:pt>
                <c:pt idx="26">
                  <c:v>44552.236111111109</c:v>
                </c:pt>
                <c:pt idx="27">
                  <c:v>44552.236111111109</c:v>
                </c:pt>
                <c:pt idx="28">
                  <c:v>44553.017361111109</c:v>
                </c:pt>
                <c:pt idx="29">
                  <c:v>44553.017361111109</c:v>
                </c:pt>
                <c:pt idx="30">
                  <c:v>44553.017361111109</c:v>
                </c:pt>
                <c:pt idx="31">
                  <c:v>44553.017361111109</c:v>
                </c:pt>
                <c:pt idx="32">
                  <c:v>44554.059027777781</c:v>
                </c:pt>
                <c:pt idx="33">
                  <c:v>44554.059027777781</c:v>
                </c:pt>
                <c:pt idx="34">
                  <c:v>44554.059027777781</c:v>
                </c:pt>
                <c:pt idx="35">
                  <c:v>44554.059027777781</c:v>
                </c:pt>
                <c:pt idx="36">
                  <c:v>44555.100694444445</c:v>
                </c:pt>
                <c:pt idx="37">
                  <c:v>44555.100694444445</c:v>
                </c:pt>
                <c:pt idx="38">
                  <c:v>44555.100694444445</c:v>
                </c:pt>
                <c:pt idx="39">
                  <c:v>44555.100694444445</c:v>
                </c:pt>
                <c:pt idx="40">
                  <c:v>44556.142361111109</c:v>
                </c:pt>
                <c:pt idx="41">
                  <c:v>44556.142361111109</c:v>
                </c:pt>
                <c:pt idx="42">
                  <c:v>44556.142361111109</c:v>
                </c:pt>
                <c:pt idx="43">
                  <c:v>44556.142361111109</c:v>
                </c:pt>
                <c:pt idx="44">
                  <c:v>44557.184027777781</c:v>
                </c:pt>
                <c:pt idx="45">
                  <c:v>44557.184027777781</c:v>
                </c:pt>
                <c:pt idx="46">
                  <c:v>44557.184027777781</c:v>
                </c:pt>
                <c:pt idx="47">
                  <c:v>44557.184027777781</c:v>
                </c:pt>
                <c:pt idx="48">
                  <c:v>44558.225694444445</c:v>
                </c:pt>
                <c:pt idx="49">
                  <c:v>44558.225694444445</c:v>
                </c:pt>
                <c:pt idx="50">
                  <c:v>44558.225694444445</c:v>
                </c:pt>
                <c:pt idx="51">
                  <c:v>44558.225694444445</c:v>
                </c:pt>
                <c:pt idx="52">
                  <c:v>44559.006944444445</c:v>
                </c:pt>
                <c:pt idx="53">
                  <c:v>44559.006944444445</c:v>
                </c:pt>
                <c:pt idx="54">
                  <c:v>44559.006944444445</c:v>
                </c:pt>
                <c:pt idx="55">
                  <c:v>44559.006944444445</c:v>
                </c:pt>
                <c:pt idx="56">
                  <c:v>44560.048611111109</c:v>
                </c:pt>
                <c:pt idx="57">
                  <c:v>44560.048611111109</c:v>
                </c:pt>
                <c:pt idx="58">
                  <c:v>44560.048611111109</c:v>
                </c:pt>
                <c:pt idx="59">
                  <c:v>44560.048611111109</c:v>
                </c:pt>
                <c:pt idx="60">
                  <c:v>44561.090277777781</c:v>
                </c:pt>
                <c:pt idx="61">
                  <c:v>44561.090277777781</c:v>
                </c:pt>
                <c:pt idx="62">
                  <c:v>44561.090277777781</c:v>
                </c:pt>
                <c:pt idx="63">
                  <c:v>44561.090277777781</c:v>
                </c:pt>
                <c:pt idx="64">
                  <c:v>44562.131944444445</c:v>
                </c:pt>
                <c:pt idx="65">
                  <c:v>44562.131944444445</c:v>
                </c:pt>
                <c:pt idx="66">
                  <c:v>44562.131944444445</c:v>
                </c:pt>
                <c:pt idx="67">
                  <c:v>44562.131944444445</c:v>
                </c:pt>
                <c:pt idx="68">
                  <c:v>44563.173611111109</c:v>
                </c:pt>
                <c:pt idx="69">
                  <c:v>44563.173611111109</c:v>
                </c:pt>
                <c:pt idx="70">
                  <c:v>44563.173611111109</c:v>
                </c:pt>
                <c:pt idx="71">
                  <c:v>44563.173611111109</c:v>
                </c:pt>
                <c:pt idx="72">
                  <c:v>44564.215277777781</c:v>
                </c:pt>
                <c:pt idx="73">
                  <c:v>44564.215277777781</c:v>
                </c:pt>
                <c:pt idx="74">
                  <c:v>44564.215277777781</c:v>
                </c:pt>
                <c:pt idx="75">
                  <c:v>44564.215277777781</c:v>
                </c:pt>
                <c:pt idx="76">
                  <c:v>44565.256944444445</c:v>
                </c:pt>
                <c:pt idx="77">
                  <c:v>44565.256944444445</c:v>
                </c:pt>
                <c:pt idx="78">
                  <c:v>44565.256944444445</c:v>
                </c:pt>
                <c:pt idx="79">
                  <c:v>44565.256944444445</c:v>
                </c:pt>
                <c:pt idx="80">
                  <c:v>44566.038194444445</c:v>
                </c:pt>
                <c:pt idx="81">
                  <c:v>44566.038194444445</c:v>
                </c:pt>
                <c:pt idx="82">
                  <c:v>44566.038194444445</c:v>
                </c:pt>
                <c:pt idx="83">
                  <c:v>44566.038194444445</c:v>
                </c:pt>
                <c:pt idx="84">
                  <c:v>44567.079861111109</c:v>
                </c:pt>
                <c:pt idx="85">
                  <c:v>44567.079861111109</c:v>
                </c:pt>
                <c:pt idx="86">
                  <c:v>44567.079861111109</c:v>
                </c:pt>
                <c:pt idx="87">
                  <c:v>44567.079861111109</c:v>
                </c:pt>
                <c:pt idx="88">
                  <c:v>44568.121527777781</c:v>
                </c:pt>
                <c:pt idx="89">
                  <c:v>44568.121527777781</c:v>
                </c:pt>
                <c:pt idx="90">
                  <c:v>44568.121527777781</c:v>
                </c:pt>
                <c:pt idx="91">
                  <c:v>44568.121527777781</c:v>
                </c:pt>
                <c:pt idx="92">
                  <c:v>44569.163194444445</c:v>
                </c:pt>
                <c:pt idx="93">
                  <c:v>44569.163194444445</c:v>
                </c:pt>
                <c:pt idx="94">
                  <c:v>44569.163194444445</c:v>
                </c:pt>
                <c:pt idx="95">
                  <c:v>44569.163194444445</c:v>
                </c:pt>
                <c:pt idx="96">
                  <c:v>44570.204861111109</c:v>
                </c:pt>
                <c:pt idx="97">
                  <c:v>44570.204861111109</c:v>
                </c:pt>
                <c:pt idx="98">
                  <c:v>44570.204861111109</c:v>
                </c:pt>
                <c:pt idx="99">
                  <c:v>44570.204861111109</c:v>
                </c:pt>
                <c:pt idx="100">
                  <c:v>44571.246527777781</c:v>
                </c:pt>
                <c:pt idx="101">
                  <c:v>44571.246527777781</c:v>
                </c:pt>
                <c:pt idx="102">
                  <c:v>44571.246527777781</c:v>
                </c:pt>
                <c:pt idx="103">
                  <c:v>44571.246527777781</c:v>
                </c:pt>
                <c:pt idx="104">
                  <c:v>44572.027777777781</c:v>
                </c:pt>
                <c:pt idx="105">
                  <c:v>44572.027777777781</c:v>
                </c:pt>
                <c:pt idx="106">
                  <c:v>44572.027777777781</c:v>
                </c:pt>
                <c:pt idx="107">
                  <c:v>44572.027777777781</c:v>
                </c:pt>
                <c:pt idx="108">
                  <c:v>44573.069444444445</c:v>
                </c:pt>
                <c:pt idx="109">
                  <c:v>44573.069444444445</c:v>
                </c:pt>
                <c:pt idx="110">
                  <c:v>44573.069444444445</c:v>
                </c:pt>
                <c:pt idx="111">
                  <c:v>44573.069444444445</c:v>
                </c:pt>
                <c:pt idx="112">
                  <c:v>44574.111111111109</c:v>
                </c:pt>
                <c:pt idx="113">
                  <c:v>44574.111111111109</c:v>
                </c:pt>
                <c:pt idx="114">
                  <c:v>44574.111111111109</c:v>
                </c:pt>
                <c:pt idx="115">
                  <c:v>44574.111111111109</c:v>
                </c:pt>
                <c:pt idx="116">
                  <c:v>44575.152777777781</c:v>
                </c:pt>
                <c:pt idx="117">
                  <c:v>44575.152777777781</c:v>
                </c:pt>
                <c:pt idx="118">
                  <c:v>44575.152777777781</c:v>
                </c:pt>
                <c:pt idx="119">
                  <c:v>44575.152777777781</c:v>
                </c:pt>
                <c:pt idx="120">
                  <c:v>44576.194444444445</c:v>
                </c:pt>
                <c:pt idx="121">
                  <c:v>44576.194444444445</c:v>
                </c:pt>
                <c:pt idx="122">
                  <c:v>44576.194444444445</c:v>
                </c:pt>
                <c:pt idx="123">
                  <c:v>44576.194444444445</c:v>
                </c:pt>
                <c:pt idx="124">
                  <c:v>44577.236111111109</c:v>
                </c:pt>
                <c:pt idx="125">
                  <c:v>44577.236111111109</c:v>
                </c:pt>
                <c:pt idx="126">
                  <c:v>44577.236111111109</c:v>
                </c:pt>
                <c:pt idx="127">
                  <c:v>44577.236111111109</c:v>
                </c:pt>
                <c:pt idx="128">
                  <c:v>44578.017361111109</c:v>
                </c:pt>
                <c:pt idx="129">
                  <c:v>44578.017361111109</c:v>
                </c:pt>
                <c:pt idx="130">
                  <c:v>44578.017361111109</c:v>
                </c:pt>
                <c:pt idx="131">
                  <c:v>44578.017361111109</c:v>
                </c:pt>
                <c:pt idx="132">
                  <c:v>44579.059027777781</c:v>
                </c:pt>
                <c:pt idx="133">
                  <c:v>44579.319444444445</c:v>
                </c:pt>
                <c:pt idx="134">
                  <c:v>44579.579861111109</c:v>
                </c:pt>
                <c:pt idx="135">
                  <c:v>44579.840277777781</c:v>
                </c:pt>
                <c:pt idx="136">
                  <c:v>44580.100694444445</c:v>
                </c:pt>
                <c:pt idx="137">
                  <c:v>44580.361111111109</c:v>
                </c:pt>
                <c:pt idx="138">
                  <c:v>44580.621527777781</c:v>
                </c:pt>
                <c:pt idx="139">
                  <c:v>44580.881944444445</c:v>
                </c:pt>
                <c:pt idx="140">
                  <c:v>44581.142361111109</c:v>
                </c:pt>
                <c:pt idx="141">
                  <c:v>44581.402777777781</c:v>
                </c:pt>
                <c:pt idx="142">
                  <c:v>44581.663194444445</c:v>
                </c:pt>
                <c:pt idx="143">
                  <c:v>44581.923611111109</c:v>
                </c:pt>
                <c:pt idx="144">
                  <c:v>44582.184027777781</c:v>
                </c:pt>
                <c:pt idx="145">
                  <c:v>44582.444444444445</c:v>
                </c:pt>
                <c:pt idx="146">
                  <c:v>44582.704861111109</c:v>
                </c:pt>
                <c:pt idx="147">
                  <c:v>44582.965277777781</c:v>
                </c:pt>
                <c:pt idx="148">
                  <c:v>44583.225694444445</c:v>
                </c:pt>
                <c:pt idx="149">
                  <c:v>44583.486111111109</c:v>
                </c:pt>
                <c:pt idx="150">
                  <c:v>44583.746527777781</c:v>
                </c:pt>
                <c:pt idx="151">
                  <c:v>44583.746527777781</c:v>
                </c:pt>
                <c:pt idx="152">
                  <c:v>44584.006944444445</c:v>
                </c:pt>
                <c:pt idx="153">
                  <c:v>44584.267361111109</c:v>
                </c:pt>
                <c:pt idx="154">
                  <c:v>44584.527777777781</c:v>
                </c:pt>
                <c:pt idx="155">
                  <c:v>44584.788194444445</c:v>
                </c:pt>
                <c:pt idx="156">
                  <c:v>44585.048611111109</c:v>
                </c:pt>
                <c:pt idx="157">
                  <c:v>44585.309027777781</c:v>
                </c:pt>
                <c:pt idx="158">
                  <c:v>44585.569444444445</c:v>
                </c:pt>
                <c:pt idx="159">
                  <c:v>44585.829861111109</c:v>
                </c:pt>
                <c:pt idx="160">
                  <c:v>44586.090277777781</c:v>
                </c:pt>
                <c:pt idx="161">
                  <c:v>44586.350694444445</c:v>
                </c:pt>
                <c:pt idx="162">
                  <c:v>44586.611111111109</c:v>
                </c:pt>
                <c:pt idx="163">
                  <c:v>44586.871527777781</c:v>
                </c:pt>
                <c:pt idx="164">
                  <c:v>44587.131944444445</c:v>
                </c:pt>
                <c:pt idx="165">
                  <c:v>44587.392361111109</c:v>
                </c:pt>
                <c:pt idx="166">
                  <c:v>44587.652777777781</c:v>
                </c:pt>
                <c:pt idx="167">
                  <c:v>44587.913194444445</c:v>
                </c:pt>
                <c:pt idx="168">
                  <c:v>44588.173611111109</c:v>
                </c:pt>
                <c:pt idx="169">
                  <c:v>44588.434027777781</c:v>
                </c:pt>
                <c:pt idx="170">
                  <c:v>44588.694444444445</c:v>
                </c:pt>
                <c:pt idx="171">
                  <c:v>44588.954861111109</c:v>
                </c:pt>
                <c:pt idx="172">
                  <c:v>44589.215277777781</c:v>
                </c:pt>
                <c:pt idx="173">
                  <c:v>44589.475694444445</c:v>
                </c:pt>
                <c:pt idx="174">
                  <c:v>44589.736111111109</c:v>
                </c:pt>
                <c:pt idx="175">
                  <c:v>44589.996527777781</c:v>
                </c:pt>
                <c:pt idx="176">
                  <c:v>44590.256944444445</c:v>
                </c:pt>
                <c:pt idx="177">
                  <c:v>44590.517361111109</c:v>
                </c:pt>
                <c:pt idx="178">
                  <c:v>44590.777777777781</c:v>
                </c:pt>
                <c:pt idx="179">
                  <c:v>44590.777777777781</c:v>
                </c:pt>
                <c:pt idx="180">
                  <c:v>44591.038194444445</c:v>
                </c:pt>
                <c:pt idx="181">
                  <c:v>44591.298611111109</c:v>
                </c:pt>
                <c:pt idx="182">
                  <c:v>44591.559027777781</c:v>
                </c:pt>
                <c:pt idx="183">
                  <c:v>44591.819444444445</c:v>
                </c:pt>
                <c:pt idx="184">
                  <c:v>44592.079861111109</c:v>
                </c:pt>
                <c:pt idx="185">
                  <c:v>44592.340277777781</c:v>
                </c:pt>
                <c:pt idx="186">
                  <c:v>44592.600694444445</c:v>
                </c:pt>
                <c:pt idx="187">
                  <c:v>44592.861111111109</c:v>
                </c:pt>
                <c:pt idx="188">
                  <c:v>44593.121527777781</c:v>
                </c:pt>
                <c:pt idx="189">
                  <c:v>44593.381944444445</c:v>
                </c:pt>
                <c:pt idx="190">
                  <c:v>44593.642361111109</c:v>
                </c:pt>
                <c:pt idx="191">
                  <c:v>44593.902777777781</c:v>
                </c:pt>
                <c:pt idx="192">
                  <c:v>44594.163194444445</c:v>
                </c:pt>
                <c:pt idx="193">
                  <c:v>44594.423611111109</c:v>
                </c:pt>
                <c:pt idx="194">
                  <c:v>44594.684027777781</c:v>
                </c:pt>
                <c:pt idx="195">
                  <c:v>44594.944444444445</c:v>
                </c:pt>
                <c:pt idx="196">
                  <c:v>44595.204861111109</c:v>
                </c:pt>
                <c:pt idx="197">
                  <c:v>44595.465277777781</c:v>
                </c:pt>
                <c:pt idx="198">
                  <c:v>44595.725694444445</c:v>
                </c:pt>
                <c:pt idx="199">
                  <c:v>44595.986111111109</c:v>
                </c:pt>
                <c:pt idx="200">
                  <c:v>44596.246527777781</c:v>
                </c:pt>
                <c:pt idx="201">
                  <c:v>44596.506944444445</c:v>
                </c:pt>
                <c:pt idx="202">
                  <c:v>44596.767361111109</c:v>
                </c:pt>
                <c:pt idx="203">
                  <c:v>44596.767361111109</c:v>
                </c:pt>
                <c:pt idx="204">
                  <c:v>44597.027777777781</c:v>
                </c:pt>
                <c:pt idx="205">
                  <c:v>44597.288194444445</c:v>
                </c:pt>
                <c:pt idx="206">
                  <c:v>44597.548611111109</c:v>
                </c:pt>
                <c:pt idx="207">
                  <c:v>44597.809027777781</c:v>
                </c:pt>
                <c:pt idx="208">
                  <c:v>44598.069444444445</c:v>
                </c:pt>
                <c:pt idx="209">
                  <c:v>44598.329861111109</c:v>
                </c:pt>
                <c:pt idx="210">
                  <c:v>44598.590277777781</c:v>
                </c:pt>
                <c:pt idx="211">
                  <c:v>44598.850694444445</c:v>
                </c:pt>
                <c:pt idx="212">
                  <c:v>44599.111111111109</c:v>
                </c:pt>
                <c:pt idx="213">
                  <c:v>44599.371527777781</c:v>
                </c:pt>
                <c:pt idx="214">
                  <c:v>44599.631944444445</c:v>
                </c:pt>
                <c:pt idx="215">
                  <c:v>44599.892361111109</c:v>
                </c:pt>
                <c:pt idx="216">
                  <c:v>44600.152777777781</c:v>
                </c:pt>
                <c:pt idx="217">
                  <c:v>44600.413194444445</c:v>
                </c:pt>
                <c:pt idx="218">
                  <c:v>44600.673611111109</c:v>
                </c:pt>
                <c:pt idx="219">
                  <c:v>44600.934027777781</c:v>
                </c:pt>
                <c:pt idx="220">
                  <c:v>44601.194444444445</c:v>
                </c:pt>
                <c:pt idx="221">
                  <c:v>44601.454861111109</c:v>
                </c:pt>
                <c:pt idx="222">
                  <c:v>44601.715277777781</c:v>
                </c:pt>
                <c:pt idx="223">
                  <c:v>44601.975694444445</c:v>
                </c:pt>
                <c:pt idx="224">
                  <c:v>44602.236111111109</c:v>
                </c:pt>
                <c:pt idx="225">
                  <c:v>44602.496527777781</c:v>
                </c:pt>
                <c:pt idx="226">
                  <c:v>44602.756944444445</c:v>
                </c:pt>
                <c:pt idx="227">
                  <c:v>44602.756944444445</c:v>
                </c:pt>
                <c:pt idx="228">
                  <c:v>44603.017361111109</c:v>
                </c:pt>
                <c:pt idx="229">
                  <c:v>44603.277777777781</c:v>
                </c:pt>
                <c:pt idx="230">
                  <c:v>44603.538194444445</c:v>
                </c:pt>
                <c:pt idx="231">
                  <c:v>44603.798611111109</c:v>
                </c:pt>
                <c:pt idx="232">
                  <c:v>44604.059027777781</c:v>
                </c:pt>
                <c:pt idx="233">
                  <c:v>44604.319444444445</c:v>
                </c:pt>
                <c:pt idx="234">
                  <c:v>44604.579861111109</c:v>
                </c:pt>
                <c:pt idx="235">
                  <c:v>44604.840277777781</c:v>
                </c:pt>
                <c:pt idx="236">
                  <c:v>44605.100694444445</c:v>
                </c:pt>
                <c:pt idx="237">
                  <c:v>44605.361111111109</c:v>
                </c:pt>
                <c:pt idx="238">
                  <c:v>44605.621527777781</c:v>
                </c:pt>
                <c:pt idx="239">
                  <c:v>44605.881944444445</c:v>
                </c:pt>
                <c:pt idx="240">
                  <c:v>44606.142361111109</c:v>
                </c:pt>
                <c:pt idx="241">
                  <c:v>44606.402777777781</c:v>
                </c:pt>
                <c:pt idx="242">
                  <c:v>44606.663194444445</c:v>
                </c:pt>
                <c:pt idx="243">
                  <c:v>44606.923611111109</c:v>
                </c:pt>
                <c:pt idx="244">
                  <c:v>44607.184027777781</c:v>
                </c:pt>
                <c:pt idx="245">
                  <c:v>44607.444444444445</c:v>
                </c:pt>
                <c:pt idx="246">
                  <c:v>44607.704861111109</c:v>
                </c:pt>
                <c:pt idx="247">
                  <c:v>44607.704861111109</c:v>
                </c:pt>
              </c:numCache>
            </c:numRef>
          </c:cat>
          <c:val>
            <c:numRef>
              <c:f>'RNEC-TMICDS-00'!$N$2:$N$125</c:f>
              <c:numCache>
                <c:formatCode>General</c:formatCode>
                <c:ptCount val="1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58-4955-A3F5-6B44BF0C447A}"/>
            </c:ext>
          </c:extLst>
        </c:ser>
        <c:ser>
          <c:idx val="1"/>
          <c:order val="1"/>
          <c:tx>
            <c:v>Febrero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'RNEC-TMICDS-00'!$M$2:$M$249</c:f>
              <c:numCache>
                <c:formatCode>m/d/yyyy\ h:mm</c:formatCode>
                <c:ptCount val="248"/>
                <c:pt idx="0">
                  <c:v>44546.246527777781</c:v>
                </c:pt>
                <c:pt idx="1">
                  <c:v>44546.246527777781</c:v>
                </c:pt>
                <c:pt idx="2">
                  <c:v>44546.246527777781</c:v>
                </c:pt>
                <c:pt idx="3">
                  <c:v>44546.246527777781</c:v>
                </c:pt>
                <c:pt idx="4">
                  <c:v>44547.027777777781</c:v>
                </c:pt>
                <c:pt idx="5">
                  <c:v>44547.027777777781</c:v>
                </c:pt>
                <c:pt idx="6">
                  <c:v>44547.027777777781</c:v>
                </c:pt>
                <c:pt idx="7">
                  <c:v>44547.027777777781</c:v>
                </c:pt>
                <c:pt idx="8">
                  <c:v>44548.069444444445</c:v>
                </c:pt>
                <c:pt idx="9">
                  <c:v>44548.069444444445</c:v>
                </c:pt>
                <c:pt idx="10">
                  <c:v>44548.069444444445</c:v>
                </c:pt>
                <c:pt idx="11">
                  <c:v>44548.069444444445</c:v>
                </c:pt>
                <c:pt idx="12">
                  <c:v>44549.111111111109</c:v>
                </c:pt>
                <c:pt idx="13">
                  <c:v>44549.111111111109</c:v>
                </c:pt>
                <c:pt idx="14">
                  <c:v>44549.111111111109</c:v>
                </c:pt>
                <c:pt idx="15">
                  <c:v>44549.111111111109</c:v>
                </c:pt>
                <c:pt idx="16">
                  <c:v>44550.152777777781</c:v>
                </c:pt>
                <c:pt idx="17">
                  <c:v>44550.152777777781</c:v>
                </c:pt>
                <c:pt idx="18">
                  <c:v>44550.152777777781</c:v>
                </c:pt>
                <c:pt idx="19">
                  <c:v>44550.152777777781</c:v>
                </c:pt>
                <c:pt idx="20">
                  <c:v>44551.194444444445</c:v>
                </c:pt>
                <c:pt idx="21">
                  <c:v>44551.194444444445</c:v>
                </c:pt>
                <c:pt idx="22">
                  <c:v>44551.194444444445</c:v>
                </c:pt>
                <c:pt idx="23">
                  <c:v>44551.194444444445</c:v>
                </c:pt>
                <c:pt idx="24">
                  <c:v>44552.236111111109</c:v>
                </c:pt>
                <c:pt idx="25">
                  <c:v>44552.236111111109</c:v>
                </c:pt>
                <c:pt idx="26">
                  <c:v>44552.236111111109</c:v>
                </c:pt>
                <c:pt idx="27">
                  <c:v>44552.236111111109</c:v>
                </c:pt>
                <c:pt idx="28">
                  <c:v>44553.017361111109</c:v>
                </c:pt>
                <c:pt idx="29">
                  <c:v>44553.017361111109</c:v>
                </c:pt>
                <c:pt idx="30">
                  <c:v>44553.017361111109</c:v>
                </c:pt>
                <c:pt idx="31">
                  <c:v>44553.017361111109</c:v>
                </c:pt>
                <c:pt idx="32">
                  <c:v>44554.059027777781</c:v>
                </c:pt>
                <c:pt idx="33">
                  <c:v>44554.059027777781</c:v>
                </c:pt>
                <c:pt idx="34">
                  <c:v>44554.059027777781</c:v>
                </c:pt>
                <c:pt idx="35">
                  <c:v>44554.059027777781</c:v>
                </c:pt>
                <c:pt idx="36">
                  <c:v>44555.100694444445</c:v>
                </c:pt>
                <c:pt idx="37">
                  <c:v>44555.100694444445</c:v>
                </c:pt>
                <c:pt idx="38">
                  <c:v>44555.100694444445</c:v>
                </c:pt>
                <c:pt idx="39">
                  <c:v>44555.100694444445</c:v>
                </c:pt>
                <c:pt idx="40">
                  <c:v>44556.142361111109</c:v>
                </c:pt>
                <c:pt idx="41">
                  <c:v>44556.142361111109</c:v>
                </c:pt>
                <c:pt idx="42">
                  <c:v>44556.142361111109</c:v>
                </c:pt>
                <c:pt idx="43">
                  <c:v>44556.142361111109</c:v>
                </c:pt>
                <c:pt idx="44">
                  <c:v>44557.184027777781</c:v>
                </c:pt>
                <c:pt idx="45">
                  <c:v>44557.184027777781</c:v>
                </c:pt>
                <c:pt idx="46">
                  <c:v>44557.184027777781</c:v>
                </c:pt>
                <c:pt idx="47">
                  <c:v>44557.184027777781</c:v>
                </c:pt>
                <c:pt idx="48">
                  <c:v>44558.225694444445</c:v>
                </c:pt>
                <c:pt idx="49">
                  <c:v>44558.225694444445</c:v>
                </c:pt>
                <c:pt idx="50">
                  <c:v>44558.225694444445</c:v>
                </c:pt>
                <c:pt idx="51">
                  <c:v>44558.225694444445</c:v>
                </c:pt>
                <c:pt idx="52">
                  <c:v>44559.006944444445</c:v>
                </c:pt>
                <c:pt idx="53">
                  <c:v>44559.006944444445</c:v>
                </c:pt>
                <c:pt idx="54">
                  <c:v>44559.006944444445</c:v>
                </c:pt>
                <c:pt idx="55">
                  <c:v>44559.006944444445</c:v>
                </c:pt>
                <c:pt idx="56">
                  <c:v>44560.048611111109</c:v>
                </c:pt>
                <c:pt idx="57">
                  <c:v>44560.048611111109</c:v>
                </c:pt>
                <c:pt idx="58">
                  <c:v>44560.048611111109</c:v>
                </c:pt>
                <c:pt idx="59">
                  <c:v>44560.048611111109</c:v>
                </c:pt>
                <c:pt idx="60">
                  <c:v>44561.090277777781</c:v>
                </c:pt>
                <c:pt idx="61">
                  <c:v>44561.090277777781</c:v>
                </c:pt>
                <c:pt idx="62">
                  <c:v>44561.090277777781</c:v>
                </c:pt>
                <c:pt idx="63">
                  <c:v>44561.090277777781</c:v>
                </c:pt>
                <c:pt idx="64">
                  <c:v>44562.131944444445</c:v>
                </c:pt>
                <c:pt idx="65">
                  <c:v>44562.131944444445</c:v>
                </c:pt>
                <c:pt idx="66">
                  <c:v>44562.131944444445</c:v>
                </c:pt>
                <c:pt idx="67">
                  <c:v>44562.131944444445</c:v>
                </c:pt>
                <c:pt idx="68">
                  <c:v>44563.173611111109</c:v>
                </c:pt>
                <c:pt idx="69">
                  <c:v>44563.173611111109</c:v>
                </c:pt>
                <c:pt idx="70">
                  <c:v>44563.173611111109</c:v>
                </c:pt>
                <c:pt idx="71">
                  <c:v>44563.173611111109</c:v>
                </c:pt>
                <c:pt idx="72">
                  <c:v>44564.215277777781</c:v>
                </c:pt>
                <c:pt idx="73">
                  <c:v>44564.215277777781</c:v>
                </c:pt>
                <c:pt idx="74">
                  <c:v>44564.215277777781</c:v>
                </c:pt>
                <c:pt idx="75">
                  <c:v>44564.215277777781</c:v>
                </c:pt>
                <c:pt idx="76">
                  <c:v>44565.256944444445</c:v>
                </c:pt>
                <c:pt idx="77">
                  <c:v>44565.256944444445</c:v>
                </c:pt>
                <c:pt idx="78">
                  <c:v>44565.256944444445</c:v>
                </c:pt>
                <c:pt idx="79">
                  <c:v>44565.256944444445</c:v>
                </c:pt>
                <c:pt idx="80">
                  <c:v>44566.038194444445</c:v>
                </c:pt>
                <c:pt idx="81">
                  <c:v>44566.038194444445</c:v>
                </c:pt>
                <c:pt idx="82">
                  <c:v>44566.038194444445</c:v>
                </c:pt>
                <c:pt idx="83">
                  <c:v>44566.038194444445</c:v>
                </c:pt>
                <c:pt idx="84">
                  <c:v>44567.079861111109</c:v>
                </c:pt>
                <c:pt idx="85">
                  <c:v>44567.079861111109</c:v>
                </c:pt>
                <c:pt idx="86">
                  <c:v>44567.079861111109</c:v>
                </c:pt>
                <c:pt idx="87">
                  <c:v>44567.079861111109</c:v>
                </c:pt>
                <c:pt idx="88">
                  <c:v>44568.121527777781</c:v>
                </c:pt>
                <c:pt idx="89">
                  <c:v>44568.121527777781</c:v>
                </c:pt>
                <c:pt idx="90">
                  <c:v>44568.121527777781</c:v>
                </c:pt>
                <c:pt idx="91">
                  <c:v>44568.121527777781</c:v>
                </c:pt>
                <c:pt idx="92">
                  <c:v>44569.163194444445</c:v>
                </c:pt>
                <c:pt idx="93">
                  <c:v>44569.163194444445</c:v>
                </c:pt>
                <c:pt idx="94">
                  <c:v>44569.163194444445</c:v>
                </c:pt>
                <c:pt idx="95">
                  <c:v>44569.163194444445</c:v>
                </c:pt>
                <c:pt idx="96">
                  <c:v>44570.204861111109</c:v>
                </c:pt>
                <c:pt idx="97">
                  <c:v>44570.204861111109</c:v>
                </c:pt>
                <c:pt idx="98">
                  <c:v>44570.204861111109</c:v>
                </c:pt>
                <c:pt idx="99">
                  <c:v>44570.204861111109</c:v>
                </c:pt>
                <c:pt idx="100">
                  <c:v>44571.246527777781</c:v>
                </c:pt>
                <c:pt idx="101">
                  <c:v>44571.246527777781</c:v>
                </c:pt>
                <c:pt idx="102">
                  <c:v>44571.246527777781</c:v>
                </c:pt>
                <c:pt idx="103">
                  <c:v>44571.246527777781</c:v>
                </c:pt>
                <c:pt idx="104">
                  <c:v>44572.027777777781</c:v>
                </c:pt>
                <c:pt idx="105">
                  <c:v>44572.027777777781</c:v>
                </c:pt>
                <c:pt idx="106">
                  <c:v>44572.027777777781</c:v>
                </c:pt>
                <c:pt idx="107">
                  <c:v>44572.027777777781</c:v>
                </c:pt>
                <c:pt idx="108">
                  <c:v>44573.069444444445</c:v>
                </c:pt>
                <c:pt idx="109">
                  <c:v>44573.069444444445</c:v>
                </c:pt>
                <c:pt idx="110">
                  <c:v>44573.069444444445</c:v>
                </c:pt>
                <c:pt idx="111">
                  <c:v>44573.069444444445</c:v>
                </c:pt>
                <c:pt idx="112">
                  <c:v>44574.111111111109</c:v>
                </c:pt>
                <c:pt idx="113">
                  <c:v>44574.111111111109</c:v>
                </c:pt>
                <c:pt idx="114">
                  <c:v>44574.111111111109</c:v>
                </c:pt>
                <c:pt idx="115">
                  <c:v>44574.111111111109</c:v>
                </c:pt>
                <c:pt idx="116">
                  <c:v>44575.152777777781</c:v>
                </c:pt>
                <c:pt idx="117">
                  <c:v>44575.152777777781</c:v>
                </c:pt>
                <c:pt idx="118">
                  <c:v>44575.152777777781</c:v>
                </c:pt>
                <c:pt idx="119">
                  <c:v>44575.152777777781</c:v>
                </c:pt>
                <c:pt idx="120">
                  <c:v>44576.194444444445</c:v>
                </c:pt>
                <c:pt idx="121">
                  <c:v>44576.194444444445</c:v>
                </c:pt>
                <c:pt idx="122">
                  <c:v>44576.194444444445</c:v>
                </c:pt>
                <c:pt idx="123">
                  <c:v>44576.194444444445</c:v>
                </c:pt>
                <c:pt idx="124">
                  <c:v>44577.236111111109</c:v>
                </c:pt>
                <c:pt idx="125">
                  <c:v>44577.236111111109</c:v>
                </c:pt>
                <c:pt idx="126">
                  <c:v>44577.236111111109</c:v>
                </c:pt>
                <c:pt idx="127">
                  <c:v>44577.236111111109</c:v>
                </c:pt>
                <c:pt idx="128">
                  <c:v>44578.017361111109</c:v>
                </c:pt>
                <c:pt idx="129">
                  <c:v>44578.017361111109</c:v>
                </c:pt>
                <c:pt idx="130">
                  <c:v>44578.017361111109</c:v>
                </c:pt>
                <c:pt idx="131">
                  <c:v>44578.017361111109</c:v>
                </c:pt>
                <c:pt idx="132">
                  <c:v>44579.059027777781</c:v>
                </c:pt>
                <c:pt idx="133">
                  <c:v>44579.319444444445</c:v>
                </c:pt>
                <c:pt idx="134">
                  <c:v>44579.579861111109</c:v>
                </c:pt>
                <c:pt idx="135">
                  <c:v>44579.840277777781</c:v>
                </c:pt>
                <c:pt idx="136">
                  <c:v>44580.100694444445</c:v>
                </c:pt>
                <c:pt idx="137">
                  <c:v>44580.361111111109</c:v>
                </c:pt>
                <c:pt idx="138">
                  <c:v>44580.621527777781</c:v>
                </c:pt>
                <c:pt idx="139">
                  <c:v>44580.881944444445</c:v>
                </c:pt>
                <c:pt idx="140">
                  <c:v>44581.142361111109</c:v>
                </c:pt>
                <c:pt idx="141">
                  <c:v>44581.402777777781</c:v>
                </c:pt>
                <c:pt idx="142">
                  <c:v>44581.663194444445</c:v>
                </c:pt>
                <c:pt idx="143">
                  <c:v>44581.923611111109</c:v>
                </c:pt>
                <c:pt idx="144">
                  <c:v>44582.184027777781</c:v>
                </c:pt>
                <c:pt idx="145">
                  <c:v>44582.444444444445</c:v>
                </c:pt>
                <c:pt idx="146">
                  <c:v>44582.704861111109</c:v>
                </c:pt>
                <c:pt idx="147">
                  <c:v>44582.965277777781</c:v>
                </c:pt>
                <c:pt idx="148">
                  <c:v>44583.225694444445</c:v>
                </c:pt>
                <c:pt idx="149">
                  <c:v>44583.486111111109</c:v>
                </c:pt>
                <c:pt idx="150">
                  <c:v>44583.746527777781</c:v>
                </c:pt>
                <c:pt idx="151">
                  <c:v>44583.746527777781</c:v>
                </c:pt>
                <c:pt idx="152">
                  <c:v>44584.006944444445</c:v>
                </c:pt>
                <c:pt idx="153">
                  <c:v>44584.267361111109</c:v>
                </c:pt>
                <c:pt idx="154">
                  <c:v>44584.527777777781</c:v>
                </c:pt>
                <c:pt idx="155">
                  <c:v>44584.788194444445</c:v>
                </c:pt>
                <c:pt idx="156">
                  <c:v>44585.048611111109</c:v>
                </c:pt>
                <c:pt idx="157">
                  <c:v>44585.309027777781</c:v>
                </c:pt>
                <c:pt idx="158">
                  <c:v>44585.569444444445</c:v>
                </c:pt>
                <c:pt idx="159">
                  <c:v>44585.829861111109</c:v>
                </c:pt>
                <c:pt idx="160">
                  <c:v>44586.090277777781</c:v>
                </c:pt>
                <c:pt idx="161">
                  <c:v>44586.350694444445</c:v>
                </c:pt>
                <c:pt idx="162">
                  <c:v>44586.611111111109</c:v>
                </c:pt>
                <c:pt idx="163">
                  <c:v>44586.871527777781</c:v>
                </c:pt>
                <c:pt idx="164">
                  <c:v>44587.131944444445</c:v>
                </c:pt>
                <c:pt idx="165">
                  <c:v>44587.392361111109</c:v>
                </c:pt>
                <c:pt idx="166">
                  <c:v>44587.652777777781</c:v>
                </c:pt>
                <c:pt idx="167">
                  <c:v>44587.913194444445</c:v>
                </c:pt>
                <c:pt idx="168">
                  <c:v>44588.173611111109</c:v>
                </c:pt>
                <c:pt idx="169">
                  <c:v>44588.434027777781</c:v>
                </c:pt>
                <c:pt idx="170">
                  <c:v>44588.694444444445</c:v>
                </c:pt>
                <c:pt idx="171">
                  <c:v>44588.954861111109</c:v>
                </c:pt>
                <c:pt idx="172">
                  <c:v>44589.215277777781</c:v>
                </c:pt>
                <c:pt idx="173">
                  <c:v>44589.475694444445</c:v>
                </c:pt>
                <c:pt idx="174">
                  <c:v>44589.736111111109</c:v>
                </c:pt>
                <c:pt idx="175">
                  <c:v>44589.996527777781</c:v>
                </c:pt>
                <c:pt idx="176">
                  <c:v>44590.256944444445</c:v>
                </c:pt>
                <c:pt idx="177">
                  <c:v>44590.517361111109</c:v>
                </c:pt>
                <c:pt idx="178">
                  <c:v>44590.777777777781</c:v>
                </c:pt>
                <c:pt idx="179">
                  <c:v>44590.777777777781</c:v>
                </c:pt>
                <c:pt idx="180">
                  <c:v>44591.038194444445</c:v>
                </c:pt>
                <c:pt idx="181">
                  <c:v>44591.298611111109</c:v>
                </c:pt>
                <c:pt idx="182">
                  <c:v>44591.559027777781</c:v>
                </c:pt>
                <c:pt idx="183">
                  <c:v>44591.819444444445</c:v>
                </c:pt>
                <c:pt idx="184">
                  <c:v>44592.079861111109</c:v>
                </c:pt>
                <c:pt idx="185">
                  <c:v>44592.340277777781</c:v>
                </c:pt>
                <c:pt idx="186">
                  <c:v>44592.600694444445</c:v>
                </c:pt>
                <c:pt idx="187">
                  <c:v>44592.861111111109</c:v>
                </c:pt>
                <c:pt idx="188">
                  <c:v>44593.121527777781</c:v>
                </c:pt>
                <c:pt idx="189">
                  <c:v>44593.381944444445</c:v>
                </c:pt>
                <c:pt idx="190">
                  <c:v>44593.642361111109</c:v>
                </c:pt>
                <c:pt idx="191">
                  <c:v>44593.902777777781</c:v>
                </c:pt>
                <c:pt idx="192">
                  <c:v>44594.163194444445</c:v>
                </c:pt>
                <c:pt idx="193">
                  <c:v>44594.423611111109</c:v>
                </c:pt>
                <c:pt idx="194">
                  <c:v>44594.684027777781</c:v>
                </c:pt>
                <c:pt idx="195">
                  <c:v>44594.944444444445</c:v>
                </c:pt>
                <c:pt idx="196">
                  <c:v>44595.204861111109</c:v>
                </c:pt>
                <c:pt idx="197">
                  <c:v>44595.465277777781</c:v>
                </c:pt>
                <c:pt idx="198">
                  <c:v>44595.725694444445</c:v>
                </c:pt>
                <c:pt idx="199">
                  <c:v>44595.986111111109</c:v>
                </c:pt>
                <c:pt idx="200">
                  <c:v>44596.246527777781</c:v>
                </c:pt>
                <c:pt idx="201">
                  <c:v>44596.506944444445</c:v>
                </c:pt>
                <c:pt idx="202">
                  <c:v>44596.767361111109</c:v>
                </c:pt>
                <c:pt idx="203">
                  <c:v>44596.767361111109</c:v>
                </c:pt>
                <c:pt idx="204">
                  <c:v>44597.027777777781</c:v>
                </c:pt>
                <c:pt idx="205">
                  <c:v>44597.288194444445</c:v>
                </c:pt>
                <c:pt idx="206">
                  <c:v>44597.548611111109</c:v>
                </c:pt>
                <c:pt idx="207">
                  <c:v>44597.809027777781</c:v>
                </c:pt>
                <c:pt idx="208">
                  <c:v>44598.069444444445</c:v>
                </c:pt>
                <c:pt idx="209">
                  <c:v>44598.329861111109</c:v>
                </c:pt>
                <c:pt idx="210">
                  <c:v>44598.590277777781</c:v>
                </c:pt>
                <c:pt idx="211">
                  <c:v>44598.850694444445</c:v>
                </c:pt>
                <c:pt idx="212">
                  <c:v>44599.111111111109</c:v>
                </c:pt>
                <c:pt idx="213">
                  <c:v>44599.371527777781</c:v>
                </c:pt>
                <c:pt idx="214">
                  <c:v>44599.631944444445</c:v>
                </c:pt>
                <c:pt idx="215">
                  <c:v>44599.892361111109</c:v>
                </c:pt>
                <c:pt idx="216">
                  <c:v>44600.152777777781</c:v>
                </c:pt>
                <c:pt idx="217">
                  <c:v>44600.413194444445</c:v>
                </c:pt>
                <c:pt idx="218">
                  <c:v>44600.673611111109</c:v>
                </c:pt>
                <c:pt idx="219">
                  <c:v>44600.934027777781</c:v>
                </c:pt>
                <c:pt idx="220">
                  <c:v>44601.194444444445</c:v>
                </c:pt>
                <c:pt idx="221">
                  <c:v>44601.454861111109</c:v>
                </c:pt>
                <c:pt idx="222">
                  <c:v>44601.715277777781</c:v>
                </c:pt>
                <c:pt idx="223">
                  <c:v>44601.975694444445</c:v>
                </c:pt>
                <c:pt idx="224">
                  <c:v>44602.236111111109</c:v>
                </c:pt>
                <c:pt idx="225">
                  <c:v>44602.496527777781</c:v>
                </c:pt>
                <c:pt idx="226">
                  <c:v>44602.756944444445</c:v>
                </c:pt>
                <c:pt idx="227">
                  <c:v>44602.756944444445</c:v>
                </c:pt>
                <c:pt idx="228">
                  <c:v>44603.017361111109</c:v>
                </c:pt>
                <c:pt idx="229">
                  <c:v>44603.277777777781</c:v>
                </c:pt>
                <c:pt idx="230">
                  <c:v>44603.538194444445</c:v>
                </c:pt>
                <c:pt idx="231">
                  <c:v>44603.798611111109</c:v>
                </c:pt>
                <c:pt idx="232">
                  <c:v>44604.059027777781</c:v>
                </c:pt>
                <c:pt idx="233">
                  <c:v>44604.319444444445</c:v>
                </c:pt>
                <c:pt idx="234">
                  <c:v>44604.579861111109</c:v>
                </c:pt>
                <c:pt idx="235">
                  <c:v>44604.840277777781</c:v>
                </c:pt>
                <c:pt idx="236">
                  <c:v>44605.100694444445</c:v>
                </c:pt>
                <c:pt idx="237">
                  <c:v>44605.361111111109</c:v>
                </c:pt>
                <c:pt idx="238">
                  <c:v>44605.621527777781</c:v>
                </c:pt>
                <c:pt idx="239">
                  <c:v>44605.881944444445</c:v>
                </c:pt>
                <c:pt idx="240">
                  <c:v>44606.142361111109</c:v>
                </c:pt>
                <c:pt idx="241">
                  <c:v>44606.402777777781</c:v>
                </c:pt>
                <c:pt idx="242">
                  <c:v>44606.663194444445</c:v>
                </c:pt>
                <c:pt idx="243">
                  <c:v>44606.923611111109</c:v>
                </c:pt>
                <c:pt idx="244">
                  <c:v>44607.184027777781</c:v>
                </c:pt>
                <c:pt idx="245">
                  <c:v>44607.444444444445</c:v>
                </c:pt>
                <c:pt idx="246">
                  <c:v>44607.704861111109</c:v>
                </c:pt>
                <c:pt idx="247">
                  <c:v>44607.704861111109</c:v>
                </c:pt>
              </c:numCache>
            </c:numRef>
          </c:cat>
          <c:val>
            <c:numRef>
              <c:f>'RNEC-TMICDS-00'!$N$126:$N$249</c:f>
              <c:numCache>
                <c:formatCode>General</c:formatCode>
                <c:ptCount val="1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0.83333333333333304</c:v>
                </c:pt>
                <c:pt idx="10">
                  <c:v>1.8333333333333299</c:v>
                </c:pt>
                <c:pt idx="11">
                  <c:v>0.71428571428571397</c:v>
                </c:pt>
                <c:pt idx="12">
                  <c:v>0.5</c:v>
                </c:pt>
                <c:pt idx="13">
                  <c:v>1.5</c:v>
                </c:pt>
                <c:pt idx="14">
                  <c:v>1.5</c:v>
                </c:pt>
                <c:pt idx="15">
                  <c:v>1.08108108108108</c:v>
                </c:pt>
                <c:pt idx="16">
                  <c:v>1.5</c:v>
                </c:pt>
                <c:pt idx="17">
                  <c:v>1.1666666666666601</c:v>
                </c:pt>
                <c:pt idx="18">
                  <c:v>1.5</c:v>
                </c:pt>
                <c:pt idx="19">
                  <c:v>1</c:v>
                </c:pt>
                <c:pt idx="20">
                  <c:v>1.1666666666666601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1.6666666666666601</c:v>
                </c:pt>
                <c:pt idx="25">
                  <c:v>0.83333333333333304</c:v>
                </c:pt>
                <c:pt idx="26">
                  <c:v>2.1666666666666599</c:v>
                </c:pt>
                <c:pt idx="27">
                  <c:v>2.1666666666666599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1.6666666666666601</c:v>
                </c:pt>
                <c:pt idx="32">
                  <c:v>1.5714285714285701</c:v>
                </c:pt>
                <c:pt idx="33">
                  <c:v>1.5</c:v>
                </c:pt>
                <c:pt idx="34">
                  <c:v>1.8333333333333299</c:v>
                </c:pt>
                <c:pt idx="35">
                  <c:v>0.66666666666666596</c:v>
                </c:pt>
                <c:pt idx="36">
                  <c:v>2.1538461538461502</c:v>
                </c:pt>
                <c:pt idx="37">
                  <c:v>1.6666666666666601</c:v>
                </c:pt>
                <c:pt idx="38">
                  <c:v>1</c:v>
                </c:pt>
                <c:pt idx="39">
                  <c:v>1</c:v>
                </c:pt>
                <c:pt idx="40">
                  <c:v>1.28571428571428</c:v>
                </c:pt>
                <c:pt idx="41">
                  <c:v>1.3428571428571401</c:v>
                </c:pt>
                <c:pt idx="42">
                  <c:v>1.3333333333333299</c:v>
                </c:pt>
                <c:pt idx="43">
                  <c:v>1.3333333333333299</c:v>
                </c:pt>
                <c:pt idx="44">
                  <c:v>1.4285714285714199</c:v>
                </c:pt>
                <c:pt idx="45">
                  <c:v>1.6666666666666601</c:v>
                </c:pt>
                <c:pt idx="46">
                  <c:v>0.83333333333333304</c:v>
                </c:pt>
                <c:pt idx="47">
                  <c:v>1.1666666666666601</c:v>
                </c:pt>
                <c:pt idx="48">
                  <c:v>3</c:v>
                </c:pt>
                <c:pt idx="49">
                  <c:v>0.66666666666666596</c:v>
                </c:pt>
                <c:pt idx="50">
                  <c:v>1.3333333333333299</c:v>
                </c:pt>
                <c:pt idx="51">
                  <c:v>1.1666666666666601</c:v>
                </c:pt>
                <c:pt idx="52">
                  <c:v>1.5714285714285701</c:v>
                </c:pt>
                <c:pt idx="53">
                  <c:v>1.8333333333333299</c:v>
                </c:pt>
                <c:pt idx="54">
                  <c:v>1.1764705882352899</c:v>
                </c:pt>
                <c:pt idx="55">
                  <c:v>1.1764705882352899</c:v>
                </c:pt>
                <c:pt idx="56">
                  <c:v>2.3142857142857101</c:v>
                </c:pt>
                <c:pt idx="57">
                  <c:v>2.2857142857142798</c:v>
                </c:pt>
                <c:pt idx="58">
                  <c:v>0.66666666666666596</c:v>
                </c:pt>
                <c:pt idx="59">
                  <c:v>1.6666666666666601</c:v>
                </c:pt>
                <c:pt idx="60">
                  <c:v>1</c:v>
                </c:pt>
                <c:pt idx="61">
                  <c:v>1.28571428571428</c:v>
                </c:pt>
                <c:pt idx="62">
                  <c:v>1.8285714285714201</c:v>
                </c:pt>
                <c:pt idx="63">
                  <c:v>1.6666666666666601</c:v>
                </c:pt>
                <c:pt idx="64">
                  <c:v>2</c:v>
                </c:pt>
                <c:pt idx="65">
                  <c:v>2.1428571428571401</c:v>
                </c:pt>
                <c:pt idx="66">
                  <c:v>2.5</c:v>
                </c:pt>
                <c:pt idx="67">
                  <c:v>2</c:v>
                </c:pt>
                <c:pt idx="68">
                  <c:v>1.8333333333333299</c:v>
                </c:pt>
                <c:pt idx="69">
                  <c:v>1.4285714285714199</c:v>
                </c:pt>
                <c:pt idx="70">
                  <c:v>0.33333333333333298</c:v>
                </c:pt>
                <c:pt idx="71">
                  <c:v>0.83333333333333304</c:v>
                </c:pt>
                <c:pt idx="72">
                  <c:v>1.5</c:v>
                </c:pt>
                <c:pt idx="73">
                  <c:v>1.5714285714285701</c:v>
                </c:pt>
                <c:pt idx="74">
                  <c:v>1.6666666666666601</c:v>
                </c:pt>
                <c:pt idx="75">
                  <c:v>1.5</c:v>
                </c:pt>
                <c:pt idx="76">
                  <c:v>0.83333333333333304</c:v>
                </c:pt>
                <c:pt idx="77">
                  <c:v>1</c:v>
                </c:pt>
                <c:pt idx="78">
                  <c:v>0.66666666666666596</c:v>
                </c:pt>
                <c:pt idx="79">
                  <c:v>0.66666666666666596</c:v>
                </c:pt>
                <c:pt idx="80">
                  <c:v>0.66666666666666596</c:v>
                </c:pt>
                <c:pt idx="81">
                  <c:v>2.3333333333333299</c:v>
                </c:pt>
                <c:pt idx="82">
                  <c:v>1</c:v>
                </c:pt>
                <c:pt idx="83">
                  <c:v>2.3333333333333299</c:v>
                </c:pt>
                <c:pt idx="84">
                  <c:v>2.1666666666666599</c:v>
                </c:pt>
                <c:pt idx="85">
                  <c:v>0.66666666666666596</c:v>
                </c:pt>
                <c:pt idx="86">
                  <c:v>2</c:v>
                </c:pt>
                <c:pt idx="87">
                  <c:v>1.8333333333333299</c:v>
                </c:pt>
                <c:pt idx="88">
                  <c:v>1.3333333333333299</c:v>
                </c:pt>
                <c:pt idx="89">
                  <c:v>1.5</c:v>
                </c:pt>
                <c:pt idx="90">
                  <c:v>1.71428571428571</c:v>
                </c:pt>
                <c:pt idx="91">
                  <c:v>1</c:v>
                </c:pt>
                <c:pt idx="92">
                  <c:v>1.5</c:v>
                </c:pt>
                <c:pt idx="93">
                  <c:v>1.5</c:v>
                </c:pt>
                <c:pt idx="94">
                  <c:v>1.1428571428571399</c:v>
                </c:pt>
                <c:pt idx="95">
                  <c:v>1.6666666666666601</c:v>
                </c:pt>
                <c:pt idx="96">
                  <c:v>1</c:v>
                </c:pt>
                <c:pt idx="97">
                  <c:v>1.1666666666666601</c:v>
                </c:pt>
                <c:pt idx="98">
                  <c:v>1.4285714285714199</c:v>
                </c:pt>
                <c:pt idx="99">
                  <c:v>1.5</c:v>
                </c:pt>
                <c:pt idx="100">
                  <c:v>1.8235294117647001</c:v>
                </c:pt>
                <c:pt idx="101">
                  <c:v>1.7894736842105201</c:v>
                </c:pt>
                <c:pt idx="102">
                  <c:v>1.9729729729729699</c:v>
                </c:pt>
                <c:pt idx="103">
                  <c:v>1.9729729729729699</c:v>
                </c:pt>
                <c:pt idx="104">
                  <c:v>1.81578947368421</c:v>
                </c:pt>
                <c:pt idx="105">
                  <c:v>1.7297297297297201</c:v>
                </c:pt>
                <c:pt idx="106">
                  <c:v>1.6052631578947301</c:v>
                </c:pt>
                <c:pt idx="107">
                  <c:v>1.56756756756756</c:v>
                </c:pt>
                <c:pt idx="108">
                  <c:v>2.1578947368421</c:v>
                </c:pt>
                <c:pt idx="109">
                  <c:v>1.5945945945945901</c:v>
                </c:pt>
                <c:pt idx="110">
                  <c:v>2.4473684210526301</c:v>
                </c:pt>
                <c:pt idx="111">
                  <c:v>1.43243243243243</c:v>
                </c:pt>
                <c:pt idx="112">
                  <c:v>1.34210526315789</c:v>
                </c:pt>
                <c:pt idx="113">
                  <c:v>1.5405405405405399</c:v>
                </c:pt>
                <c:pt idx="114">
                  <c:v>1.9736842105263099</c:v>
                </c:pt>
                <c:pt idx="115">
                  <c:v>1.43243243243243</c:v>
                </c:pt>
                <c:pt idx="116">
                  <c:v>1.4473684210526301</c:v>
                </c:pt>
                <c:pt idx="117">
                  <c:v>1.3783783783783701</c:v>
                </c:pt>
                <c:pt idx="118">
                  <c:v>2.1052631578947301</c:v>
                </c:pt>
                <c:pt idx="119">
                  <c:v>1.5945945945945901</c:v>
                </c:pt>
                <c:pt idx="120">
                  <c:v>4.1052631578947301</c:v>
                </c:pt>
                <c:pt idx="121">
                  <c:v>2.2972972972972898</c:v>
                </c:pt>
                <c:pt idx="122">
                  <c:v>1.76315789473684</c:v>
                </c:pt>
                <c:pt idx="123">
                  <c:v>1.76315789473684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58-4955-A3F5-6B44BF0C4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7052488"/>
        <c:axId val="427053144"/>
      </c:lineChart>
      <c:catAx>
        <c:axId val="427052488"/>
        <c:scaling>
          <c:orientation val="minMax"/>
        </c:scaling>
        <c:delete val="0"/>
        <c:axPos val="b"/>
        <c:numFmt formatCode="m/d/yyyy\ 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27053144"/>
        <c:crosses val="autoZero"/>
        <c:auto val="0"/>
        <c:lblAlgn val="ctr"/>
        <c:lblOffset val="100"/>
        <c:noMultiLvlLbl val="0"/>
      </c:catAx>
      <c:valAx>
        <c:axId val="42705314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27052488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652755905511822"/>
          <c:y val="7.8630796150478571E-4"/>
          <c:w val="0.16347244094488189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RNEC-TMICDS-00 - AVERAGE CPU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3.0165556228548353E-2"/>
          <c:y val="0.12151812767180931"/>
          <c:w val="0.96580214011710075"/>
          <c:h val="0.5692369739282046"/>
        </c:manualLayout>
      </c:layout>
      <c:lineChart>
        <c:grouping val="standard"/>
        <c:varyColors val="0"/>
        <c:ser>
          <c:idx val="0"/>
          <c:order val="0"/>
          <c:tx>
            <c:v>Enero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'RNEC-TMICDS-00'!$M$2:$M$249</c:f>
              <c:numCache>
                <c:formatCode>m/d/yyyy\ h:mm</c:formatCode>
                <c:ptCount val="248"/>
                <c:pt idx="0">
                  <c:v>44546.246527777781</c:v>
                </c:pt>
                <c:pt idx="1">
                  <c:v>44546.246527777781</c:v>
                </c:pt>
                <c:pt idx="2">
                  <c:v>44546.246527777781</c:v>
                </c:pt>
                <c:pt idx="3">
                  <c:v>44546.246527777781</c:v>
                </c:pt>
                <c:pt idx="4">
                  <c:v>44547.027777777781</c:v>
                </c:pt>
                <c:pt idx="5">
                  <c:v>44547.027777777781</c:v>
                </c:pt>
                <c:pt idx="6">
                  <c:v>44547.027777777781</c:v>
                </c:pt>
                <c:pt idx="7">
                  <c:v>44547.027777777781</c:v>
                </c:pt>
                <c:pt idx="8">
                  <c:v>44548.069444444445</c:v>
                </c:pt>
                <c:pt idx="9">
                  <c:v>44548.069444444445</c:v>
                </c:pt>
                <c:pt idx="10">
                  <c:v>44548.069444444445</c:v>
                </c:pt>
                <c:pt idx="11">
                  <c:v>44548.069444444445</c:v>
                </c:pt>
                <c:pt idx="12">
                  <c:v>44549.111111111109</c:v>
                </c:pt>
                <c:pt idx="13">
                  <c:v>44549.111111111109</c:v>
                </c:pt>
                <c:pt idx="14">
                  <c:v>44549.111111111109</c:v>
                </c:pt>
                <c:pt idx="15">
                  <c:v>44549.111111111109</c:v>
                </c:pt>
                <c:pt idx="16">
                  <c:v>44550.152777777781</c:v>
                </c:pt>
                <c:pt idx="17">
                  <c:v>44550.152777777781</c:v>
                </c:pt>
                <c:pt idx="18">
                  <c:v>44550.152777777781</c:v>
                </c:pt>
                <c:pt idx="19">
                  <c:v>44550.152777777781</c:v>
                </c:pt>
                <c:pt idx="20">
                  <c:v>44551.194444444445</c:v>
                </c:pt>
                <c:pt idx="21">
                  <c:v>44551.194444444445</c:v>
                </c:pt>
                <c:pt idx="22">
                  <c:v>44551.194444444445</c:v>
                </c:pt>
                <c:pt idx="23">
                  <c:v>44551.194444444445</c:v>
                </c:pt>
                <c:pt idx="24">
                  <c:v>44552.236111111109</c:v>
                </c:pt>
                <c:pt idx="25">
                  <c:v>44552.236111111109</c:v>
                </c:pt>
                <c:pt idx="26">
                  <c:v>44552.236111111109</c:v>
                </c:pt>
                <c:pt idx="27">
                  <c:v>44552.236111111109</c:v>
                </c:pt>
                <c:pt idx="28">
                  <c:v>44553.017361111109</c:v>
                </c:pt>
                <c:pt idx="29">
                  <c:v>44553.017361111109</c:v>
                </c:pt>
                <c:pt idx="30">
                  <c:v>44553.017361111109</c:v>
                </c:pt>
                <c:pt idx="31">
                  <c:v>44553.017361111109</c:v>
                </c:pt>
                <c:pt idx="32">
                  <c:v>44554.059027777781</c:v>
                </c:pt>
                <c:pt idx="33">
                  <c:v>44554.059027777781</c:v>
                </c:pt>
                <c:pt idx="34">
                  <c:v>44554.059027777781</c:v>
                </c:pt>
                <c:pt idx="35">
                  <c:v>44554.059027777781</c:v>
                </c:pt>
                <c:pt idx="36">
                  <c:v>44555.100694444445</c:v>
                </c:pt>
                <c:pt idx="37">
                  <c:v>44555.100694444445</c:v>
                </c:pt>
                <c:pt idx="38">
                  <c:v>44555.100694444445</c:v>
                </c:pt>
                <c:pt idx="39">
                  <c:v>44555.100694444445</c:v>
                </c:pt>
                <c:pt idx="40">
                  <c:v>44556.142361111109</c:v>
                </c:pt>
                <c:pt idx="41">
                  <c:v>44556.142361111109</c:v>
                </c:pt>
                <c:pt idx="42">
                  <c:v>44556.142361111109</c:v>
                </c:pt>
                <c:pt idx="43">
                  <c:v>44556.142361111109</c:v>
                </c:pt>
                <c:pt idx="44">
                  <c:v>44557.184027777781</c:v>
                </c:pt>
                <c:pt idx="45">
                  <c:v>44557.184027777781</c:v>
                </c:pt>
                <c:pt idx="46">
                  <c:v>44557.184027777781</c:v>
                </c:pt>
                <c:pt idx="47">
                  <c:v>44557.184027777781</c:v>
                </c:pt>
                <c:pt idx="48">
                  <c:v>44558.225694444445</c:v>
                </c:pt>
                <c:pt idx="49">
                  <c:v>44558.225694444445</c:v>
                </c:pt>
                <c:pt idx="50">
                  <c:v>44558.225694444445</c:v>
                </c:pt>
                <c:pt idx="51">
                  <c:v>44558.225694444445</c:v>
                </c:pt>
                <c:pt idx="52">
                  <c:v>44559.006944444445</c:v>
                </c:pt>
                <c:pt idx="53">
                  <c:v>44559.006944444445</c:v>
                </c:pt>
                <c:pt idx="54">
                  <c:v>44559.006944444445</c:v>
                </c:pt>
                <c:pt idx="55">
                  <c:v>44559.006944444445</c:v>
                </c:pt>
                <c:pt idx="56">
                  <c:v>44560.048611111109</c:v>
                </c:pt>
                <c:pt idx="57">
                  <c:v>44560.048611111109</c:v>
                </c:pt>
                <c:pt idx="58">
                  <c:v>44560.048611111109</c:v>
                </c:pt>
                <c:pt idx="59">
                  <c:v>44560.048611111109</c:v>
                </c:pt>
                <c:pt idx="60">
                  <c:v>44561.090277777781</c:v>
                </c:pt>
                <c:pt idx="61">
                  <c:v>44561.090277777781</c:v>
                </c:pt>
                <c:pt idx="62">
                  <c:v>44561.090277777781</c:v>
                </c:pt>
                <c:pt idx="63">
                  <c:v>44561.090277777781</c:v>
                </c:pt>
                <c:pt idx="64">
                  <c:v>44562.131944444445</c:v>
                </c:pt>
                <c:pt idx="65">
                  <c:v>44562.131944444445</c:v>
                </c:pt>
                <c:pt idx="66">
                  <c:v>44562.131944444445</c:v>
                </c:pt>
                <c:pt idx="67">
                  <c:v>44562.131944444445</c:v>
                </c:pt>
                <c:pt idx="68">
                  <c:v>44563.173611111109</c:v>
                </c:pt>
                <c:pt idx="69">
                  <c:v>44563.173611111109</c:v>
                </c:pt>
                <c:pt idx="70">
                  <c:v>44563.173611111109</c:v>
                </c:pt>
                <c:pt idx="71">
                  <c:v>44563.173611111109</c:v>
                </c:pt>
                <c:pt idx="72">
                  <c:v>44564.215277777781</c:v>
                </c:pt>
                <c:pt idx="73">
                  <c:v>44564.215277777781</c:v>
                </c:pt>
                <c:pt idx="74">
                  <c:v>44564.215277777781</c:v>
                </c:pt>
                <c:pt idx="75">
                  <c:v>44564.215277777781</c:v>
                </c:pt>
                <c:pt idx="76">
                  <c:v>44565.256944444445</c:v>
                </c:pt>
                <c:pt idx="77">
                  <c:v>44565.256944444445</c:v>
                </c:pt>
                <c:pt idx="78">
                  <c:v>44565.256944444445</c:v>
                </c:pt>
                <c:pt idx="79">
                  <c:v>44565.256944444445</c:v>
                </c:pt>
                <c:pt idx="80">
                  <c:v>44566.038194444445</c:v>
                </c:pt>
                <c:pt idx="81">
                  <c:v>44566.038194444445</c:v>
                </c:pt>
                <c:pt idx="82">
                  <c:v>44566.038194444445</c:v>
                </c:pt>
                <c:pt idx="83">
                  <c:v>44566.038194444445</c:v>
                </c:pt>
                <c:pt idx="84">
                  <c:v>44567.079861111109</c:v>
                </c:pt>
                <c:pt idx="85">
                  <c:v>44567.079861111109</c:v>
                </c:pt>
                <c:pt idx="86">
                  <c:v>44567.079861111109</c:v>
                </c:pt>
                <c:pt idx="87">
                  <c:v>44567.079861111109</c:v>
                </c:pt>
                <c:pt idx="88">
                  <c:v>44568.121527777781</c:v>
                </c:pt>
                <c:pt idx="89">
                  <c:v>44568.121527777781</c:v>
                </c:pt>
                <c:pt idx="90">
                  <c:v>44568.121527777781</c:v>
                </c:pt>
                <c:pt idx="91">
                  <c:v>44568.121527777781</c:v>
                </c:pt>
                <c:pt idx="92">
                  <c:v>44569.163194444445</c:v>
                </c:pt>
                <c:pt idx="93">
                  <c:v>44569.163194444445</c:v>
                </c:pt>
                <c:pt idx="94">
                  <c:v>44569.163194444445</c:v>
                </c:pt>
                <c:pt idx="95">
                  <c:v>44569.163194444445</c:v>
                </c:pt>
                <c:pt idx="96">
                  <c:v>44570.204861111109</c:v>
                </c:pt>
                <c:pt idx="97">
                  <c:v>44570.204861111109</c:v>
                </c:pt>
                <c:pt idx="98">
                  <c:v>44570.204861111109</c:v>
                </c:pt>
                <c:pt idx="99">
                  <c:v>44570.204861111109</c:v>
                </c:pt>
                <c:pt idx="100">
                  <c:v>44571.246527777781</c:v>
                </c:pt>
                <c:pt idx="101">
                  <c:v>44571.246527777781</c:v>
                </c:pt>
                <c:pt idx="102">
                  <c:v>44571.246527777781</c:v>
                </c:pt>
                <c:pt idx="103">
                  <c:v>44571.246527777781</c:v>
                </c:pt>
                <c:pt idx="104">
                  <c:v>44572.027777777781</c:v>
                </c:pt>
                <c:pt idx="105">
                  <c:v>44572.027777777781</c:v>
                </c:pt>
                <c:pt idx="106">
                  <c:v>44572.027777777781</c:v>
                </c:pt>
                <c:pt idx="107">
                  <c:v>44572.027777777781</c:v>
                </c:pt>
                <c:pt idx="108">
                  <c:v>44573.069444444445</c:v>
                </c:pt>
                <c:pt idx="109">
                  <c:v>44573.069444444445</c:v>
                </c:pt>
                <c:pt idx="110">
                  <c:v>44573.069444444445</c:v>
                </c:pt>
                <c:pt idx="111">
                  <c:v>44573.069444444445</c:v>
                </c:pt>
                <c:pt idx="112">
                  <c:v>44574.111111111109</c:v>
                </c:pt>
                <c:pt idx="113">
                  <c:v>44574.111111111109</c:v>
                </c:pt>
                <c:pt idx="114">
                  <c:v>44574.111111111109</c:v>
                </c:pt>
                <c:pt idx="115">
                  <c:v>44574.111111111109</c:v>
                </c:pt>
                <c:pt idx="116">
                  <c:v>44575.152777777781</c:v>
                </c:pt>
                <c:pt idx="117">
                  <c:v>44575.152777777781</c:v>
                </c:pt>
                <c:pt idx="118">
                  <c:v>44575.152777777781</c:v>
                </c:pt>
                <c:pt idx="119">
                  <c:v>44575.152777777781</c:v>
                </c:pt>
                <c:pt idx="120">
                  <c:v>44576.194444444445</c:v>
                </c:pt>
                <c:pt idx="121">
                  <c:v>44576.194444444445</c:v>
                </c:pt>
                <c:pt idx="122">
                  <c:v>44576.194444444445</c:v>
                </c:pt>
                <c:pt idx="123">
                  <c:v>44576.194444444445</c:v>
                </c:pt>
                <c:pt idx="124">
                  <c:v>44577.236111111109</c:v>
                </c:pt>
                <c:pt idx="125">
                  <c:v>44577.236111111109</c:v>
                </c:pt>
                <c:pt idx="126">
                  <c:v>44577.236111111109</c:v>
                </c:pt>
                <c:pt idx="127">
                  <c:v>44577.236111111109</c:v>
                </c:pt>
                <c:pt idx="128">
                  <c:v>44578.017361111109</c:v>
                </c:pt>
                <c:pt idx="129">
                  <c:v>44578.017361111109</c:v>
                </c:pt>
                <c:pt idx="130">
                  <c:v>44578.017361111109</c:v>
                </c:pt>
                <c:pt idx="131">
                  <c:v>44578.017361111109</c:v>
                </c:pt>
                <c:pt idx="132">
                  <c:v>44579.059027777781</c:v>
                </c:pt>
                <c:pt idx="133">
                  <c:v>44579.319444444445</c:v>
                </c:pt>
                <c:pt idx="134">
                  <c:v>44579.579861111109</c:v>
                </c:pt>
                <c:pt idx="135">
                  <c:v>44579.840277777781</c:v>
                </c:pt>
                <c:pt idx="136">
                  <c:v>44580.100694444445</c:v>
                </c:pt>
                <c:pt idx="137">
                  <c:v>44580.361111111109</c:v>
                </c:pt>
                <c:pt idx="138">
                  <c:v>44580.621527777781</c:v>
                </c:pt>
                <c:pt idx="139">
                  <c:v>44580.881944444445</c:v>
                </c:pt>
                <c:pt idx="140">
                  <c:v>44581.142361111109</c:v>
                </c:pt>
                <c:pt idx="141">
                  <c:v>44581.402777777781</c:v>
                </c:pt>
                <c:pt idx="142">
                  <c:v>44581.663194444445</c:v>
                </c:pt>
                <c:pt idx="143">
                  <c:v>44581.923611111109</c:v>
                </c:pt>
                <c:pt idx="144">
                  <c:v>44582.184027777781</c:v>
                </c:pt>
                <c:pt idx="145">
                  <c:v>44582.444444444445</c:v>
                </c:pt>
                <c:pt idx="146">
                  <c:v>44582.704861111109</c:v>
                </c:pt>
                <c:pt idx="147">
                  <c:v>44582.965277777781</c:v>
                </c:pt>
                <c:pt idx="148">
                  <c:v>44583.225694444445</c:v>
                </c:pt>
                <c:pt idx="149">
                  <c:v>44583.486111111109</c:v>
                </c:pt>
                <c:pt idx="150">
                  <c:v>44583.746527777781</c:v>
                </c:pt>
                <c:pt idx="151">
                  <c:v>44583.746527777781</c:v>
                </c:pt>
                <c:pt idx="152">
                  <c:v>44584.006944444445</c:v>
                </c:pt>
                <c:pt idx="153">
                  <c:v>44584.267361111109</c:v>
                </c:pt>
                <c:pt idx="154">
                  <c:v>44584.527777777781</c:v>
                </c:pt>
                <c:pt idx="155">
                  <c:v>44584.788194444445</c:v>
                </c:pt>
                <c:pt idx="156">
                  <c:v>44585.048611111109</c:v>
                </c:pt>
                <c:pt idx="157">
                  <c:v>44585.309027777781</c:v>
                </c:pt>
                <c:pt idx="158">
                  <c:v>44585.569444444445</c:v>
                </c:pt>
                <c:pt idx="159">
                  <c:v>44585.829861111109</c:v>
                </c:pt>
                <c:pt idx="160">
                  <c:v>44586.090277777781</c:v>
                </c:pt>
                <c:pt idx="161">
                  <c:v>44586.350694444445</c:v>
                </c:pt>
                <c:pt idx="162">
                  <c:v>44586.611111111109</c:v>
                </c:pt>
                <c:pt idx="163">
                  <c:v>44586.871527777781</c:v>
                </c:pt>
                <c:pt idx="164">
                  <c:v>44587.131944444445</c:v>
                </c:pt>
                <c:pt idx="165">
                  <c:v>44587.392361111109</c:v>
                </c:pt>
                <c:pt idx="166">
                  <c:v>44587.652777777781</c:v>
                </c:pt>
                <c:pt idx="167">
                  <c:v>44587.913194444445</c:v>
                </c:pt>
                <c:pt idx="168">
                  <c:v>44588.173611111109</c:v>
                </c:pt>
                <c:pt idx="169">
                  <c:v>44588.434027777781</c:v>
                </c:pt>
                <c:pt idx="170">
                  <c:v>44588.694444444445</c:v>
                </c:pt>
                <c:pt idx="171">
                  <c:v>44588.954861111109</c:v>
                </c:pt>
                <c:pt idx="172">
                  <c:v>44589.215277777781</c:v>
                </c:pt>
                <c:pt idx="173">
                  <c:v>44589.475694444445</c:v>
                </c:pt>
                <c:pt idx="174">
                  <c:v>44589.736111111109</c:v>
                </c:pt>
                <c:pt idx="175">
                  <c:v>44589.996527777781</c:v>
                </c:pt>
                <c:pt idx="176">
                  <c:v>44590.256944444445</c:v>
                </c:pt>
                <c:pt idx="177">
                  <c:v>44590.517361111109</c:v>
                </c:pt>
                <c:pt idx="178">
                  <c:v>44590.777777777781</c:v>
                </c:pt>
                <c:pt idx="179">
                  <c:v>44590.777777777781</c:v>
                </c:pt>
                <c:pt idx="180">
                  <c:v>44591.038194444445</c:v>
                </c:pt>
                <c:pt idx="181">
                  <c:v>44591.298611111109</c:v>
                </c:pt>
                <c:pt idx="182">
                  <c:v>44591.559027777781</c:v>
                </c:pt>
                <c:pt idx="183">
                  <c:v>44591.819444444445</c:v>
                </c:pt>
                <c:pt idx="184">
                  <c:v>44592.079861111109</c:v>
                </c:pt>
                <c:pt idx="185">
                  <c:v>44592.340277777781</c:v>
                </c:pt>
                <c:pt idx="186">
                  <c:v>44592.600694444445</c:v>
                </c:pt>
                <c:pt idx="187">
                  <c:v>44592.861111111109</c:v>
                </c:pt>
                <c:pt idx="188">
                  <c:v>44593.121527777781</c:v>
                </c:pt>
                <c:pt idx="189">
                  <c:v>44593.381944444445</c:v>
                </c:pt>
                <c:pt idx="190">
                  <c:v>44593.642361111109</c:v>
                </c:pt>
                <c:pt idx="191">
                  <c:v>44593.902777777781</c:v>
                </c:pt>
                <c:pt idx="192">
                  <c:v>44594.163194444445</c:v>
                </c:pt>
                <c:pt idx="193">
                  <c:v>44594.423611111109</c:v>
                </c:pt>
                <c:pt idx="194">
                  <c:v>44594.684027777781</c:v>
                </c:pt>
                <c:pt idx="195">
                  <c:v>44594.944444444445</c:v>
                </c:pt>
                <c:pt idx="196">
                  <c:v>44595.204861111109</c:v>
                </c:pt>
                <c:pt idx="197">
                  <c:v>44595.465277777781</c:v>
                </c:pt>
                <c:pt idx="198">
                  <c:v>44595.725694444445</c:v>
                </c:pt>
                <c:pt idx="199">
                  <c:v>44595.986111111109</c:v>
                </c:pt>
                <c:pt idx="200">
                  <c:v>44596.246527777781</c:v>
                </c:pt>
                <c:pt idx="201">
                  <c:v>44596.506944444445</c:v>
                </c:pt>
                <c:pt idx="202">
                  <c:v>44596.767361111109</c:v>
                </c:pt>
                <c:pt idx="203">
                  <c:v>44596.767361111109</c:v>
                </c:pt>
                <c:pt idx="204">
                  <c:v>44597.027777777781</c:v>
                </c:pt>
                <c:pt idx="205">
                  <c:v>44597.288194444445</c:v>
                </c:pt>
                <c:pt idx="206">
                  <c:v>44597.548611111109</c:v>
                </c:pt>
                <c:pt idx="207">
                  <c:v>44597.809027777781</c:v>
                </c:pt>
                <c:pt idx="208">
                  <c:v>44598.069444444445</c:v>
                </c:pt>
                <c:pt idx="209">
                  <c:v>44598.329861111109</c:v>
                </c:pt>
                <c:pt idx="210">
                  <c:v>44598.590277777781</c:v>
                </c:pt>
                <c:pt idx="211">
                  <c:v>44598.850694444445</c:v>
                </c:pt>
                <c:pt idx="212">
                  <c:v>44599.111111111109</c:v>
                </c:pt>
                <c:pt idx="213">
                  <c:v>44599.371527777781</c:v>
                </c:pt>
                <c:pt idx="214">
                  <c:v>44599.631944444445</c:v>
                </c:pt>
                <c:pt idx="215">
                  <c:v>44599.892361111109</c:v>
                </c:pt>
                <c:pt idx="216">
                  <c:v>44600.152777777781</c:v>
                </c:pt>
                <c:pt idx="217">
                  <c:v>44600.413194444445</c:v>
                </c:pt>
                <c:pt idx="218">
                  <c:v>44600.673611111109</c:v>
                </c:pt>
                <c:pt idx="219">
                  <c:v>44600.934027777781</c:v>
                </c:pt>
                <c:pt idx="220">
                  <c:v>44601.194444444445</c:v>
                </c:pt>
                <c:pt idx="221">
                  <c:v>44601.454861111109</c:v>
                </c:pt>
                <c:pt idx="222">
                  <c:v>44601.715277777781</c:v>
                </c:pt>
                <c:pt idx="223">
                  <c:v>44601.975694444445</c:v>
                </c:pt>
                <c:pt idx="224">
                  <c:v>44602.236111111109</c:v>
                </c:pt>
                <c:pt idx="225">
                  <c:v>44602.496527777781</c:v>
                </c:pt>
                <c:pt idx="226">
                  <c:v>44602.756944444445</c:v>
                </c:pt>
                <c:pt idx="227">
                  <c:v>44602.756944444445</c:v>
                </c:pt>
                <c:pt idx="228">
                  <c:v>44603.017361111109</c:v>
                </c:pt>
                <c:pt idx="229">
                  <c:v>44603.277777777781</c:v>
                </c:pt>
                <c:pt idx="230">
                  <c:v>44603.538194444445</c:v>
                </c:pt>
                <c:pt idx="231">
                  <c:v>44603.798611111109</c:v>
                </c:pt>
                <c:pt idx="232">
                  <c:v>44604.059027777781</c:v>
                </c:pt>
                <c:pt idx="233">
                  <c:v>44604.319444444445</c:v>
                </c:pt>
                <c:pt idx="234">
                  <c:v>44604.579861111109</c:v>
                </c:pt>
                <c:pt idx="235">
                  <c:v>44604.840277777781</c:v>
                </c:pt>
                <c:pt idx="236">
                  <c:v>44605.100694444445</c:v>
                </c:pt>
                <c:pt idx="237">
                  <c:v>44605.361111111109</c:v>
                </c:pt>
                <c:pt idx="238">
                  <c:v>44605.621527777781</c:v>
                </c:pt>
                <c:pt idx="239">
                  <c:v>44605.881944444445</c:v>
                </c:pt>
                <c:pt idx="240">
                  <c:v>44606.142361111109</c:v>
                </c:pt>
                <c:pt idx="241">
                  <c:v>44606.402777777781</c:v>
                </c:pt>
                <c:pt idx="242">
                  <c:v>44606.663194444445</c:v>
                </c:pt>
                <c:pt idx="243">
                  <c:v>44606.923611111109</c:v>
                </c:pt>
                <c:pt idx="244">
                  <c:v>44607.184027777781</c:v>
                </c:pt>
                <c:pt idx="245">
                  <c:v>44607.444444444445</c:v>
                </c:pt>
                <c:pt idx="246">
                  <c:v>44607.704861111109</c:v>
                </c:pt>
                <c:pt idx="247">
                  <c:v>44607.704861111109</c:v>
                </c:pt>
              </c:numCache>
            </c:numRef>
          </c:cat>
          <c:val>
            <c:numRef>
              <c:f>'RNEC-TMICDS-00'!$N$2:$N$125</c:f>
              <c:numCache>
                <c:formatCode>General</c:formatCode>
                <c:ptCount val="1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7-4E4F-8EFA-666168930F4D}"/>
            </c:ext>
          </c:extLst>
        </c:ser>
        <c:ser>
          <c:idx val="1"/>
          <c:order val="1"/>
          <c:tx>
            <c:v>Febrero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'RNEC-TMICDS-00'!$M$2:$M$249</c:f>
              <c:numCache>
                <c:formatCode>m/d/yyyy\ h:mm</c:formatCode>
                <c:ptCount val="248"/>
                <c:pt idx="0">
                  <c:v>44546.246527777781</c:v>
                </c:pt>
                <c:pt idx="1">
                  <c:v>44546.246527777781</c:v>
                </c:pt>
                <c:pt idx="2">
                  <c:v>44546.246527777781</c:v>
                </c:pt>
                <c:pt idx="3">
                  <c:v>44546.246527777781</c:v>
                </c:pt>
                <c:pt idx="4">
                  <c:v>44547.027777777781</c:v>
                </c:pt>
                <c:pt idx="5">
                  <c:v>44547.027777777781</c:v>
                </c:pt>
                <c:pt idx="6">
                  <c:v>44547.027777777781</c:v>
                </c:pt>
                <c:pt idx="7">
                  <c:v>44547.027777777781</c:v>
                </c:pt>
                <c:pt idx="8">
                  <c:v>44548.069444444445</c:v>
                </c:pt>
                <c:pt idx="9">
                  <c:v>44548.069444444445</c:v>
                </c:pt>
                <c:pt idx="10">
                  <c:v>44548.069444444445</c:v>
                </c:pt>
                <c:pt idx="11">
                  <c:v>44548.069444444445</c:v>
                </c:pt>
                <c:pt idx="12">
                  <c:v>44549.111111111109</c:v>
                </c:pt>
                <c:pt idx="13">
                  <c:v>44549.111111111109</c:v>
                </c:pt>
                <c:pt idx="14">
                  <c:v>44549.111111111109</c:v>
                </c:pt>
                <c:pt idx="15">
                  <c:v>44549.111111111109</c:v>
                </c:pt>
                <c:pt idx="16">
                  <c:v>44550.152777777781</c:v>
                </c:pt>
                <c:pt idx="17">
                  <c:v>44550.152777777781</c:v>
                </c:pt>
                <c:pt idx="18">
                  <c:v>44550.152777777781</c:v>
                </c:pt>
                <c:pt idx="19">
                  <c:v>44550.152777777781</c:v>
                </c:pt>
                <c:pt idx="20">
                  <c:v>44551.194444444445</c:v>
                </c:pt>
                <c:pt idx="21">
                  <c:v>44551.194444444445</c:v>
                </c:pt>
                <c:pt idx="22">
                  <c:v>44551.194444444445</c:v>
                </c:pt>
                <c:pt idx="23">
                  <c:v>44551.194444444445</c:v>
                </c:pt>
                <c:pt idx="24">
                  <c:v>44552.236111111109</c:v>
                </c:pt>
                <c:pt idx="25">
                  <c:v>44552.236111111109</c:v>
                </c:pt>
                <c:pt idx="26">
                  <c:v>44552.236111111109</c:v>
                </c:pt>
                <c:pt idx="27">
                  <c:v>44552.236111111109</c:v>
                </c:pt>
                <c:pt idx="28">
                  <c:v>44553.017361111109</c:v>
                </c:pt>
                <c:pt idx="29">
                  <c:v>44553.017361111109</c:v>
                </c:pt>
                <c:pt idx="30">
                  <c:v>44553.017361111109</c:v>
                </c:pt>
                <c:pt idx="31">
                  <c:v>44553.017361111109</c:v>
                </c:pt>
                <c:pt idx="32">
                  <c:v>44554.059027777781</c:v>
                </c:pt>
                <c:pt idx="33">
                  <c:v>44554.059027777781</c:v>
                </c:pt>
                <c:pt idx="34">
                  <c:v>44554.059027777781</c:v>
                </c:pt>
                <c:pt idx="35">
                  <c:v>44554.059027777781</c:v>
                </c:pt>
                <c:pt idx="36">
                  <c:v>44555.100694444445</c:v>
                </c:pt>
                <c:pt idx="37">
                  <c:v>44555.100694444445</c:v>
                </c:pt>
                <c:pt idx="38">
                  <c:v>44555.100694444445</c:v>
                </c:pt>
                <c:pt idx="39">
                  <c:v>44555.100694444445</c:v>
                </c:pt>
                <c:pt idx="40">
                  <c:v>44556.142361111109</c:v>
                </c:pt>
                <c:pt idx="41">
                  <c:v>44556.142361111109</c:v>
                </c:pt>
                <c:pt idx="42">
                  <c:v>44556.142361111109</c:v>
                </c:pt>
                <c:pt idx="43">
                  <c:v>44556.142361111109</c:v>
                </c:pt>
                <c:pt idx="44">
                  <c:v>44557.184027777781</c:v>
                </c:pt>
                <c:pt idx="45">
                  <c:v>44557.184027777781</c:v>
                </c:pt>
                <c:pt idx="46">
                  <c:v>44557.184027777781</c:v>
                </c:pt>
                <c:pt idx="47">
                  <c:v>44557.184027777781</c:v>
                </c:pt>
                <c:pt idx="48">
                  <c:v>44558.225694444445</c:v>
                </c:pt>
                <c:pt idx="49">
                  <c:v>44558.225694444445</c:v>
                </c:pt>
                <c:pt idx="50">
                  <c:v>44558.225694444445</c:v>
                </c:pt>
                <c:pt idx="51">
                  <c:v>44558.225694444445</c:v>
                </c:pt>
                <c:pt idx="52">
                  <c:v>44559.006944444445</c:v>
                </c:pt>
                <c:pt idx="53">
                  <c:v>44559.006944444445</c:v>
                </c:pt>
                <c:pt idx="54">
                  <c:v>44559.006944444445</c:v>
                </c:pt>
                <c:pt idx="55">
                  <c:v>44559.006944444445</c:v>
                </c:pt>
                <c:pt idx="56">
                  <c:v>44560.048611111109</c:v>
                </c:pt>
                <c:pt idx="57">
                  <c:v>44560.048611111109</c:v>
                </c:pt>
                <c:pt idx="58">
                  <c:v>44560.048611111109</c:v>
                </c:pt>
                <c:pt idx="59">
                  <c:v>44560.048611111109</c:v>
                </c:pt>
                <c:pt idx="60">
                  <c:v>44561.090277777781</c:v>
                </c:pt>
                <c:pt idx="61">
                  <c:v>44561.090277777781</c:v>
                </c:pt>
                <c:pt idx="62">
                  <c:v>44561.090277777781</c:v>
                </c:pt>
                <c:pt idx="63">
                  <c:v>44561.090277777781</c:v>
                </c:pt>
                <c:pt idx="64">
                  <c:v>44562.131944444445</c:v>
                </c:pt>
                <c:pt idx="65">
                  <c:v>44562.131944444445</c:v>
                </c:pt>
                <c:pt idx="66">
                  <c:v>44562.131944444445</c:v>
                </c:pt>
                <c:pt idx="67">
                  <c:v>44562.131944444445</c:v>
                </c:pt>
                <c:pt idx="68">
                  <c:v>44563.173611111109</c:v>
                </c:pt>
                <c:pt idx="69">
                  <c:v>44563.173611111109</c:v>
                </c:pt>
                <c:pt idx="70">
                  <c:v>44563.173611111109</c:v>
                </c:pt>
                <c:pt idx="71">
                  <c:v>44563.173611111109</c:v>
                </c:pt>
                <c:pt idx="72">
                  <c:v>44564.215277777781</c:v>
                </c:pt>
                <c:pt idx="73">
                  <c:v>44564.215277777781</c:v>
                </c:pt>
                <c:pt idx="74">
                  <c:v>44564.215277777781</c:v>
                </c:pt>
                <c:pt idx="75">
                  <c:v>44564.215277777781</c:v>
                </c:pt>
                <c:pt idx="76">
                  <c:v>44565.256944444445</c:v>
                </c:pt>
                <c:pt idx="77">
                  <c:v>44565.256944444445</c:v>
                </c:pt>
                <c:pt idx="78">
                  <c:v>44565.256944444445</c:v>
                </c:pt>
                <c:pt idx="79">
                  <c:v>44565.256944444445</c:v>
                </c:pt>
                <c:pt idx="80">
                  <c:v>44566.038194444445</c:v>
                </c:pt>
                <c:pt idx="81">
                  <c:v>44566.038194444445</c:v>
                </c:pt>
                <c:pt idx="82">
                  <c:v>44566.038194444445</c:v>
                </c:pt>
                <c:pt idx="83">
                  <c:v>44566.038194444445</c:v>
                </c:pt>
                <c:pt idx="84">
                  <c:v>44567.079861111109</c:v>
                </c:pt>
                <c:pt idx="85">
                  <c:v>44567.079861111109</c:v>
                </c:pt>
                <c:pt idx="86">
                  <c:v>44567.079861111109</c:v>
                </c:pt>
                <c:pt idx="87">
                  <c:v>44567.079861111109</c:v>
                </c:pt>
                <c:pt idx="88">
                  <c:v>44568.121527777781</c:v>
                </c:pt>
                <c:pt idx="89">
                  <c:v>44568.121527777781</c:v>
                </c:pt>
                <c:pt idx="90">
                  <c:v>44568.121527777781</c:v>
                </c:pt>
                <c:pt idx="91">
                  <c:v>44568.121527777781</c:v>
                </c:pt>
                <c:pt idx="92">
                  <c:v>44569.163194444445</c:v>
                </c:pt>
                <c:pt idx="93">
                  <c:v>44569.163194444445</c:v>
                </c:pt>
                <c:pt idx="94">
                  <c:v>44569.163194444445</c:v>
                </c:pt>
                <c:pt idx="95">
                  <c:v>44569.163194444445</c:v>
                </c:pt>
                <c:pt idx="96">
                  <c:v>44570.204861111109</c:v>
                </c:pt>
                <c:pt idx="97">
                  <c:v>44570.204861111109</c:v>
                </c:pt>
                <c:pt idx="98">
                  <c:v>44570.204861111109</c:v>
                </c:pt>
                <c:pt idx="99">
                  <c:v>44570.204861111109</c:v>
                </c:pt>
                <c:pt idx="100">
                  <c:v>44571.246527777781</c:v>
                </c:pt>
                <c:pt idx="101">
                  <c:v>44571.246527777781</c:v>
                </c:pt>
                <c:pt idx="102">
                  <c:v>44571.246527777781</c:v>
                </c:pt>
                <c:pt idx="103">
                  <c:v>44571.246527777781</c:v>
                </c:pt>
                <c:pt idx="104">
                  <c:v>44572.027777777781</c:v>
                </c:pt>
                <c:pt idx="105">
                  <c:v>44572.027777777781</c:v>
                </c:pt>
                <c:pt idx="106">
                  <c:v>44572.027777777781</c:v>
                </c:pt>
                <c:pt idx="107">
                  <c:v>44572.027777777781</c:v>
                </c:pt>
                <c:pt idx="108">
                  <c:v>44573.069444444445</c:v>
                </c:pt>
                <c:pt idx="109">
                  <c:v>44573.069444444445</c:v>
                </c:pt>
                <c:pt idx="110">
                  <c:v>44573.069444444445</c:v>
                </c:pt>
                <c:pt idx="111">
                  <c:v>44573.069444444445</c:v>
                </c:pt>
                <c:pt idx="112">
                  <c:v>44574.111111111109</c:v>
                </c:pt>
                <c:pt idx="113">
                  <c:v>44574.111111111109</c:v>
                </c:pt>
                <c:pt idx="114">
                  <c:v>44574.111111111109</c:v>
                </c:pt>
                <c:pt idx="115">
                  <c:v>44574.111111111109</c:v>
                </c:pt>
                <c:pt idx="116">
                  <c:v>44575.152777777781</c:v>
                </c:pt>
                <c:pt idx="117">
                  <c:v>44575.152777777781</c:v>
                </c:pt>
                <c:pt idx="118">
                  <c:v>44575.152777777781</c:v>
                </c:pt>
                <c:pt idx="119">
                  <c:v>44575.152777777781</c:v>
                </c:pt>
                <c:pt idx="120">
                  <c:v>44576.194444444445</c:v>
                </c:pt>
                <c:pt idx="121">
                  <c:v>44576.194444444445</c:v>
                </c:pt>
                <c:pt idx="122">
                  <c:v>44576.194444444445</c:v>
                </c:pt>
                <c:pt idx="123">
                  <c:v>44576.194444444445</c:v>
                </c:pt>
                <c:pt idx="124">
                  <c:v>44577.236111111109</c:v>
                </c:pt>
                <c:pt idx="125">
                  <c:v>44577.236111111109</c:v>
                </c:pt>
                <c:pt idx="126">
                  <c:v>44577.236111111109</c:v>
                </c:pt>
                <c:pt idx="127">
                  <c:v>44577.236111111109</c:v>
                </c:pt>
                <c:pt idx="128">
                  <c:v>44578.017361111109</c:v>
                </c:pt>
                <c:pt idx="129">
                  <c:v>44578.017361111109</c:v>
                </c:pt>
                <c:pt idx="130">
                  <c:v>44578.017361111109</c:v>
                </c:pt>
                <c:pt idx="131">
                  <c:v>44578.017361111109</c:v>
                </c:pt>
                <c:pt idx="132">
                  <c:v>44579.059027777781</c:v>
                </c:pt>
                <c:pt idx="133">
                  <c:v>44579.319444444445</c:v>
                </c:pt>
                <c:pt idx="134">
                  <c:v>44579.579861111109</c:v>
                </c:pt>
                <c:pt idx="135">
                  <c:v>44579.840277777781</c:v>
                </c:pt>
                <c:pt idx="136">
                  <c:v>44580.100694444445</c:v>
                </c:pt>
                <c:pt idx="137">
                  <c:v>44580.361111111109</c:v>
                </c:pt>
                <c:pt idx="138">
                  <c:v>44580.621527777781</c:v>
                </c:pt>
                <c:pt idx="139">
                  <c:v>44580.881944444445</c:v>
                </c:pt>
                <c:pt idx="140">
                  <c:v>44581.142361111109</c:v>
                </c:pt>
                <c:pt idx="141">
                  <c:v>44581.402777777781</c:v>
                </c:pt>
                <c:pt idx="142">
                  <c:v>44581.663194444445</c:v>
                </c:pt>
                <c:pt idx="143">
                  <c:v>44581.923611111109</c:v>
                </c:pt>
                <c:pt idx="144">
                  <c:v>44582.184027777781</c:v>
                </c:pt>
                <c:pt idx="145">
                  <c:v>44582.444444444445</c:v>
                </c:pt>
                <c:pt idx="146">
                  <c:v>44582.704861111109</c:v>
                </c:pt>
                <c:pt idx="147">
                  <c:v>44582.965277777781</c:v>
                </c:pt>
                <c:pt idx="148">
                  <c:v>44583.225694444445</c:v>
                </c:pt>
                <c:pt idx="149">
                  <c:v>44583.486111111109</c:v>
                </c:pt>
                <c:pt idx="150">
                  <c:v>44583.746527777781</c:v>
                </c:pt>
                <c:pt idx="151">
                  <c:v>44583.746527777781</c:v>
                </c:pt>
                <c:pt idx="152">
                  <c:v>44584.006944444445</c:v>
                </c:pt>
                <c:pt idx="153">
                  <c:v>44584.267361111109</c:v>
                </c:pt>
                <c:pt idx="154">
                  <c:v>44584.527777777781</c:v>
                </c:pt>
                <c:pt idx="155">
                  <c:v>44584.788194444445</c:v>
                </c:pt>
                <c:pt idx="156">
                  <c:v>44585.048611111109</c:v>
                </c:pt>
                <c:pt idx="157">
                  <c:v>44585.309027777781</c:v>
                </c:pt>
                <c:pt idx="158">
                  <c:v>44585.569444444445</c:v>
                </c:pt>
                <c:pt idx="159">
                  <c:v>44585.829861111109</c:v>
                </c:pt>
                <c:pt idx="160">
                  <c:v>44586.090277777781</c:v>
                </c:pt>
                <c:pt idx="161">
                  <c:v>44586.350694444445</c:v>
                </c:pt>
                <c:pt idx="162">
                  <c:v>44586.611111111109</c:v>
                </c:pt>
                <c:pt idx="163">
                  <c:v>44586.871527777781</c:v>
                </c:pt>
                <c:pt idx="164">
                  <c:v>44587.131944444445</c:v>
                </c:pt>
                <c:pt idx="165">
                  <c:v>44587.392361111109</c:v>
                </c:pt>
                <c:pt idx="166">
                  <c:v>44587.652777777781</c:v>
                </c:pt>
                <c:pt idx="167">
                  <c:v>44587.913194444445</c:v>
                </c:pt>
                <c:pt idx="168">
                  <c:v>44588.173611111109</c:v>
                </c:pt>
                <c:pt idx="169">
                  <c:v>44588.434027777781</c:v>
                </c:pt>
                <c:pt idx="170">
                  <c:v>44588.694444444445</c:v>
                </c:pt>
                <c:pt idx="171">
                  <c:v>44588.954861111109</c:v>
                </c:pt>
                <c:pt idx="172">
                  <c:v>44589.215277777781</c:v>
                </c:pt>
                <c:pt idx="173">
                  <c:v>44589.475694444445</c:v>
                </c:pt>
                <c:pt idx="174">
                  <c:v>44589.736111111109</c:v>
                </c:pt>
                <c:pt idx="175">
                  <c:v>44589.996527777781</c:v>
                </c:pt>
                <c:pt idx="176">
                  <c:v>44590.256944444445</c:v>
                </c:pt>
                <c:pt idx="177">
                  <c:v>44590.517361111109</c:v>
                </c:pt>
                <c:pt idx="178">
                  <c:v>44590.777777777781</c:v>
                </c:pt>
                <c:pt idx="179">
                  <c:v>44590.777777777781</c:v>
                </c:pt>
                <c:pt idx="180">
                  <c:v>44591.038194444445</c:v>
                </c:pt>
                <c:pt idx="181">
                  <c:v>44591.298611111109</c:v>
                </c:pt>
                <c:pt idx="182">
                  <c:v>44591.559027777781</c:v>
                </c:pt>
                <c:pt idx="183">
                  <c:v>44591.819444444445</c:v>
                </c:pt>
                <c:pt idx="184">
                  <c:v>44592.079861111109</c:v>
                </c:pt>
                <c:pt idx="185">
                  <c:v>44592.340277777781</c:v>
                </c:pt>
                <c:pt idx="186">
                  <c:v>44592.600694444445</c:v>
                </c:pt>
                <c:pt idx="187">
                  <c:v>44592.861111111109</c:v>
                </c:pt>
                <c:pt idx="188">
                  <c:v>44593.121527777781</c:v>
                </c:pt>
                <c:pt idx="189">
                  <c:v>44593.381944444445</c:v>
                </c:pt>
                <c:pt idx="190">
                  <c:v>44593.642361111109</c:v>
                </c:pt>
                <c:pt idx="191">
                  <c:v>44593.902777777781</c:v>
                </c:pt>
                <c:pt idx="192">
                  <c:v>44594.163194444445</c:v>
                </c:pt>
                <c:pt idx="193">
                  <c:v>44594.423611111109</c:v>
                </c:pt>
                <c:pt idx="194">
                  <c:v>44594.684027777781</c:v>
                </c:pt>
                <c:pt idx="195">
                  <c:v>44594.944444444445</c:v>
                </c:pt>
                <c:pt idx="196">
                  <c:v>44595.204861111109</c:v>
                </c:pt>
                <c:pt idx="197">
                  <c:v>44595.465277777781</c:v>
                </c:pt>
                <c:pt idx="198">
                  <c:v>44595.725694444445</c:v>
                </c:pt>
                <c:pt idx="199">
                  <c:v>44595.986111111109</c:v>
                </c:pt>
                <c:pt idx="200">
                  <c:v>44596.246527777781</c:v>
                </c:pt>
                <c:pt idx="201">
                  <c:v>44596.506944444445</c:v>
                </c:pt>
                <c:pt idx="202">
                  <c:v>44596.767361111109</c:v>
                </c:pt>
                <c:pt idx="203">
                  <c:v>44596.767361111109</c:v>
                </c:pt>
                <c:pt idx="204">
                  <c:v>44597.027777777781</c:v>
                </c:pt>
                <c:pt idx="205">
                  <c:v>44597.288194444445</c:v>
                </c:pt>
                <c:pt idx="206">
                  <c:v>44597.548611111109</c:v>
                </c:pt>
                <c:pt idx="207">
                  <c:v>44597.809027777781</c:v>
                </c:pt>
                <c:pt idx="208">
                  <c:v>44598.069444444445</c:v>
                </c:pt>
                <c:pt idx="209">
                  <c:v>44598.329861111109</c:v>
                </c:pt>
                <c:pt idx="210">
                  <c:v>44598.590277777781</c:v>
                </c:pt>
                <c:pt idx="211">
                  <c:v>44598.850694444445</c:v>
                </c:pt>
                <c:pt idx="212">
                  <c:v>44599.111111111109</c:v>
                </c:pt>
                <c:pt idx="213">
                  <c:v>44599.371527777781</c:v>
                </c:pt>
                <c:pt idx="214">
                  <c:v>44599.631944444445</c:v>
                </c:pt>
                <c:pt idx="215">
                  <c:v>44599.892361111109</c:v>
                </c:pt>
                <c:pt idx="216">
                  <c:v>44600.152777777781</c:v>
                </c:pt>
                <c:pt idx="217">
                  <c:v>44600.413194444445</c:v>
                </c:pt>
                <c:pt idx="218">
                  <c:v>44600.673611111109</c:v>
                </c:pt>
                <c:pt idx="219">
                  <c:v>44600.934027777781</c:v>
                </c:pt>
                <c:pt idx="220">
                  <c:v>44601.194444444445</c:v>
                </c:pt>
                <c:pt idx="221">
                  <c:v>44601.454861111109</c:v>
                </c:pt>
                <c:pt idx="222">
                  <c:v>44601.715277777781</c:v>
                </c:pt>
                <c:pt idx="223">
                  <c:v>44601.975694444445</c:v>
                </c:pt>
                <c:pt idx="224">
                  <c:v>44602.236111111109</c:v>
                </c:pt>
                <c:pt idx="225">
                  <c:v>44602.496527777781</c:v>
                </c:pt>
                <c:pt idx="226">
                  <c:v>44602.756944444445</c:v>
                </c:pt>
                <c:pt idx="227">
                  <c:v>44602.756944444445</c:v>
                </c:pt>
                <c:pt idx="228">
                  <c:v>44603.017361111109</c:v>
                </c:pt>
                <c:pt idx="229">
                  <c:v>44603.277777777781</c:v>
                </c:pt>
                <c:pt idx="230">
                  <c:v>44603.538194444445</c:v>
                </c:pt>
                <c:pt idx="231">
                  <c:v>44603.798611111109</c:v>
                </c:pt>
                <c:pt idx="232">
                  <c:v>44604.059027777781</c:v>
                </c:pt>
                <c:pt idx="233">
                  <c:v>44604.319444444445</c:v>
                </c:pt>
                <c:pt idx="234">
                  <c:v>44604.579861111109</c:v>
                </c:pt>
                <c:pt idx="235">
                  <c:v>44604.840277777781</c:v>
                </c:pt>
                <c:pt idx="236">
                  <c:v>44605.100694444445</c:v>
                </c:pt>
                <c:pt idx="237">
                  <c:v>44605.361111111109</c:v>
                </c:pt>
                <c:pt idx="238">
                  <c:v>44605.621527777781</c:v>
                </c:pt>
                <c:pt idx="239">
                  <c:v>44605.881944444445</c:v>
                </c:pt>
                <c:pt idx="240">
                  <c:v>44606.142361111109</c:v>
                </c:pt>
                <c:pt idx="241">
                  <c:v>44606.402777777781</c:v>
                </c:pt>
                <c:pt idx="242">
                  <c:v>44606.663194444445</c:v>
                </c:pt>
                <c:pt idx="243">
                  <c:v>44606.923611111109</c:v>
                </c:pt>
                <c:pt idx="244">
                  <c:v>44607.184027777781</c:v>
                </c:pt>
                <c:pt idx="245">
                  <c:v>44607.444444444445</c:v>
                </c:pt>
                <c:pt idx="246">
                  <c:v>44607.704861111109</c:v>
                </c:pt>
                <c:pt idx="247">
                  <c:v>44607.704861111109</c:v>
                </c:pt>
              </c:numCache>
            </c:numRef>
          </c:cat>
          <c:val>
            <c:numRef>
              <c:f>'RNEC-TMICDS-00'!$N$126:$N$249</c:f>
              <c:numCache>
                <c:formatCode>General</c:formatCode>
                <c:ptCount val="1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0.83333333333333304</c:v>
                </c:pt>
                <c:pt idx="10">
                  <c:v>1.8333333333333299</c:v>
                </c:pt>
                <c:pt idx="11">
                  <c:v>0.71428571428571397</c:v>
                </c:pt>
                <c:pt idx="12">
                  <c:v>0.5</c:v>
                </c:pt>
                <c:pt idx="13">
                  <c:v>1.5</c:v>
                </c:pt>
                <c:pt idx="14">
                  <c:v>1.5</c:v>
                </c:pt>
                <c:pt idx="15">
                  <c:v>1.08108108108108</c:v>
                </c:pt>
                <c:pt idx="16">
                  <c:v>1.5</c:v>
                </c:pt>
                <c:pt idx="17">
                  <c:v>1.1666666666666601</c:v>
                </c:pt>
                <c:pt idx="18">
                  <c:v>1.5</c:v>
                </c:pt>
                <c:pt idx="19">
                  <c:v>1</c:v>
                </c:pt>
                <c:pt idx="20">
                  <c:v>1.1666666666666601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1.6666666666666601</c:v>
                </c:pt>
                <c:pt idx="25">
                  <c:v>0.83333333333333304</c:v>
                </c:pt>
                <c:pt idx="26">
                  <c:v>2.1666666666666599</c:v>
                </c:pt>
                <c:pt idx="27">
                  <c:v>2.1666666666666599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1.6666666666666601</c:v>
                </c:pt>
                <c:pt idx="32">
                  <c:v>1.5714285714285701</c:v>
                </c:pt>
                <c:pt idx="33">
                  <c:v>1.5</c:v>
                </c:pt>
                <c:pt idx="34">
                  <c:v>1.8333333333333299</c:v>
                </c:pt>
                <c:pt idx="35">
                  <c:v>0.66666666666666596</c:v>
                </c:pt>
                <c:pt idx="36">
                  <c:v>2.1538461538461502</c:v>
                </c:pt>
                <c:pt idx="37">
                  <c:v>1.6666666666666601</c:v>
                </c:pt>
                <c:pt idx="38">
                  <c:v>1</c:v>
                </c:pt>
                <c:pt idx="39">
                  <c:v>1</c:v>
                </c:pt>
                <c:pt idx="40">
                  <c:v>1.28571428571428</c:v>
                </c:pt>
                <c:pt idx="41">
                  <c:v>1.3428571428571401</c:v>
                </c:pt>
                <c:pt idx="42">
                  <c:v>1.3333333333333299</c:v>
                </c:pt>
                <c:pt idx="43">
                  <c:v>1.3333333333333299</c:v>
                </c:pt>
                <c:pt idx="44">
                  <c:v>1.4285714285714199</c:v>
                </c:pt>
                <c:pt idx="45">
                  <c:v>1.6666666666666601</c:v>
                </c:pt>
                <c:pt idx="46">
                  <c:v>0.83333333333333304</c:v>
                </c:pt>
                <c:pt idx="47">
                  <c:v>1.1666666666666601</c:v>
                </c:pt>
                <c:pt idx="48">
                  <c:v>3</c:v>
                </c:pt>
                <c:pt idx="49">
                  <c:v>0.66666666666666596</c:v>
                </c:pt>
                <c:pt idx="50">
                  <c:v>1.3333333333333299</c:v>
                </c:pt>
                <c:pt idx="51">
                  <c:v>1.1666666666666601</c:v>
                </c:pt>
                <c:pt idx="52">
                  <c:v>1.5714285714285701</c:v>
                </c:pt>
                <c:pt idx="53">
                  <c:v>1.8333333333333299</c:v>
                </c:pt>
                <c:pt idx="54">
                  <c:v>1.1764705882352899</c:v>
                </c:pt>
                <c:pt idx="55">
                  <c:v>1.1764705882352899</c:v>
                </c:pt>
                <c:pt idx="56">
                  <c:v>2.3142857142857101</c:v>
                </c:pt>
                <c:pt idx="57">
                  <c:v>2.2857142857142798</c:v>
                </c:pt>
                <c:pt idx="58">
                  <c:v>0.66666666666666596</c:v>
                </c:pt>
                <c:pt idx="59">
                  <c:v>1.6666666666666601</c:v>
                </c:pt>
                <c:pt idx="60">
                  <c:v>1</c:v>
                </c:pt>
                <c:pt idx="61">
                  <c:v>1.28571428571428</c:v>
                </c:pt>
                <c:pt idx="62">
                  <c:v>1.8285714285714201</c:v>
                </c:pt>
                <c:pt idx="63">
                  <c:v>1.6666666666666601</c:v>
                </c:pt>
                <c:pt idx="64">
                  <c:v>2</c:v>
                </c:pt>
                <c:pt idx="65">
                  <c:v>2.1428571428571401</c:v>
                </c:pt>
                <c:pt idx="66">
                  <c:v>2.5</c:v>
                </c:pt>
                <c:pt idx="67">
                  <c:v>2</c:v>
                </c:pt>
                <c:pt idx="68">
                  <c:v>1.8333333333333299</c:v>
                </c:pt>
                <c:pt idx="69">
                  <c:v>1.4285714285714199</c:v>
                </c:pt>
                <c:pt idx="70">
                  <c:v>0.33333333333333298</c:v>
                </c:pt>
                <c:pt idx="71">
                  <c:v>0.83333333333333304</c:v>
                </c:pt>
                <c:pt idx="72">
                  <c:v>1.5</c:v>
                </c:pt>
                <c:pt idx="73">
                  <c:v>1.5714285714285701</c:v>
                </c:pt>
                <c:pt idx="74">
                  <c:v>1.6666666666666601</c:v>
                </c:pt>
                <c:pt idx="75">
                  <c:v>1.5</c:v>
                </c:pt>
                <c:pt idx="76">
                  <c:v>0.83333333333333304</c:v>
                </c:pt>
                <c:pt idx="77">
                  <c:v>1</c:v>
                </c:pt>
                <c:pt idx="78">
                  <c:v>0.66666666666666596</c:v>
                </c:pt>
                <c:pt idx="79">
                  <c:v>0.66666666666666596</c:v>
                </c:pt>
                <c:pt idx="80">
                  <c:v>0.66666666666666596</c:v>
                </c:pt>
                <c:pt idx="81">
                  <c:v>2.3333333333333299</c:v>
                </c:pt>
                <c:pt idx="82">
                  <c:v>1</c:v>
                </c:pt>
                <c:pt idx="83">
                  <c:v>2.3333333333333299</c:v>
                </c:pt>
                <c:pt idx="84">
                  <c:v>2.1666666666666599</c:v>
                </c:pt>
                <c:pt idx="85">
                  <c:v>0.66666666666666596</c:v>
                </c:pt>
                <c:pt idx="86">
                  <c:v>2</c:v>
                </c:pt>
                <c:pt idx="87">
                  <c:v>1.8333333333333299</c:v>
                </c:pt>
                <c:pt idx="88">
                  <c:v>1.3333333333333299</c:v>
                </c:pt>
                <c:pt idx="89">
                  <c:v>1.5</c:v>
                </c:pt>
                <c:pt idx="90">
                  <c:v>1.71428571428571</c:v>
                </c:pt>
                <c:pt idx="91">
                  <c:v>1</c:v>
                </c:pt>
                <c:pt idx="92">
                  <c:v>1.5</c:v>
                </c:pt>
                <c:pt idx="93">
                  <c:v>1.5</c:v>
                </c:pt>
                <c:pt idx="94">
                  <c:v>1.1428571428571399</c:v>
                </c:pt>
                <c:pt idx="95">
                  <c:v>1.6666666666666601</c:v>
                </c:pt>
                <c:pt idx="96">
                  <c:v>1</c:v>
                </c:pt>
                <c:pt idx="97">
                  <c:v>1.1666666666666601</c:v>
                </c:pt>
                <c:pt idx="98">
                  <c:v>1.4285714285714199</c:v>
                </c:pt>
                <c:pt idx="99">
                  <c:v>1.5</c:v>
                </c:pt>
                <c:pt idx="100">
                  <c:v>1.8235294117647001</c:v>
                </c:pt>
                <c:pt idx="101">
                  <c:v>1.7894736842105201</c:v>
                </c:pt>
                <c:pt idx="102">
                  <c:v>1.9729729729729699</c:v>
                </c:pt>
                <c:pt idx="103">
                  <c:v>1.9729729729729699</c:v>
                </c:pt>
                <c:pt idx="104">
                  <c:v>1.81578947368421</c:v>
                </c:pt>
                <c:pt idx="105">
                  <c:v>1.7297297297297201</c:v>
                </c:pt>
                <c:pt idx="106">
                  <c:v>1.6052631578947301</c:v>
                </c:pt>
                <c:pt idx="107">
                  <c:v>1.56756756756756</c:v>
                </c:pt>
                <c:pt idx="108">
                  <c:v>2.1578947368421</c:v>
                </c:pt>
                <c:pt idx="109">
                  <c:v>1.5945945945945901</c:v>
                </c:pt>
                <c:pt idx="110">
                  <c:v>2.4473684210526301</c:v>
                </c:pt>
                <c:pt idx="111">
                  <c:v>1.43243243243243</c:v>
                </c:pt>
                <c:pt idx="112">
                  <c:v>1.34210526315789</c:v>
                </c:pt>
                <c:pt idx="113">
                  <c:v>1.5405405405405399</c:v>
                </c:pt>
                <c:pt idx="114">
                  <c:v>1.9736842105263099</c:v>
                </c:pt>
                <c:pt idx="115">
                  <c:v>1.43243243243243</c:v>
                </c:pt>
                <c:pt idx="116">
                  <c:v>1.4473684210526301</c:v>
                </c:pt>
                <c:pt idx="117">
                  <c:v>1.3783783783783701</c:v>
                </c:pt>
                <c:pt idx="118">
                  <c:v>2.1052631578947301</c:v>
                </c:pt>
                <c:pt idx="119">
                  <c:v>1.5945945945945901</c:v>
                </c:pt>
                <c:pt idx="120">
                  <c:v>4.1052631578947301</c:v>
                </c:pt>
                <c:pt idx="121">
                  <c:v>2.2972972972972898</c:v>
                </c:pt>
                <c:pt idx="122">
                  <c:v>1.76315789473684</c:v>
                </c:pt>
                <c:pt idx="123">
                  <c:v>1.76315789473684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A7-4E4F-8EFA-666168930F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7052488"/>
        <c:axId val="427053144"/>
      </c:lineChart>
      <c:catAx>
        <c:axId val="427052488"/>
        <c:scaling>
          <c:orientation val="minMax"/>
        </c:scaling>
        <c:delete val="0"/>
        <c:axPos val="b"/>
        <c:numFmt formatCode="m/d/yyyy\ 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27053144"/>
        <c:crosses val="autoZero"/>
        <c:auto val="0"/>
        <c:lblAlgn val="ctr"/>
        <c:lblOffset val="100"/>
        <c:noMultiLvlLbl val="0"/>
      </c:catAx>
      <c:valAx>
        <c:axId val="42705314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27052488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652755905511822"/>
          <c:y val="7.8630796150478571E-4"/>
          <c:w val="0.16347244094488189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79331850283172E-2"/>
          <c:y val="0.19470628896009609"/>
          <c:w val="0.90472606881611795"/>
          <c:h val="0.51740952423647191"/>
        </c:manualLayout>
      </c:layout>
      <c:lineChart>
        <c:grouping val="standard"/>
        <c:varyColors val="0"/>
        <c:ser>
          <c:idx val="0"/>
          <c:order val="0"/>
          <c:tx>
            <c:v>Enero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'RNEC-CSRAPP-00'!$H$3:$H$250</c:f>
              <c:numCache>
                <c:formatCode>m/d/yyyy\ h:mm</c:formatCode>
                <c:ptCount val="248"/>
                <c:pt idx="0">
                  <c:v>44546.162499999999</c:v>
                </c:pt>
                <c:pt idx="1">
                  <c:v>44546.162499999999</c:v>
                </c:pt>
                <c:pt idx="2">
                  <c:v>44546.162499999999</c:v>
                </c:pt>
                <c:pt idx="3">
                  <c:v>44546.162499999999</c:v>
                </c:pt>
                <c:pt idx="4">
                  <c:v>44547.20416666667</c:v>
                </c:pt>
                <c:pt idx="5">
                  <c:v>44547.20416666667</c:v>
                </c:pt>
                <c:pt idx="6">
                  <c:v>44547.20416666667</c:v>
                </c:pt>
                <c:pt idx="7">
                  <c:v>44547.20416666667</c:v>
                </c:pt>
                <c:pt idx="8">
                  <c:v>44548.245833333334</c:v>
                </c:pt>
                <c:pt idx="9">
                  <c:v>44548.245833333334</c:v>
                </c:pt>
                <c:pt idx="10">
                  <c:v>44548.245833333334</c:v>
                </c:pt>
                <c:pt idx="11">
                  <c:v>44548.245833333334</c:v>
                </c:pt>
                <c:pt idx="12">
                  <c:v>44549.027083333334</c:v>
                </c:pt>
                <c:pt idx="13">
                  <c:v>44549.027083333334</c:v>
                </c:pt>
                <c:pt idx="14">
                  <c:v>44549.027083333334</c:v>
                </c:pt>
                <c:pt idx="15">
                  <c:v>44549.027083333334</c:v>
                </c:pt>
                <c:pt idx="16">
                  <c:v>44550.068749999999</c:v>
                </c:pt>
                <c:pt idx="17">
                  <c:v>44550.068749999999</c:v>
                </c:pt>
                <c:pt idx="18">
                  <c:v>44550.068749999999</c:v>
                </c:pt>
                <c:pt idx="19">
                  <c:v>44550.068749999999</c:v>
                </c:pt>
                <c:pt idx="20">
                  <c:v>44551.11041666667</c:v>
                </c:pt>
                <c:pt idx="21">
                  <c:v>44551.11041666667</c:v>
                </c:pt>
                <c:pt idx="22">
                  <c:v>44551.11041666667</c:v>
                </c:pt>
                <c:pt idx="23">
                  <c:v>44551.11041666667</c:v>
                </c:pt>
                <c:pt idx="24">
                  <c:v>44552.152083333334</c:v>
                </c:pt>
                <c:pt idx="25">
                  <c:v>44552.152083333334</c:v>
                </c:pt>
                <c:pt idx="26">
                  <c:v>44552.152083333334</c:v>
                </c:pt>
                <c:pt idx="27">
                  <c:v>44552.152083333334</c:v>
                </c:pt>
                <c:pt idx="28">
                  <c:v>44553.193749999999</c:v>
                </c:pt>
                <c:pt idx="29">
                  <c:v>44553.193749999999</c:v>
                </c:pt>
                <c:pt idx="30">
                  <c:v>44553.193749999999</c:v>
                </c:pt>
                <c:pt idx="31">
                  <c:v>44553.193749999999</c:v>
                </c:pt>
                <c:pt idx="32">
                  <c:v>44554.23541666667</c:v>
                </c:pt>
                <c:pt idx="33">
                  <c:v>44554.23541666667</c:v>
                </c:pt>
                <c:pt idx="34">
                  <c:v>44554.23541666667</c:v>
                </c:pt>
                <c:pt idx="35">
                  <c:v>44554.23541666667</c:v>
                </c:pt>
                <c:pt idx="36">
                  <c:v>44555.01666666667</c:v>
                </c:pt>
                <c:pt idx="37">
                  <c:v>44555.01666666667</c:v>
                </c:pt>
                <c:pt idx="38">
                  <c:v>44555.01666666667</c:v>
                </c:pt>
                <c:pt idx="39">
                  <c:v>44555.01666666667</c:v>
                </c:pt>
                <c:pt idx="40">
                  <c:v>44556.058333333334</c:v>
                </c:pt>
                <c:pt idx="41">
                  <c:v>44556.058333333334</c:v>
                </c:pt>
                <c:pt idx="42">
                  <c:v>44556.058333333334</c:v>
                </c:pt>
                <c:pt idx="43">
                  <c:v>44556.058333333334</c:v>
                </c:pt>
                <c:pt idx="44">
                  <c:v>44557.1</c:v>
                </c:pt>
                <c:pt idx="45">
                  <c:v>44557.1</c:v>
                </c:pt>
                <c:pt idx="46">
                  <c:v>44557.1</c:v>
                </c:pt>
                <c:pt idx="47">
                  <c:v>44557.1</c:v>
                </c:pt>
                <c:pt idx="48">
                  <c:v>44558.14166666667</c:v>
                </c:pt>
                <c:pt idx="49">
                  <c:v>44558.14166666667</c:v>
                </c:pt>
                <c:pt idx="50">
                  <c:v>44558.14166666667</c:v>
                </c:pt>
                <c:pt idx="51">
                  <c:v>44558.14166666667</c:v>
                </c:pt>
                <c:pt idx="52">
                  <c:v>44559.183333333334</c:v>
                </c:pt>
                <c:pt idx="53">
                  <c:v>44559.183333333334</c:v>
                </c:pt>
                <c:pt idx="54">
                  <c:v>44559.183333333334</c:v>
                </c:pt>
                <c:pt idx="55">
                  <c:v>44559.183333333334</c:v>
                </c:pt>
                <c:pt idx="56">
                  <c:v>44560.224999999999</c:v>
                </c:pt>
                <c:pt idx="57">
                  <c:v>44560.224999999999</c:v>
                </c:pt>
                <c:pt idx="58">
                  <c:v>44560.224999999999</c:v>
                </c:pt>
                <c:pt idx="59">
                  <c:v>44560.224999999999</c:v>
                </c:pt>
                <c:pt idx="60">
                  <c:v>44561.006249999999</c:v>
                </c:pt>
                <c:pt idx="61">
                  <c:v>44561.006249999999</c:v>
                </c:pt>
                <c:pt idx="62">
                  <c:v>44561.006249999999</c:v>
                </c:pt>
                <c:pt idx="63">
                  <c:v>44561.006249999999</c:v>
                </c:pt>
                <c:pt idx="64">
                  <c:v>44562.04791666667</c:v>
                </c:pt>
                <c:pt idx="65">
                  <c:v>44562.04791666667</c:v>
                </c:pt>
                <c:pt idx="66">
                  <c:v>44562.04791666667</c:v>
                </c:pt>
                <c:pt idx="67">
                  <c:v>44562.04791666667</c:v>
                </c:pt>
                <c:pt idx="68">
                  <c:v>44563.089583333334</c:v>
                </c:pt>
                <c:pt idx="69">
                  <c:v>44563.089583333334</c:v>
                </c:pt>
                <c:pt idx="70">
                  <c:v>44563.089583333334</c:v>
                </c:pt>
                <c:pt idx="71">
                  <c:v>44563.089583333334</c:v>
                </c:pt>
                <c:pt idx="72">
                  <c:v>44564.131249999999</c:v>
                </c:pt>
                <c:pt idx="73">
                  <c:v>44564.131249999999</c:v>
                </c:pt>
                <c:pt idx="74">
                  <c:v>44564.131249999999</c:v>
                </c:pt>
                <c:pt idx="75">
                  <c:v>44564.131249999999</c:v>
                </c:pt>
                <c:pt idx="76">
                  <c:v>44565.17291666667</c:v>
                </c:pt>
                <c:pt idx="77">
                  <c:v>44565.17291666667</c:v>
                </c:pt>
                <c:pt idx="78">
                  <c:v>44565.17291666667</c:v>
                </c:pt>
                <c:pt idx="79">
                  <c:v>44565.17291666667</c:v>
                </c:pt>
                <c:pt idx="80">
                  <c:v>44566.214583333334</c:v>
                </c:pt>
                <c:pt idx="81">
                  <c:v>44566.214583333334</c:v>
                </c:pt>
                <c:pt idx="82">
                  <c:v>44566.214583333334</c:v>
                </c:pt>
                <c:pt idx="83">
                  <c:v>44566.214583333334</c:v>
                </c:pt>
                <c:pt idx="84">
                  <c:v>44567.256249999999</c:v>
                </c:pt>
                <c:pt idx="85">
                  <c:v>44567.256249999999</c:v>
                </c:pt>
                <c:pt idx="86">
                  <c:v>44567.256249999999</c:v>
                </c:pt>
                <c:pt idx="87">
                  <c:v>44567.256249999999</c:v>
                </c:pt>
                <c:pt idx="88">
                  <c:v>44568.037499999999</c:v>
                </c:pt>
                <c:pt idx="89">
                  <c:v>44568.037499999999</c:v>
                </c:pt>
                <c:pt idx="90">
                  <c:v>44568.037499999999</c:v>
                </c:pt>
                <c:pt idx="91">
                  <c:v>44568.037499999999</c:v>
                </c:pt>
                <c:pt idx="92">
                  <c:v>44569.07916666667</c:v>
                </c:pt>
                <c:pt idx="93">
                  <c:v>44569.07916666667</c:v>
                </c:pt>
                <c:pt idx="94">
                  <c:v>44569.07916666667</c:v>
                </c:pt>
                <c:pt idx="95">
                  <c:v>44569.07916666667</c:v>
                </c:pt>
                <c:pt idx="96">
                  <c:v>44570.120833333334</c:v>
                </c:pt>
                <c:pt idx="97">
                  <c:v>44570.120833333334</c:v>
                </c:pt>
                <c:pt idx="98">
                  <c:v>44570.120833333334</c:v>
                </c:pt>
                <c:pt idx="99">
                  <c:v>44570.120833333334</c:v>
                </c:pt>
                <c:pt idx="100">
                  <c:v>44571.162499999999</c:v>
                </c:pt>
                <c:pt idx="101">
                  <c:v>44571.162499999999</c:v>
                </c:pt>
                <c:pt idx="102">
                  <c:v>44571.162499999999</c:v>
                </c:pt>
                <c:pt idx="103">
                  <c:v>44571.162499999999</c:v>
                </c:pt>
                <c:pt idx="104">
                  <c:v>44572.20416666667</c:v>
                </c:pt>
                <c:pt idx="105">
                  <c:v>44572.20416666667</c:v>
                </c:pt>
                <c:pt idx="106">
                  <c:v>44572.20416666667</c:v>
                </c:pt>
                <c:pt idx="107">
                  <c:v>44572.20416666667</c:v>
                </c:pt>
                <c:pt idx="108">
                  <c:v>44573.245833333334</c:v>
                </c:pt>
                <c:pt idx="109">
                  <c:v>44573.245833333334</c:v>
                </c:pt>
                <c:pt idx="110">
                  <c:v>44573.245833333334</c:v>
                </c:pt>
                <c:pt idx="111">
                  <c:v>44573.245833333334</c:v>
                </c:pt>
                <c:pt idx="112">
                  <c:v>44574.027083333334</c:v>
                </c:pt>
                <c:pt idx="113">
                  <c:v>44574.027083333334</c:v>
                </c:pt>
                <c:pt idx="114">
                  <c:v>44574.027083333334</c:v>
                </c:pt>
                <c:pt idx="115">
                  <c:v>44574.027083333334</c:v>
                </c:pt>
                <c:pt idx="116">
                  <c:v>44575.068749999999</c:v>
                </c:pt>
                <c:pt idx="117">
                  <c:v>44575.068749999999</c:v>
                </c:pt>
                <c:pt idx="118">
                  <c:v>44575.068749999999</c:v>
                </c:pt>
                <c:pt idx="119">
                  <c:v>44575.068749999999</c:v>
                </c:pt>
                <c:pt idx="120">
                  <c:v>44576.11041666667</c:v>
                </c:pt>
                <c:pt idx="121">
                  <c:v>44576.11041666667</c:v>
                </c:pt>
                <c:pt idx="122">
                  <c:v>44576.11041666667</c:v>
                </c:pt>
                <c:pt idx="123">
                  <c:v>44576.11041666667</c:v>
                </c:pt>
                <c:pt idx="124">
                  <c:v>44577.152083333334</c:v>
                </c:pt>
                <c:pt idx="125">
                  <c:v>44577.152083333334</c:v>
                </c:pt>
                <c:pt idx="126">
                  <c:v>44577.152083333334</c:v>
                </c:pt>
                <c:pt idx="127">
                  <c:v>44577.152083333334</c:v>
                </c:pt>
                <c:pt idx="128">
                  <c:v>44578.193749999999</c:v>
                </c:pt>
                <c:pt idx="129">
                  <c:v>44578.193749999999</c:v>
                </c:pt>
                <c:pt idx="130">
                  <c:v>44578.193749999999</c:v>
                </c:pt>
                <c:pt idx="131">
                  <c:v>44578.193749999999</c:v>
                </c:pt>
                <c:pt idx="132">
                  <c:v>44579.23541666667</c:v>
                </c:pt>
                <c:pt idx="133">
                  <c:v>44579.495833333334</c:v>
                </c:pt>
                <c:pt idx="134">
                  <c:v>44579.756249999999</c:v>
                </c:pt>
                <c:pt idx="135">
                  <c:v>44579.756249999999</c:v>
                </c:pt>
                <c:pt idx="136">
                  <c:v>44580.01666666667</c:v>
                </c:pt>
                <c:pt idx="137">
                  <c:v>44580.277083333334</c:v>
                </c:pt>
                <c:pt idx="138">
                  <c:v>44580.537499999999</c:v>
                </c:pt>
                <c:pt idx="139">
                  <c:v>44580.79791666667</c:v>
                </c:pt>
                <c:pt idx="140">
                  <c:v>44581.058333333334</c:v>
                </c:pt>
                <c:pt idx="141">
                  <c:v>44581.318749999999</c:v>
                </c:pt>
                <c:pt idx="142">
                  <c:v>44581.57916666667</c:v>
                </c:pt>
                <c:pt idx="143">
                  <c:v>44581.839583333334</c:v>
                </c:pt>
                <c:pt idx="144">
                  <c:v>44582.1</c:v>
                </c:pt>
                <c:pt idx="145">
                  <c:v>44582.36041666667</c:v>
                </c:pt>
                <c:pt idx="146">
                  <c:v>44582.620833333334</c:v>
                </c:pt>
                <c:pt idx="147">
                  <c:v>44582.881249999999</c:v>
                </c:pt>
                <c:pt idx="148">
                  <c:v>44583.14166666667</c:v>
                </c:pt>
                <c:pt idx="149">
                  <c:v>44583.402083333334</c:v>
                </c:pt>
                <c:pt idx="150">
                  <c:v>44583.662499999999</c:v>
                </c:pt>
                <c:pt idx="151">
                  <c:v>44583.92291666667</c:v>
                </c:pt>
                <c:pt idx="152">
                  <c:v>44584.183333333334</c:v>
                </c:pt>
                <c:pt idx="153">
                  <c:v>44584.443749999999</c:v>
                </c:pt>
                <c:pt idx="154">
                  <c:v>44584.70416666667</c:v>
                </c:pt>
                <c:pt idx="155">
                  <c:v>44584.964583333334</c:v>
                </c:pt>
                <c:pt idx="156">
                  <c:v>44585.224999999999</c:v>
                </c:pt>
                <c:pt idx="157">
                  <c:v>44585.48541666667</c:v>
                </c:pt>
                <c:pt idx="158">
                  <c:v>44585.745833333334</c:v>
                </c:pt>
                <c:pt idx="159">
                  <c:v>44585.745833333334</c:v>
                </c:pt>
                <c:pt idx="160">
                  <c:v>44586.006249999999</c:v>
                </c:pt>
                <c:pt idx="161">
                  <c:v>44586.26666666667</c:v>
                </c:pt>
                <c:pt idx="162">
                  <c:v>44586.527083333334</c:v>
                </c:pt>
                <c:pt idx="163">
                  <c:v>44586.787499999999</c:v>
                </c:pt>
                <c:pt idx="164">
                  <c:v>44587.04791666667</c:v>
                </c:pt>
                <c:pt idx="165">
                  <c:v>44587.308333333334</c:v>
                </c:pt>
                <c:pt idx="166">
                  <c:v>44587.568749999999</c:v>
                </c:pt>
                <c:pt idx="167">
                  <c:v>44587.82916666667</c:v>
                </c:pt>
                <c:pt idx="168">
                  <c:v>44588.089583333334</c:v>
                </c:pt>
                <c:pt idx="169">
                  <c:v>44588.35</c:v>
                </c:pt>
                <c:pt idx="170">
                  <c:v>44588.61041666667</c:v>
                </c:pt>
                <c:pt idx="171">
                  <c:v>44588.870833333334</c:v>
                </c:pt>
                <c:pt idx="172">
                  <c:v>44589.131249999999</c:v>
                </c:pt>
                <c:pt idx="173">
                  <c:v>44589.39166666667</c:v>
                </c:pt>
                <c:pt idx="174">
                  <c:v>44589.652083333334</c:v>
                </c:pt>
                <c:pt idx="175">
                  <c:v>44589.912499999999</c:v>
                </c:pt>
                <c:pt idx="176">
                  <c:v>44590.17291666667</c:v>
                </c:pt>
                <c:pt idx="177">
                  <c:v>44590.433333333334</c:v>
                </c:pt>
                <c:pt idx="178">
                  <c:v>44590.693749999999</c:v>
                </c:pt>
                <c:pt idx="179">
                  <c:v>44590.95416666667</c:v>
                </c:pt>
                <c:pt idx="180">
                  <c:v>44591.214583333334</c:v>
                </c:pt>
                <c:pt idx="181">
                  <c:v>44591.474999999999</c:v>
                </c:pt>
                <c:pt idx="182">
                  <c:v>44591.73541666667</c:v>
                </c:pt>
                <c:pt idx="183">
                  <c:v>44591.995833333334</c:v>
                </c:pt>
                <c:pt idx="184">
                  <c:v>44592.256249999999</c:v>
                </c:pt>
                <c:pt idx="185">
                  <c:v>44592.51666666667</c:v>
                </c:pt>
                <c:pt idx="186">
                  <c:v>44592.777083333334</c:v>
                </c:pt>
                <c:pt idx="187">
                  <c:v>44592.777083333334</c:v>
                </c:pt>
                <c:pt idx="188">
                  <c:v>44593.037499999999</c:v>
                </c:pt>
                <c:pt idx="189">
                  <c:v>44593.29791666667</c:v>
                </c:pt>
                <c:pt idx="190">
                  <c:v>44593.558333333334</c:v>
                </c:pt>
                <c:pt idx="191">
                  <c:v>44593.818749999999</c:v>
                </c:pt>
                <c:pt idx="192">
                  <c:v>44594.07916666667</c:v>
                </c:pt>
                <c:pt idx="193">
                  <c:v>44594.339583333334</c:v>
                </c:pt>
                <c:pt idx="194">
                  <c:v>44594.6</c:v>
                </c:pt>
                <c:pt idx="195">
                  <c:v>44594.86041666667</c:v>
                </c:pt>
                <c:pt idx="196">
                  <c:v>44595.120833333334</c:v>
                </c:pt>
                <c:pt idx="197">
                  <c:v>44595.381249999999</c:v>
                </c:pt>
                <c:pt idx="198">
                  <c:v>44595.64166666667</c:v>
                </c:pt>
                <c:pt idx="199">
                  <c:v>44595.902083333334</c:v>
                </c:pt>
                <c:pt idx="200">
                  <c:v>44596.162499999999</c:v>
                </c:pt>
                <c:pt idx="201">
                  <c:v>44596.42291666667</c:v>
                </c:pt>
                <c:pt idx="202">
                  <c:v>44596.683333333334</c:v>
                </c:pt>
                <c:pt idx="203">
                  <c:v>44596.943749999999</c:v>
                </c:pt>
                <c:pt idx="204">
                  <c:v>44597.20416666667</c:v>
                </c:pt>
                <c:pt idx="205">
                  <c:v>44597.464583333334</c:v>
                </c:pt>
                <c:pt idx="206">
                  <c:v>44597.724999999999</c:v>
                </c:pt>
                <c:pt idx="207">
                  <c:v>44597.98541666667</c:v>
                </c:pt>
                <c:pt idx="208">
                  <c:v>44598.245833333334</c:v>
                </c:pt>
                <c:pt idx="209">
                  <c:v>44598.506249999999</c:v>
                </c:pt>
                <c:pt idx="210">
                  <c:v>44598.76666666667</c:v>
                </c:pt>
                <c:pt idx="211">
                  <c:v>44598.76666666667</c:v>
                </c:pt>
                <c:pt idx="212">
                  <c:v>44599.027083333334</c:v>
                </c:pt>
                <c:pt idx="213">
                  <c:v>44599.287499999999</c:v>
                </c:pt>
                <c:pt idx="214">
                  <c:v>44599.54791666667</c:v>
                </c:pt>
                <c:pt idx="215">
                  <c:v>44599.808333333334</c:v>
                </c:pt>
                <c:pt idx="216">
                  <c:v>44600.068749999999</c:v>
                </c:pt>
                <c:pt idx="217">
                  <c:v>44600.32916666667</c:v>
                </c:pt>
                <c:pt idx="218">
                  <c:v>44600.589583333334</c:v>
                </c:pt>
                <c:pt idx="219">
                  <c:v>44600.85</c:v>
                </c:pt>
                <c:pt idx="220">
                  <c:v>44601.11041666667</c:v>
                </c:pt>
                <c:pt idx="221">
                  <c:v>44601.370833333334</c:v>
                </c:pt>
                <c:pt idx="222">
                  <c:v>44601.631249999999</c:v>
                </c:pt>
                <c:pt idx="223">
                  <c:v>44601.89166666667</c:v>
                </c:pt>
                <c:pt idx="224">
                  <c:v>44602.152083333334</c:v>
                </c:pt>
                <c:pt idx="225">
                  <c:v>44602.412499999999</c:v>
                </c:pt>
                <c:pt idx="226">
                  <c:v>44602.67291666667</c:v>
                </c:pt>
                <c:pt idx="227">
                  <c:v>44602.933333333334</c:v>
                </c:pt>
                <c:pt idx="228">
                  <c:v>44603.193749999999</c:v>
                </c:pt>
                <c:pt idx="229">
                  <c:v>44603.45416666667</c:v>
                </c:pt>
                <c:pt idx="230">
                  <c:v>44603.714583333334</c:v>
                </c:pt>
                <c:pt idx="231">
                  <c:v>44603.974999999999</c:v>
                </c:pt>
                <c:pt idx="232">
                  <c:v>44604.23541666667</c:v>
                </c:pt>
                <c:pt idx="233">
                  <c:v>44604.495833333334</c:v>
                </c:pt>
                <c:pt idx="234">
                  <c:v>44604.756249999999</c:v>
                </c:pt>
                <c:pt idx="235">
                  <c:v>44604.756249999999</c:v>
                </c:pt>
                <c:pt idx="236">
                  <c:v>44605.01666666667</c:v>
                </c:pt>
                <c:pt idx="237">
                  <c:v>44605.277083333334</c:v>
                </c:pt>
                <c:pt idx="238">
                  <c:v>44605.537499999999</c:v>
                </c:pt>
                <c:pt idx="239">
                  <c:v>44605.79791666667</c:v>
                </c:pt>
                <c:pt idx="240">
                  <c:v>44606.058333333334</c:v>
                </c:pt>
                <c:pt idx="241">
                  <c:v>44606.318749999999</c:v>
                </c:pt>
                <c:pt idx="242">
                  <c:v>44606.57916666667</c:v>
                </c:pt>
                <c:pt idx="243">
                  <c:v>44606.839583333334</c:v>
                </c:pt>
                <c:pt idx="244">
                  <c:v>44607.1</c:v>
                </c:pt>
                <c:pt idx="245">
                  <c:v>44607.36041666667</c:v>
                </c:pt>
                <c:pt idx="246">
                  <c:v>44607.620833333334</c:v>
                </c:pt>
                <c:pt idx="247">
                  <c:v>44607.620833333334</c:v>
                </c:pt>
              </c:numCache>
            </c:numRef>
          </c:cat>
          <c:val>
            <c:numRef>
              <c:f>'RNEC-CSRAPP-00'!$I$3:$I$126</c:f>
              <c:numCache>
                <c:formatCode>General</c:formatCode>
                <c:ptCount val="124"/>
                <c:pt idx="0">
                  <c:v>86</c:v>
                </c:pt>
                <c:pt idx="1">
                  <c:v>86</c:v>
                </c:pt>
                <c:pt idx="2">
                  <c:v>86</c:v>
                </c:pt>
                <c:pt idx="3">
                  <c:v>86</c:v>
                </c:pt>
                <c:pt idx="4">
                  <c:v>32</c:v>
                </c:pt>
                <c:pt idx="5">
                  <c:v>32</c:v>
                </c:pt>
                <c:pt idx="6">
                  <c:v>32</c:v>
                </c:pt>
                <c:pt idx="7">
                  <c:v>32</c:v>
                </c:pt>
                <c:pt idx="8">
                  <c:v>16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21</c:v>
                </c:pt>
                <c:pt idx="17">
                  <c:v>21</c:v>
                </c:pt>
                <c:pt idx="18">
                  <c:v>21</c:v>
                </c:pt>
                <c:pt idx="19">
                  <c:v>21</c:v>
                </c:pt>
                <c:pt idx="20">
                  <c:v>23</c:v>
                </c:pt>
                <c:pt idx="21">
                  <c:v>23</c:v>
                </c:pt>
                <c:pt idx="22">
                  <c:v>23</c:v>
                </c:pt>
                <c:pt idx="23">
                  <c:v>23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20</c:v>
                </c:pt>
                <c:pt idx="28">
                  <c:v>37</c:v>
                </c:pt>
                <c:pt idx="29">
                  <c:v>37</c:v>
                </c:pt>
                <c:pt idx="30">
                  <c:v>37</c:v>
                </c:pt>
                <c:pt idx="31">
                  <c:v>37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12</c:v>
                </c:pt>
                <c:pt idx="36">
                  <c:v>20</c:v>
                </c:pt>
                <c:pt idx="37">
                  <c:v>20</c:v>
                </c:pt>
                <c:pt idx="38">
                  <c:v>20</c:v>
                </c:pt>
                <c:pt idx="39">
                  <c:v>20</c:v>
                </c:pt>
                <c:pt idx="40">
                  <c:v>23</c:v>
                </c:pt>
                <c:pt idx="41">
                  <c:v>23</c:v>
                </c:pt>
                <c:pt idx="42">
                  <c:v>23</c:v>
                </c:pt>
                <c:pt idx="43">
                  <c:v>23</c:v>
                </c:pt>
                <c:pt idx="44">
                  <c:v>21</c:v>
                </c:pt>
                <c:pt idx="45">
                  <c:v>21</c:v>
                </c:pt>
                <c:pt idx="46">
                  <c:v>21</c:v>
                </c:pt>
                <c:pt idx="47">
                  <c:v>21</c:v>
                </c:pt>
                <c:pt idx="48">
                  <c:v>32</c:v>
                </c:pt>
                <c:pt idx="49">
                  <c:v>32</c:v>
                </c:pt>
                <c:pt idx="50">
                  <c:v>32</c:v>
                </c:pt>
                <c:pt idx="51">
                  <c:v>32</c:v>
                </c:pt>
                <c:pt idx="52">
                  <c:v>18</c:v>
                </c:pt>
                <c:pt idx="53">
                  <c:v>18</c:v>
                </c:pt>
                <c:pt idx="54">
                  <c:v>18</c:v>
                </c:pt>
                <c:pt idx="55">
                  <c:v>18</c:v>
                </c:pt>
                <c:pt idx="56">
                  <c:v>21</c:v>
                </c:pt>
                <c:pt idx="57">
                  <c:v>21</c:v>
                </c:pt>
                <c:pt idx="58">
                  <c:v>21</c:v>
                </c:pt>
                <c:pt idx="59">
                  <c:v>21</c:v>
                </c:pt>
                <c:pt idx="60">
                  <c:v>21</c:v>
                </c:pt>
                <c:pt idx="61">
                  <c:v>21</c:v>
                </c:pt>
                <c:pt idx="62">
                  <c:v>21</c:v>
                </c:pt>
                <c:pt idx="63">
                  <c:v>21</c:v>
                </c:pt>
                <c:pt idx="64">
                  <c:v>25</c:v>
                </c:pt>
                <c:pt idx="65">
                  <c:v>25</c:v>
                </c:pt>
                <c:pt idx="66">
                  <c:v>25</c:v>
                </c:pt>
                <c:pt idx="67">
                  <c:v>25</c:v>
                </c:pt>
                <c:pt idx="68">
                  <c:v>19</c:v>
                </c:pt>
                <c:pt idx="69">
                  <c:v>19</c:v>
                </c:pt>
                <c:pt idx="70">
                  <c:v>19</c:v>
                </c:pt>
                <c:pt idx="71">
                  <c:v>19</c:v>
                </c:pt>
                <c:pt idx="72">
                  <c:v>22</c:v>
                </c:pt>
                <c:pt idx="73">
                  <c:v>22</c:v>
                </c:pt>
                <c:pt idx="74">
                  <c:v>22</c:v>
                </c:pt>
                <c:pt idx="75">
                  <c:v>22</c:v>
                </c:pt>
                <c:pt idx="76">
                  <c:v>23</c:v>
                </c:pt>
                <c:pt idx="77">
                  <c:v>23</c:v>
                </c:pt>
                <c:pt idx="78">
                  <c:v>23</c:v>
                </c:pt>
                <c:pt idx="79">
                  <c:v>23</c:v>
                </c:pt>
                <c:pt idx="80">
                  <c:v>15</c:v>
                </c:pt>
                <c:pt idx="81">
                  <c:v>15</c:v>
                </c:pt>
                <c:pt idx="82">
                  <c:v>15</c:v>
                </c:pt>
                <c:pt idx="83">
                  <c:v>15</c:v>
                </c:pt>
                <c:pt idx="84">
                  <c:v>24</c:v>
                </c:pt>
                <c:pt idx="85">
                  <c:v>24</c:v>
                </c:pt>
                <c:pt idx="86">
                  <c:v>24</c:v>
                </c:pt>
                <c:pt idx="87">
                  <c:v>24</c:v>
                </c:pt>
                <c:pt idx="88">
                  <c:v>21</c:v>
                </c:pt>
                <c:pt idx="89">
                  <c:v>21</c:v>
                </c:pt>
                <c:pt idx="90">
                  <c:v>21</c:v>
                </c:pt>
                <c:pt idx="91">
                  <c:v>21</c:v>
                </c:pt>
                <c:pt idx="92">
                  <c:v>20</c:v>
                </c:pt>
                <c:pt idx="93">
                  <c:v>20</c:v>
                </c:pt>
                <c:pt idx="94">
                  <c:v>20</c:v>
                </c:pt>
                <c:pt idx="95">
                  <c:v>20</c:v>
                </c:pt>
                <c:pt idx="96">
                  <c:v>26</c:v>
                </c:pt>
                <c:pt idx="97">
                  <c:v>26</c:v>
                </c:pt>
                <c:pt idx="98">
                  <c:v>26</c:v>
                </c:pt>
                <c:pt idx="99">
                  <c:v>26</c:v>
                </c:pt>
                <c:pt idx="100">
                  <c:v>20</c:v>
                </c:pt>
                <c:pt idx="101">
                  <c:v>20</c:v>
                </c:pt>
                <c:pt idx="102">
                  <c:v>20</c:v>
                </c:pt>
                <c:pt idx="103">
                  <c:v>20</c:v>
                </c:pt>
                <c:pt idx="104">
                  <c:v>22</c:v>
                </c:pt>
                <c:pt idx="105">
                  <c:v>22</c:v>
                </c:pt>
                <c:pt idx="106">
                  <c:v>22</c:v>
                </c:pt>
                <c:pt idx="107">
                  <c:v>22</c:v>
                </c:pt>
                <c:pt idx="108">
                  <c:v>30</c:v>
                </c:pt>
                <c:pt idx="109">
                  <c:v>30</c:v>
                </c:pt>
                <c:pt idx="110">
                  <c:v>30</c:v>
                </c:pt>
                <c:pt idx="111">
                  <c:v>30</c:v>
                </c:pt>
                <c:pt idx="112">
                  <c:v>20</c:v>
                </c:pt>
                <c:pt idx="113">
                  <c:v>20</c:v>
                </c:pt>
                <c:pt idx="114">
                  <c:v>20</c:v>
                </c:pt>
                <c:pt idx="115">
                  <c:v>20</c:v>
                </c:pt>
                <c:pt idx="116">
                  <c:v>32</c:v>
                </c:pt>
                <c:pt idx="117">
                  <c:v>32</c:v>
                </c:pt>
                <c:pt idx="118">
                  <c:v>32</c:v>
                </c:pt>
                <c:pt idx="119">
                  <c:v>32</c:v>
                </c:pt>
                <c:pt idx="120">
                  <c:v>16</c:v>
                </c:pt>
                <c:pt idx="121">
                  <c:v>16</c:v>
                </c:pt>
                <c:pt idx="122">
                  <c:v>16</c:v>
                </c:pt>
                <c:pt idx="123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57-4E0B-8DD2-888AC2D677B3}"/>
            </c:ext>
          </c:extLst>
        </c:ser>
        <c:ser>
          <c:idx val="1"/>
          <c:order val="1"/>
          <c:tx>
            <c:v>Fbrero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'RNEC-CSRAPP-00'!$H$3:$H$250</c:f>
              <c:numCache>
                <c:formatCode>m/d/yyyy\ h:mm</c:formatCode>
                <c:ptCount val="248"/>
                <c:pt idx="0">
                  <c:v>44546.162499999999</c:v>
                </c:pt>
                <c:pt idx="1">
                  <c:v>44546.162499999999</c:v>
                </c:pt>
                <c:pt idx="2">
                  <c:v>44546.162499999999</c:v>
                </c:pt>
                <c:pt idx="3">
                  <c:v>44546.162499999999</c:v>
                </c:pt>
                <c:pt idx="4">
                  <c:v>44547.20416666667</c:v>
                </c:pt>
                <c:pt idx="5">
                  <c:v>44547.20416666667</c:v>
                </c:pt>
                <c:pt idx="6">
                  <c:v>44547.20416666667</c:v>
                </c:pt>
                <c:pt idx="7">
                  <c:v>44547.20416666667</c:v>
                </c:pt>
                <c:pt idx="8">
                  <c:v>44548.245833333334</c:v>
                </c:pt>
                <c:pt idx="9">
                  <c:v>44548.245833333334</c:v>
                </c:pt>
                <c:pt idx="10">
                  <c:v>44548.245833333334</c:v>
                </c:pt>
                <c:pt idx="11">
                  <c:v>44548.245833333334</c:v>
                </c:pt>
                <c:pt idx="12">
                  <c:v>44549.027083333334</c:v>
                </c:pt>
                <c:pt idx="13">
                  <c:v>44549.027083333334</c:v>
                </c:pt>
                <c:pt idx="14">
                  <c:v>44549.027083333334</c:v>
                </c:pt>
                <c:pt idx="15">
                  <c:v>44549.027083333334</c:v>
                </c:pt>
                <c:pt idx="16">
                  <c:v>44550.068749999999</c:v>
                </c:pt>
                <c:pt idx="17">
                  <c:v>44550.068749999999</c:v>
                </c:pt>
                <c:pt idx="18">
                  <c:v>44550.068749999999</c:v>
                </c:pt>
                <c:pt idx="19">
                  <c:v>44550.068749999999</c:v>
                </c:pt>
                <c:pt idx="20">
                  <c:v>44551.11041666667</c:v>
                </c:pt>
                <c:pt idx="21">
                  <c:v>44551.11041666667</c:v>
                </c:pt>
                <c:pt idx="22">
                  <c:v>44551.11041666667</c:v>
                </c:pt>
                <c:pt idx="23">
                  <c:v>44551.11041666667</c:v>
                </c:pt>
                <c:pt idx="24">
                  <c:v>44552.152083333334</c:v>
                </c:pt>
                <c:pt idx="25">
                  <c:v>44552.152083333334</c:v>
                </c:pt>
                <c:pt idx="26">
                  <c:v>44552.152083333334</c:v>
                </c:pt>
                <c:pt idx="27">
                  <c:v>44552.152083333334</c:v>
                </c:pt>
                <c:pt idx="28">
                  <c:v>44553.193749999999</c:v>
                </c:pt>
                <c:pt idx="29">
                  <c:v>44553.193749999999</c:v>
                </c:pt>
                <c:pt idx="30">
                  <c:v>44553.193749999999</c:v>
                </c:pt>
                <c:pt idx="31">
                  <c:v>44553.193749999999</c:v>
                </c:pt>
                <c:pt idx="32">
                  <c:v>44554.23541666667</c:v>
                </c:pt>
                <c:pt idx="33">
                  <c:v>44554.23541666667</c:v>
                </c:pt>
                <c:pt idx="34">
                  <c:v>44554.23541666667</c:v>
                </c:pt>
                <c:pt idx="35">
                  <c:v>44554.23541666667</c:v>
                </c:pt>
                <c:pt idx="36">
                  <c:v>44555.01666666667</c:v>
                </c:pt>
                <c:pt idx="37">
                  <c:v>44555.01666666667</c:v>
                </c:pt>
                <c:pt idx="38">
                  <c:v>44555.01666666667</c:v>
                </c:pt>
                <c:pt idx="39">
                  <c:v>44555.01666666667</c:v>
                </c:pt>
                <c:pt idx="40">
                  <c:v>44556.058333333334</c:v>
                </c:pt>
                <c:pt idx="41">
                  <c:v>44556.058333333334</c:v>
                </c:pt>
                <c:pt idx="42">
                  <c:v>44556.058333333334</c:v>
                </c:pt>
                <c:pt idx="43">
                  <c:v>44556.058333333334</c:v>
                </c:pt>
                <c:pt idx="44">
                  <c:v>44557.1</c:v>
                </c:pt>
                <c:pt idx="45">
                  <c:v>44557.1</c:v>
                </c:pt>
                <c:pt idx="46">
                  <c:v>44557.1</c:v>
                </c:pt>
                <c:pt idx="47">
                  <c:v>44557.1</c:v>
                </c:pt>
                <c:pt idx="48">
                  <c:v>44558.14166666667</c:v>
                </c:pt>
                <c:pt idx="49">
                  <c:v>44558.14166666667</c:v>
                </c:pt>
                <c:pt idx="50">
                  <c:v>44558.14166666667</c:v>
                </c:pt>
                <c:pt idx="51">
                  <c:v>44558.14166666667</c:v>
                </c:pt>
                <c:pt idx="52">
                  <c:v>44559.183333333334</c:v>
                </c:pt>
                <c:pt idx="53">
                  <c:v>44559.183333333334</c:v>
                </c:pt>
                <c:pt idx="54">
                  <c:v>44559.183333333334</c:v>
                </c:pt>
                <c:pt idx="55">
                  <c:v>44559.183333333334</c:v>
                </c:pt>
                <c:pt idx="56">
                  <c:v>44560.224999999999</c:v>
                </c:pt>
                <c:pt idx="57">
                  <c:v>44560.224999999999</c:v>
                </c:pt>
                <c:pt idx="58">
                  <c:v>44560.224999999999</c:v>
                </c:pt>
                <c:pt idx="59">
                  <c:v>44560.224999999999</c:v>
                </c:pt>
                <c:pt idx="60">
                  <c:v>44561.006249999999</c:v>
                </c:pt>
                <c:pt idx="61">
                  <c:v>44561.006249999999</c:v>
                </c:pt>
                <c:pt idx="62">
                  <c:v>44561.006249999999</c:v>
                </c:pt>
                <c:pt idx="63">
                  <c:v>44561.006249999999</c:v>
                </c:pt>
                <c:pt idx="64">
                  <c:v>44562.04791666667</c:v>
                </c:pt>
                <c:pt idx="65">
                  <c:v>44562.04791666667</c:v>
                </c:pt>
                <c:pt idx="66">
                  <c:v>44562.04791666667</c:v>
                </c:pt>
                <c:pt idx="67">
                  <c:v>44562.04791666667</c:v>
                </c:pt>
                <c:pt idx="68">
                  <c:v>44563.089583333334</c:v>
                </c:pt>
                <c:pt idx="69">
                  <c:v>44563.089583333334</c:v>
                </c:pt>
                <c:pt idx="70">
                  <c:v>44563.089583333334</c:v>
                </c:pt>
                <c:pt idx="71">
                  <c:v>44563.089583333334</c:v>
                </c:pt>
                <c:pt idx="72">
                  <c:v>44564.131249999999</c:v>
                </c:pt>
                <c:pt idx="73">
                  <c:v>44564.131249999999</c:v>
                </c:pt>
                <c:pt idx="74">
                  <c:v>44564.131249999999</c:v>
                </c:pt>
                <c:pt idx="75">
                  <c:v>44564.131249999999</c:v>
                </c:pt>
                <c:pt idx="76">
                  <c:v>44565.17291666667</c:v>
                </c:pt>
                <c:pt idx="77">
                  <c:v>44565.17291666667</c:v>
                </c:pt>
                <c:pt idx="78">
                  <c:v>44565.17291666667</c:v>
                </c:pt>
                <c:pt idx="79">
                  <c:v>44565.17291666667</c:v>
                </c:pt>
                <c:pt idx="80">
                  <c:v>44566.214583333334</c:v>
                </c:pt>
                <c:pt idx="81">
                  <c:v>44566.214583333334</c:v>
                </c:pt>
                <c:pt idx="82">
                  <c:v>44566.214583333334</c:v>
                </c:pt>
                <c:pt idx="83">
                  <c:v>44566.214583333334</c:v>
                </c:pt>
                <c:pt idx="84">
                  <c:v>44567.256249999999</c:v>
                </c:pt>
                <c:pt idx="85">
                  <c:v>44567.256249999999</c:v>
                </c:pt>
                <c:pt idx="86">
                  <c:v>44567.256249999999</c:v>
                </c:pt>
                <c:pt idx="87">
                  <c:v>44567.256249999999</c:v>
                </c:pt>
                <c:pt idx="88">
                  <c:v>44568.037499999999</c:v>
                </c:pt>
                <c:pt idx="89">
                  <c:v>44568.037499999999</c:v>
                </c:pt>
                <c:pt idx="90">
                  <c:v>44568.037499999999</c:v>
                </c:pt>
                <c:pt idx="91">
                  <c:v>44568.037499999999</c:v>
                </c:pt>
                <c:pt idx="92">
                  <c:v>44569.07916666667</c:v>
                </c:pt>
                <c:pt idx="93">
                  <c:v>44569.07916666667</c:v>
                </c:pt>
                <c:pt idx="94">
                  <c:v>44569.07916666667</c:v>
                </c:pt>
                <c:pt idx="95">
                  <c:v>44569.07916666667</c:v>
                </c:pt>
                <c:pt idx="96">
                  <c:v>44570.120833333334</c:v>
                </c:pt>
                <c:pt idx="97">
                  <c:v>44570.120833333334</c:v>
                </c:pt>
                <c:pt idx="98">
                  <c:v>44570.120833333334</c:v>
                </c:pt>
                <c:pt idx="99">
                  <c:v>44570.120833333334</c:v>
                </c:pt>
                <c:pt idx="100">
                  <c:v>44571.162499999999</c:v>
                </c:pt>
                <c:pt idx="101">
                  <c:v>44571.162499999999</c:v>
                </c:pt>
                <c:pt idx="102">
                  <c:v>44571.162499999999</c:v>
                </c:pt>
                <c:pt idx="103">
                  <c:v>44571.162499999999</c:v>
                </c:pt>
                <c:pt idx="104">
                  <c:v>44572.20416666667</c:v>
                </c:pt>
                <c:pt idx="105">
                  <c:v>44572.20416666667</c:v>
                </c:pt>
                <c:pt idx="106">
                  <c:v>44572.20416666667</c:v>
                </c:pt>
                <c:pt idx="107">
                  <c:v>44572.20416666667</c:v>
                </c:pt>
                <c:pt idx="108">
                  <c:v>44573.245833333334</c:v>
                </c:pt>
                <c:pt idx="109">
                  <c:v>44573.245833333334</c:v>
                </c:pt>
                <c:pt idx="110">
                  <c:v>44573.245833333334</c:v>
                </c:pt>
                <c:pt idx="111">
                  <c:v>44573.245833333334</c:v>
                </c:pt>
                <c:pt idx="112">
                  <c:v>44574.027083333334</c:v>
                </c:pt>
                <c:pt idx="113">
                  <c:v>44574.027083333334</c:v>
                </c:pt>
                <c:pt idx="114">
                  <c:v>44574.027083333334</c:v>
                </c:pt>
                <c:pt idx="115">
                  <c:v>44574.027083333334</c:v>
                </c:pt>
                <c:pt idx="116">
                  <c:v>44575.068749999999</c:v>
                </c:pt>
                <c:pt idx="117">
                  <c:v>44575.068749999999</c:v>
                </c:pt>
                <c:pt idx="118">
                  <c:v>44575.068749999999</c:v>
                </c:pt>
                <c:pt idx="119">
                  <c:v>44575.068749999999</c:v>
                </c:pt>
                <c:pt idx="120">
                  <c:v>44576.11041666667</c:v>
                </c:pt>
                <c:pt idx="121">
                  <c:v>44576.11041666667</c:v>
                </c:pt>
                <c:pt idx="122">
                  <c:v>44576.11041666667</c:v>
                </c:pt>
                <c:pt idx="123">
                  <c:v>44576.11041666667</c:v>
                </c:pt>
                <c:pt idx="124">
                  <c:v>44577.152083333334</c:v>
                </c:pt>
                <c:pt idx="125">
                  <c:v>44577.152083333334</c:v>
                </c:pt>
                <c:pt idx="126">
                  <c:v>44577.152083333334</c:v>
                </c:pt>
                <c:pt idx="127">
                  <c:v>44577.152083333334</c:v>
                </c:pt>
                <c:pt idx="128">
                  <c:v>44578.193749999999</c:v>
                </c:pt>
                <c:pt idx="129">
                  <c:v>44578.193749999999</c:v>
                </c:pt>
                <c:pt idx="130">
                  <c:v>44578.193749999999</c:v>
                </c:pt>
                <c:pt idx="131">
                  <c:v>44578.193749999999</c:v>
                </c:pt>
                <c:pt idx="132">
                  <c:v>44579.23541666667</c:v>
                </c:pt>
                <c:pt idx="133">
                  <c:v>44579.495833333334</c:v>
                </c:pt>
                <c:pt idx="134">
                  <c:v>44579.756249999999</c:v>
                </c:pt>
                <c:pt idx="135">
                  <c:v>44579.756249999999</c:v>
                </c:pt>
                <c:pt idx="136">
                  <c:v>44580.01666666667</c:v>
                </c:pt>
                <c:pt idx="137">
                  <c:v>44580.277083333334</c:v>
                </c:pt>
                <c:pt idx="138">
                  <c:v>44580.537499999999</c:v>
                </c:pt>
                <c:pt idx="139">
                  <c:v>44580.79791666667</c:v>
                </c:pt>
                <c:pt idx="140">
                  <c:v>44581.058333333334</c:v>
                </c:pt>
                <c:pt idx="141">
                  <c:v>44581.318749999999</c:v>
                </c:pt>
                <c:pt idx="142">
                  <c:v>44581.57916666667</c:v>
                </c:pt>
                <c:pt idx="143">
                  <c:v>44581.839583333334</c:v>
                </c:pt>
                <c:pt idx="144">
                  <c:v>44582.1</c:v>
                </c:pt>
                <c:pt idx="145">
                  <c:v>44582.36041666667</c:v>
                </c:pt>
                <c:pt idx="146">
                  <c:v>44582.620833333334</c:v>
                </c:pt>
                <c:pt idx="147">
                  <c:v>44582.881249999999</c:v>
                </c:pt>
                <c:pt idx="148">
                  <c:v>44583.14166666667</c:v>
                </c:pt>
                <c:pt idx="149">
                  <c:v>44583.402083333334</c:v>
                </c:pt>
                <c:pt idx="150">
                  <c:v>44583.662499999999</c:v>
                </c:pt>
                <c:pt idx="151">
                  <c:v>44583.92291666667</c:v>
                </c:pt>
                <c:pt idx="152">
                  <c:v>44584.183333333334</c:v>
                </c:pt>
                <c:pt idx="153">
                  <c:v>44584.443749999999</c:v>
                </c:pt>
                <c:pt idx="154">
                  <c:v>44584.70416666667</c:v>
                </c:pt>
                <c:pt idx="155">
                  <c:v>44584.964583333334</c:v>
                </c:pt>
                <c:pt idx="156">
                  <c:v>44585.224999999999</c:v>
                </c:pt>
                <c:pt idx="157">
                  <c:v>44585.48541666667</c:v>
                </c:pt>
                <c:pt idx="158">
                  <c:v>44585.745833333334</c:v>
                </c:pt>
                <c:pt idx="159">
                  <c:v>44585.745833333334</c:v>
                </c:pt>
                <c:pt idx="160">
                  <c:v>44586.006249999999</c:v>
                </c:pt>
                <c:pt idx="161">
                  <c:v>44586.26666666667</c:v>
                </c:pt>
                <c:pt idx="162">
                  <c:v>44586.527083333334</c:v>
                </c:pt>
                <c:pt idx="163">
                  <c:v>44586.787499999999</c:v>
                </c:pt>
                <c:pt idx="164">
                  <c:v>44587.04791666667</c:v>
                </c:pt>
                <c:pt idx="165">
                  <c:v>44587.308333333334</c:v>
                </c:pt>
                <c:pt idx="166">
                  <c:v>44587.568749999999</c:v>
                </c:pt>
                <c:pt idx="167">
                  <c:v>44587.82916666667</c:v>
                </c:pt>
                <c:pt idx="168">
                  <c:v>44588.089583333334</c:v>
                </c:pt>
                <c:pt idx="169">
                  <c:v>44588.35</c:v>
                </c:pt>
                <c:pt idx="170">
                  <c:v>44588.61041666667</c:v>
                </c:pt>
                <c:pt idx="171">
                  <c:v>44588.870833333334</c:v>
                </c:pt>
                <c:pt idx="172">
                  <c:v>44589.131249999999</c:v>
                </c:pt>
                <c:pt idx="173">
                  <c:v>44589.39166666667</c:v>
                </c:pt>
                <c:pt idx="174">
                  <c:v>44589.652083333334</c:v>
                </c:pt>
                <c:pt idx="175">
                  <c:v>44589.912499999999</c:v>
                </c:pt>
                <c:pt idx="176">
                  <c:v>44590.17291666667</c:v>
                </c:pt>
                <c:pt idx="177">
                  <c:v>44590.433333333334</c:v>
                </c:pt>
                <c:pt idx="178">
                  <c:v>44590.693749999999</c:v>
                </c:pt>
                <c:pt idx="179">
                  <c:v>44590.95416666667</c:v>
                </c:pt>
                <c:pt idx="180">
                  <c:v>44591.214583333334</c:v>
                </c:pt>
                <c:pt idx="181">
                  <c:v>44591.474999999999</c:v>
                </c:pt>
                <c:pt idx="182">
                  <c:v>44591.73541666667</c:v>
                </c:pt>
                <c:pt idx="183">
                  <c:v>44591.995833333334</c:v>
                </c:pt>
                <c:pt idx="184">
                  <c:v>44592.256249999999</c:v>
                </c:pt>
                <c:pt idx="185">
                  <c:v>44592.51666666667</c:v>
                </c:pt>
                <c:pt idx="186">
                  <c:v>44592.777083333334</c:v>
                </c:pt>
                <c:pt idx="187">
                  <c:v>44592.777083333334</c:v>
                </c:pt>
                <c:pt idx="188">
                  <c:v>44593.037499999999</c:v>
                </c:pt>
                <c:pt idx="189">
                  <c:v>44593.29791666667</c:v>
                </c:pt>
                <c:pt idx="190">
                  <c:v>44593.558333333334</c:v>
                </c:pt>
                <c:pt idx="191">
                  <c:v>44593.818749999999</c:v>
                </c:pt>
                <c:pt idx="192">
                  <c:v>44594.07916666667</c:v>
                </c:pt>
                <c:pt idx="193">
                  <c:v>44594.339583333334</c:v>
                </c:pt>
                <c:pt idx="194">
                  <c:v>44594.6</c:v>
                </c:pt>
                <c:pt idx="195">
                  <c:v>44594.86041666667</c:v>
                </c:pt>
                <c:pt idx="196">
                  <c:v>44595.120833333334</c:v>
                </c:pt>
                <c:pt idx="197">
                  <c:v>44595.381249999999</c:v>
                </c:pt>
                <c:pt idx="198">
                  <c:v>44595.64166666667</c:v>
                </c:pt>
                <c:pt idx="199">
                  <c:v>44595.902083333334</c:v>
                </c:pt>
                <c:pt idx="200">
                  <c:v>44596.162499999999</c:v>
                </c:pt>
                <c:pt idx="201">
                  <c:v>44596.42291666667</c:v>
                </c:pt>
                <c:pt idx="202">
                  <c:v>44596.683333333334</c:v>
                </c:pt>
                <c:pt idx="203">
                  <c:v>44596.943749999999</c:v>
                </c:pt>
                <c:pt idx="204">
                  <c:v>44597.20416666667</c:v>
                </c:pt>
                <c:pt idx="205">
                  <c:v>44597.464583333334</c:v>
                </c:pt>
                <c:pt idx="206">
                  <c:v>44597.724999999999</c:v>
                </c:pt>
                <c:pt idx="207">
                  <c:v>44597.98541666667</c:v>
                </c:pt>
                <c:pt idx="208">
                  <c:v>44598.245833333334</c:v>
                </c:pt>
                <c:pt idx="209">
                  <c:v>44598.506249999999</c:v>
                </c:pt>
                <c:pt idx="210">
                  <c:v>44598.76666666667</c:v>
                </c:pt>
                <c:pt idx="211">
                  <c:v>44598.76666666667</c:v>
                </c:pt>
                <c:pt idx="212">
                  <c:v>44599.027083333334</c:v>
                </c:pt>
                <c:pt idx="213">
                  <c:v>44599.287499999999</c:v>
                </c:pt>
                <c:pt idx="214">
                  <c:v>44599.54791666667</c:v>
                </c:pt>
                <c:pt idx="215">
                  <c:v>44599.808333333334</c:v>
                </c:pt>
                <c:pt idx="216">
                  <c:v>44600.068749999999</c:v>
                </c:pt>
                <c:pt idx="217">
                  <c:v>44600.32916666667</c:v>
                </c:pt>
                <c:pt idx="218">
                  <c:v>44600.589583333334</c:v>
                </c:pt>
                <c:pt idx="219">
                  <c:v>44600.85</c:v>
                </c:pt>
                <c:pt idx="220">
                  <c:v>44601.11041666667</c:v>
                </c:pt>
                <c:pt idx="221">
                  <c:v>44601.370833333334</c:v>
                </c:pt>
                <c:pt idx="222">
                  <c:v>44601.631249999999</c:v>
                </c:pt>
                <c:pt idx="223">
                  <c:v>44601.89166666667</c:v>
                </c:pt>
                <c:pt idx="224">
                  <c:v>44602.152083333334</c:v>
                </c:pt>
                <c:pt idx="225">
                  <c:v>44602.412499999999</c:v>
                </c:pt>
                <c:pt idx="226">
                  <c:v>44602.67291666667</c:v>
                </c:pt>
                <c:pt idx="227">
                  <c:v>44602.933333333334</c:v>
                </c:pt>
                <c:pt idx="228">
                  <c:v>44603.193749999999</c:v>
                </c:pt>
                <c:pt idx="229">
                  <c:v>44603.45416666667</c:v>
                </c:pt>
                <c:pt idx="230">
                  <c:v>44603.714583333334</c:v>
                </c:pt>
                <c:pt idx="231">
                  <c:v>44603.974999999999</c:v>
                </c:pt>
                <c:pt idx="232">
                  <c:v>44604.23541666667</c:v>
                </c:pt>
                <c:pt idx="233">
                  <c:v>44604.495833333334</c:v>
                </c:pt>
                <c:pt idx="234">
                  <c:v>44604.756249999999</c:v>
                </c:pt>
                <c:pt idx="235">
                  <c:v>44604.756249999999</c:v>
                </c:pt>
                <c:pt idx="236">
                  <c:v>44605.01666666667</c:v>
                </c:pt>
                <c:pt idx="237">
                  <c:v>44605.277083333334</c:v>
                </c:pt>
                <c:pt idx="238">
                  <c:v>44605.537499999999</c:v>
                </c:pt>
                <c:pt idx="239">
                  <c:v>44605.79791666667</c:v>
                </c:pt>
                <c:pt idx="240">
                  <c:v>44606.058333333334</c:v>
                </c:pt>
                <c:pt idx="241">
                  <c:v>44606.318749999999</c:v>
                </c:pt>
                <c:pt idx="242">
                  <c:v>44606.57916666667</c:v>
                </c:pt>
                <c:pt idx="243">
                  <c:v>44606.839583333334</c:v>
                </c:pt>
                <c:pt idx="244">
                  <c:v>44607.1</c:v>
                </c:pt>
                <c:pt idx="245">
                  <c:v>44607.36041666667</c:v>
                </c:pt>
                <c:pt idx="246">
                  <c:v>44607.620833333334</c:v>
                </c:pt>
                <c:pt idx="247">
                  <c:v>44607.620833333334</c:v>
                </c:pt>
              </c:numCache>
            </c:numRef>
          </c:cat>
          <c:val>
            <c:numRef>
              <c:f>'RNEC-CSRAPP-00'!$I$127:$I$250</c:f>
              <c:numCache>
                <c:formatCode>General</c:formatCode>
                <c:ptCount val="124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  <c:pt idx="7">
                  <c:v>16</c:v>
                </c:pt>
                <c:pt idx="8">
                  <c:v>22</c:v>
                </c:pt>
                <c:pt idx="9">
                  <c:v>35</c:v>
                </c:pt>
                <c:pt idx="10">
                  <c:v>43</c:v>
                </c:pt>
                <c:pt idx="11">
                  <c:v>43</c:v>
                </c:pt>
                <c:pt idx="12">
                  <c:v>33</c:v>
                </c:pt>
                <c:pt idx="13">
                  <c:v>30</c:v>
                </c:pt>
                <c:pt idx="14">
                  <c:v>19</c:v>
                </c:pt>
                <c:pt idx="15">
                  <c:v>19</c:v>
                </c:pt>
                <c:pt idx="16">
                  <c:v>25</c:v>
                </c:pt>
                <c:pt idx="17">
                  <c:v>15</c:v>
                </c:pt>
                <c:pt idx="18">
                  <c:v>20</c:v>
                </c:pt>
                <c:pt idx="19">
                  <c:v>12</c:v>
                </c:pt>
                <c:pt idx="20">
                  <c:v>9</c:v>
                </c:pt>
                <c:pt idx="21">
                  <c:v>18</c:v>
                </c:pt>
                <c:pt idx="22">
                  <c:v>23</c:v>
                </c:pt>
                <c:pt idx="23">
                  <c:v>23</c:v>
                </c:pt>
                <c:pt idx="24">
                  <c:v>6</c:v>
                </c:pt>
                <c:pt idx="25">
                  <c:v>6</c:v>
                </c:pt>
                <c:pt idx="26">
                  <c:v>4</c:v>
                </c:pt>
                <c:pt idx="27">
                  <c:v>21</c:v>
                </c:pt>
                <c:pt idx="28">
                  <c:v>14</c:v>
                </c:pt>
                <c:pt idx="29">
                  <c:v>24</c:v>
                </c:pt>
                <c:pt idx="30">
                  <c:v>4</c:v>
                </c:pt>
                <c:pt idx="31">
                  <c:v>20</c:v>
                </c:pt>
                <c:pt idx="32">
                  <c:v>18</c:v>
                </c:pt>
                <c:pt idx="33">
                  <c:v>26</c:v>
                </c:pt>
                <c:pt idx="34">
                  <c:v>18</c:v>
                </c:pt>
                <c:pt idx="35">
                  <c:v>18</c:v>
                </c:pt>
                <c:pt idx="36">
                  <c:v>35</c:v>
                </c:pt>
                <c:pt idx="37">
                  <c:v>22</c:v>
                </c:pt>
                <c:pt idx="38">
                  <c:v>28</c:v>
                </c:pt>
                <c:pt idx="39">
                  <c:v>35</c:v>
                </c:pt>
                <c:pt idx="40">
                  <c:v>41</c:v>
                </c:pt>
                <c:pt idx="41">
                  <c:v>6</c:v>
                </c:pt>
                <c:pt idx="42">
                  <c:v>13</c:v>
                </c:pt>
                <c:pt idx="43">
                  <c:v>22</c:v>
                </c:pt>
                <c:pt idx="44">
                  <c:v>13</c:v>
                </c:pt>
                <c:pt idx="45">
                  <c:v>7</c:v>
                </c:pt>
                <c:pt idx="46">
                  <c:v>13</c:v>
                </c:pt>
                <c:pt idx="47">
                  <c:v>14</c:v>
                </c:pt>
                <c:pt idx="48">
                  <c:v>8</c:v>
                </c:pt>
                <c:pt idx="49">
                  <c:v>6</c:v>
                </c:pt>
                <c:pt idx="50">
                  <c:v>21</c:v>
                </c:pt>
                <c:pt idx="51">
                  <c:v>15</c:v>
                </c:pt>
                <c:pt idx="52">
                  <c:v>27</c:v>
                </c:pt>
                <c:pt idx="53">
                  <c:v>7</c:v>
                </c:pt>
                <c:pt idx="54">
                  <c:v>6</c:v>
                </c:pt>
                <c:pt idx="55">
                  <c:v>11</c:v>
                </c:pt>
                <c:pt idx="56">
                  <c:v>9</c:v>
                </c:pt>
                <c:pt idx="57">
                  <c:v>28</c:v>
                </c:pt>
                <c:pt idx="58">
                  <c:v>13</c:v>
                </c:pt>
                <c:pt idx="59">
                  <c:v>24</c:v>
                </c:pt>
                <c:pt idx="60">
                  <c:v>7</c:v>
                </c:pt>
                <c:pt idx="61">
                  <c:v>5</c:v>
                </c:pt>
                <c:pt idx="62">
                  <c:v>10</c:v>
                </c:pt>
                <c:pt idx="63">
                  <c:v>10</c:v>
                </c:pt>
                <c:pt idx="64">
                  <c:v>6</c:v>
                </c:pt>
                <c:pt idx="65">
                  <c:v>19</c:v>
                </c:pt>
                <c:pt idx="66">
                  <c:v>12</c:v>
                </c:pt>
                <c:pt idx="67">
                  <c:v>22</c:v>
                </c:pt>
                <c:pt idx="68">
                  <c:v>14</c:v>
                </c:pt>
                <c:pt idx="69">
                  <c:v>18</c:v>
                </c:pt>
                <c:pt idx="70">
                  <c:v>27</c:v>
                </c:pt>
                <c:pt idx="71">
                  <c:v>16</c:v>
                </c:pt>
                <c:pt idx="72">
                  <c:v>8</c:v>
                </c:pt>
                <c:pt idx="73">
                  <c:v>19</c:v>
                </c:pt>
                <c:pt idx="74">
                  <c:v>8</c:v>
                </c:pt>
                <c:pt idx="75">
                  <c:v>8</c:v>
                </c:pt>
                <c:pt idx="76">
                  <c:v>20</c:v>
                </c:pt>
                <c:pt idx="77">
                  <c:v>10</c:v>
                </c:pt>
                <c:pt idx="78">
                  <c:v>16</c:v>
                </c:pt>
                <c:pt idx="79">
                  <c:v>20</c:v>
                </c:pt>
                <c:pt idx="80">
                  <c:v>6</c:v>
                </c:pt>
                <c:pt idx="81">
                  <c:v>21</c:v>
                </c:pt>
                <c:pt idx="82">
                  <c:v>22</c:v>
                </c:pt>
                <c:pt idx="83">
                  <c:v>7</c:v>
                </c:pt>
                <c:pt idx="84">
                  <c:v>15</c:v>
                </c:pt>
                <c:pt idx="85">
                  <c:v>22</c:v>
                </c:pt>
                <c:pt idx="86">
                  <c:v>20</c:v>
                </c:pt>
                <c:pt idx="87">
                  <c:v>20</c:v>
                </c:pt>
                <c:pt idx="88">
                  <c:v>8</c:v>
                </c:pt>
                <c:pt idx="89">
                  <c:v>8</c:v>
                </c:pt>
                <c:pt idx="90">
                  <c:v>18</c:v>
                </c:pt>
                <c:pt idx="91">
                  <c:v>13</c:v>
                </c:pt>
                <c:pt idx="92">
                  <c:v>14</c:v>
                </c:pt>
                <c:pt idx="93">
                  <c:v>8</c:v>
                </c:pt>
                <c:pt idx="94">
                  <c:v>11</c:v>
                </c:pt>
                <c:pt idx="95">
                  <c:v>13</c:v>
                </c:pt>
                <c:pt idx="96">
                  <c:v>9</c:v>
                </c:pt>
                <c:pt idx="97">
                  <c:v>21</c:v>
                </c:pt>
                <c:pt idx="98">
                  <c:v>23</c:v>
                </c:pt>
                <c:pt idx="99">
                  <c:v>17</c:v>
                </c:pt>
                <c:pt idx="100">
                  <c:v>17</c:v>
                </c:pt>
                <c:pt idx="101">
                  <c:v>12</c:v>
                </c:pt>
                <c:pt idx="102">
                  <c:v>21</c:v>
                </c:pt>
                <c:pt idx="103">
                  <c:v>18</c:v>
                </c:pt>
                <c:pt idx="104">
                  <c:v>8</c:v>
                </c:pt>
                <c:pt idx="105">
                  <c:v>15</c:v>
                </c:pt>
                <c:pt idx="106">
                  <c:v>17</c:v>
                </c:pt>
                <c:pt idx="107">
                  <c:v>17</c:v>
                </c:pt>
                <c:pt idx="108">
                  <c:v>10</c:v>
                </c:pt>
                <c:pt idx="109">
                  <c:v>7</c:v>
                </c:pt>
                <c:pt idx="110">
                  <c:v>21</c:v>
                </c:pt>
                <c:pt idx="111">
                  <c:v>21</c:v>
                </c:pt>
                <c:pt idx="112">
                  <c:v>6</c:v>
                </c:pt>
                <c:pt idx="113">
                  <c:v>20</c:v>
                </c:pt>
                <c:pt idx="114">
                  <c:v>13</c:v>
                </c:pt>
                <c:pt idx="115">
                  <c:v>30</c:v>
                </c:pt>
                <c:pt idx="116">
                  <c:v>10</c:v>
                </c:pt>
                <c:pt idx="117">
                  <c:v>6</c:v>
                </c:pt>
                <c:pt idx="118">
                  <c:v>13</c:v>
                </c:pt>
                <c:pt idx="119">
                  <c:v>19</c:v>
                </c:pt>
                <c:pt idx="120">
                  <c:v>19</c:v>
                </c:pt>
                <c:pt idx="121">
                  <c:v>14</c:v>
                </c:pt>
                <c:pt idx="122">
                  <c:v>24</c:v>
                </c:pt>
                <c:pt idx="123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57-4E0B-8DD2-888AC2D67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5558320"/>
        <c:axId val="465557336"/>
      </c:lineChart>
      <c:catAx>
        <c:axId val="465558320"/>
        <c:scaling>
          <c:orientation val="minMax"/>
        </c:scaling>
        <c:delete val="0"/>
        <c:axPos val="b"/>
        <c:numFmt formatCode="m/d/yyyy\ 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65557336"/>
        <c:crosses val="autoZero"/>
        <c:auto val="0"/>
        <c:lblAlgn val="ctr"/>
        <c:lblOffset val="100"/>
        <c:noMultiLvlLbl val="0"/>
      </c:catAx>
      <c:valAx>
        <c:axId val="46555733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65558320"/>
        <c:crosses val="autoZero"/>
        <c:crossBetween val="between"/>
        <c:minorUnit val="5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es-CO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sz="1400" b="0" i="0" u="none" strike="noStrike" baseline="0">
                <a:effectLst/>
              </a:rPr>
              <a:t>RNEC-DC-02 - AVAREGE CPU</a:t>
            </a:r>
            <a:endParaRPr lang="es-CO"/>
          </a:p>
        </c:rich>
      </c:tx>
      <c:layout>
        <c:manualLayout>
          <c:xMode val="edge"/>
          <c:yMode val="edge"/>
          <c:x val="0.29250976441157134"/>
          <c:y val="2.22222222222222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8.761023622047244E-2"/>
          <c:y val="0.1633280862195278"/>
          <c:w val="0.90770179689077324"/>
          <c:h val="0.50388662987147836"/>
        </c:manualLayout>
      </c:layout>
      <c:lineChart>
        <c:grouping val="standard"/>
        <c:varyColors val="0"/>
        <c:ser>
          <c:idx val="0"/>
          <c:order val="0"/>
          <c:tx>
            <c:v>Enero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'RNEC-DC-02'!$H$2:$H$249</c:f>
              <c:numCache>
                <c:formatCode>m/d/yyyy\ h:mm</c:formatCode>
                <c:ptCount val="248"/>
                <c:pt idx="0">
                  <c:v>44546.226388888892</c:v>
                </c:pt>
                <c:pt idx="1">
                  <c:v>44546.226388888892</c:v>
                </c:pt>
                <c:pt idx="2">
                  <c:v>44546.226388888892</c:v>
                </c:pt>
                <c:pt idx="3">
                  <c:v>44546.226388888892</c:v>
                </c:pt>
                <c:pt idx="4">
                  <c:v>44547.007638888892</c:v>
                </c:pt>
                <c:pt idx="5">
                  <c:v>44547.007638888892</c:v>
                </c:pt>
                <c:pt idx="6">
                  <c:v>44547.007638888892</c:v>
                </c:pt>
                <c:pt idx="7">
                  <c:v>44547.007638888892</c:v>
                </c:pt>
                <c:pt idx="8">
                  <c:v>44548.049305555556</c:v>
                </c:pt>
                <c:pt idx="9">
                  <c:v>44548.049305555556</c:v>
                </c:pt>
                <c:pt idx="10">
                  <c:v>44548.049305555556</c:v>
                </c:pt>
                <c:pt idx="11">
                  <c:v>44548.049305555556</c:v>
                </c:pt>
                <c:pt idx="12">
                  <c:v>44549.09097222222</c:v>
                </c:pt>
                <c:pt idx="13">
                  <c:v>44549.09097222222</c:v>
                </c:pt>
                <c:pt idx="14">
                  <c:v>44549.09097222222</c:v>
                </c:pt>
                <c:pt idx="15">
                  <c:v>44549.09097222222</c:v>
                </c:pt>
                <c:pt idx="16">
                  <c:v>44550.132638888892</c:v>
                </c:pt>
                <c:pt idx="17">
                  <c:v>44550.132638888892</c:v>
                </c:pt>
                <c:pt idx="18">
                  <c:v>44550.132638888892</c:v>
                </c:pt>
                <c:pt idx="19">
                  <c:v>44550.132638888892</c:v>
                </c:pt>
                <c:pt idx="20">
                  <c:v>44551.174305555556</c:v>
                </c:pt>
                <c:pt idx="21">
                  <c:v>44551.174305555556</c:v>
                </c:pt>
                <c:pt idx="22">
                  <c:v>44551.174305555556</c:v>
                </c:pt>
                <c:pt idx="23">
                  <c:v>44551.174305555556</c:v>
                </c:pt>
                <c:pt idx="24">
                  <c:v>44552.21597222222</c:v>
                </c:pt>
                <c:pt idx="25">
                  <c:v>44552.21597222222</c:v>
                </c:pt>
                <c:pt idx="26">
                  <c:v>44552.21597222222</c:v>
                </c:pt>
                <c:pt idx="27">
                  <c:v>44552.21597222222</c:v>
                </c:pt>
                <c:pt idx="28">
                  <c:v>44553.257638888892</c:v>
                </c:pt>
                <c:pt idx="29">
                  <c:v>44553.257638888892</c:v>
                </c:pt>
                <c:pt idx="30">
                  <c:v>44553.257638888892</c:v>
                </c:pt>
                <c:pt idx="31">
                  <c:v>44553.257638888892</c:v>
                </c:pt>
                <c:pt idx="32">
                  <c:v>44554.038888888892</c:v>
                </c:pt>
                <c:pt idx="33">
                  <c:v>44554.038888888892</c:v>
                </c:pt>
                <c:pt idx="34">
                  <c:v>44554.038888888892</c:v>
                </c:pt>
                <c:pt idx="35">
                  <c:v>44554.038888888892</c:v>
                </c:pt>
                <c:pt idx="36">
                  <c:v>44555.080555555556</c:v>
                </c:pt>
                <c:pt idx="37">
                  <c:v>44555.080555555556</c:v>
                </c:pt>
                <c:pt idx="38">
                  <c:v>44555.080555555556</c:v>
                </c:pt>
                <c:pt idx="39">
                  <c:v>44555.080555555556</c:v>
                </c:pt>
                <c:pt idx="40">
                  <c:v>44556.12222222222</c:v>
                </c:pt>
                <c:pt idx="41">
                  <c:v>44556.12222222222</c:v>
                </c:pt>
                <c:pt idx="42">
                  <c:v>44556.12222222222</c:v>
                </c:pt>
                <c:pt idx="43">
                  <c:v>44556.12222222222</c:v>
                </c:pt>
                <c:pt idx="44">
                  <c:v>44557.163888888892</c:v>
                </c:pt>
                <c:pt idx="45">
                  <c:v>44557.163888888892</c:v>
                </c:pt>
                <c:pt idx="46">
                  <c:v>44557.163888888892</c:v>
                </c:pt>
                <c:pt idx="47">
                  <c:v>44557.163888888892</c:v>
                </c:pt>
                <c:pt idx="48">
                  <c:v>44558.205555555556</c:v>
                </c:pt>
                <c:pt idx="49">
                  <c:v>44558.205555555556</c:v>
                </c:pt>
                <c:pt idx="50">
                  <c:v>44558.205555555556</c:v>
                </c:pt>
                <c:pt idx="51">
                  <c:v>44558.205555555556</c:v>
                </c:pt>
                <c:pt idx="52">
                  <c:v>44559.24722222222</c:v>
                </c:pt>
                <c:pt idx="53">
                  <c:v>44559.24722222222</c:v>
                </c:pt>
                <c:pt idx="54">
                  <c:v>44559.24722222222</c:v>
                </c:pt>
                <c:pt idx="55">
                  <c:v>44559.24722222222</c:v>
                </c:pt>
                <c:pt idx="56">
                  <c:v>44560.02847222222</c:v>
                </c:pt>
                <c:pt idx="57">
                  <c:v>44560.02847222222</c:v>
                </c:pt>
                <c:pt idx="58">
                  <c:v>44560.02847222222</c:v>
                </c:pt>
                <c:pt idx="59">
                  <c:v>44560.02847222222</c:v>
                </c:pt>
                <c:pt idx="60">
                  <c:v>44561.070138888892</c:v>
                </c:pt>
                <c:pt idx="61">
                  <c:v>44561.070138888892</c:v>
                </c:pt>
                <c:pt idx="62">
                  <c:v>44561.070138888892</c:v>
                </c:pt>
                <c:pt idx="63">
                  <c:v>44561.070138888892</c:v>
                </c:pt>
                <c:pt idx="64">
                  <c:v>44562.111805555556</c:v>
                </c:pt>
                <c:pt idx="65">
                  <c:v>44562.111805555556</c:v>
                </c:pt>
                <c:pt idx="66">
                  <c:v>44562.111805555556</c:v>
                </c:pt>
                <c:pt idx="67">
                  <c:v>44562.111805555556</c:v>
                </c:pt>
                <c:pt idx="68">
                  <c:v>44563.15347222222</c:v>
                </c:pt>
                <c:pt idx="69">
                  <c:v>44563.15347222222</c:v>
                </c:pt>
                <c:pt idx="70">
                  <c:v>44563.15347222222</c:v>
                </c:pt>
                <c:pt idx="71">
                  <c:v>44563.15347222222</c:v>
                </c:pt>
                <c:pt idx="72">
                  <c:v>44564.195138888892</c:v>
                </c:pt>
                <c:pt idx="73">
                  <c:v>44564.195138888892</c:v>
                </c:pt>
                <c:pt idx="74">
                  <c:v>44564.195138888892</c:v>
                </c:pt>
                <c:pt idx="75">
                  <c:v>44564.195138888892</c:v>
                </c:pt>
                <c:pt idx="76">
                  <c:v>44565.236805555556</c:v>
                </c:pt>
                <c:pt idx="77">
                  <c:v>44565.236805555556</c:v>
                </c:pt>
                <c:pt idx="78">
                  <c:v>44565.236805555556</c:v>
                </c:pt>
                <c:pt idx="79">
                  <c:v>44565.236805555556</c:v>
                </c:pt>
                <c:pt idx="80">
                  <c:v>44566.018055555556</c:v>
                </c:pt>
                <c:pt idx="81">
                  <c:v>44566.018055555556</c:v>
                </c:pt>
                <c:pt idx="82">
                  <c:v>44566.018055555556</c:v>
                </c:pt>
                <c:pt idx="83">
                  <c:v>44566.018055555556</c:v>
                </c:pt>
                <c:pt idx="84">
                  <c:v>44567.05972222222</c:v>
                </c:pt>
                <c:pt idx="85">
                  <c:v>44567.05972222222</c:v>
                </c:pt>
                <c:pt idx="86">
                  <c:v>44567.05972222222</c:v>
                </c:pt>
                <c:pt idx="87">
                  <c:v>44567.05972222222</c:v>
                </c:pt>
                <c:pt idx="88">
                  <c:v>44568.101388888892</c:v>
                </c:pt>
                <c:pt idx="89">
                  <c:v>44568.101388888892</c:v>
                </c:pt>
                <c:pt idx="90">
                  <c:v>44568.101388888892</c:v>
                </c:pt>
                <c:pt idx="91">
                  <c:v>44568.101388888892</c:v>
                </c:pt>
                <c:pt idx="92">
                  <c:v>44569.143055555556</c:v>
                </c:pt>
                <c:pt idx="93">
                  <c:v>44569.143055555556</c:v>
                </c:pt>
                <c:pt idx="94">
                  <c:v>44569.143055555556</c:v>
                </c:pt>
                <c:pt idx="95">
                  <c:v>44569.143055555556</c:v>
                </c:pt>
                <c:pt idx="96">
                  <c:v>44570.18472222222</c:v>
                </c:pt>
                <c:pt idx="97">
                  <c:v>44570.18472222222</c:v>
                </c:pt>
                <c:pt idx="98">
                  <c:v>44570.18472222222</c:v>
                </c:pt>
                <c:pt idx="99">
                  <c:v>44570.18472222222</c:v>
                </c:pt>
                <c:pt idx="100">
                  <c:v>44571.226388888892</c:v>
                </c:pt>
                <c:pt idx="101">
                  <c:v>44571.226388888892</c:v>
                </c:pt>
                <c:pt idx="102">
                  <c:v>44571.226388888892</c:v>
                </c:pt>
                <c:pt idx="103">
                  <c:v>44571.226388888892</c:v>
                </c:pt>
                <c:pt idx="104">
                  <c:v>44572.007638888892</c:v>
                </c:pt>
                <c:pt idx="105">
                  <c:v>44572.007638888892</c:v>
                </c:pt>
                <c:pt idx="106">
                  <c:v>44572.007638888892</c:v>
                </c:pt>
                <c:pt idx="107">
                  <c:v>44572.007638888892</c:v>
                </c:pt>
                <c:pt idx="108">
                  <c:v>44573.049305555556</c:v>
                </c:pt>
                <c:pt idx="109">
                  <c:v>44573.049305555556</c:v>
                </c:pt>
                <c:pt idx="110">
                  <c:v>44573.049305555556</c:v>
                </c:pt>
                <c:pt idx="111">
                  <c:v>44573.049305555556</c:v>
                </c:pt>
                <c:pt idx="112">
                  <c:v>44574.09097222222</c:v>
                </c:pt>
                <c:pt idx="113">
                  <c:v>44574.09097222222</c:v>
                </c:pt>
                <c:pt idx="114">
                  <c:v>44574.09097222222</c:v>
                </c:pt>
                <c:pt idx="115">
                  <c:v>44574.09097222222</c:v>
                </c:pt>
                <c:pt idx="116">
                  <c:v>44575.132638888892</c:v>
                </c:pt>
                <c:pt idx="117">
                  <c:v>44575.132638888892</c:v>
                </c:pt>
                <c:pt idx="118">
                  <c:v>44575.132638888892</c:v>
                </c:pt>
                <c:pt idx="119">
                  <c:v>44575.132638888892</c:v>
                </c:pt>
                <c:pt idx="120">
                  <c:v>44576.174305555556</c:v>
                </c:pt>
                <c:pt idx="121">
                  <c:v>44576.174305555556</c:v>
                </c:pt>
                <c:pt idx="122">
                  <c:v>44576.174305555556</c:v>
                </c:pt>
                <c:pt idx="123">
                  <c:v>44576.174305555556</c:v>
                </c:pt>
                <c:pt idx="124">
                  <c:v>44577.21597222222</c:v>
                </c:pt>
                <c:pt idx="125">
                  <c:v>44577.21597222222</c:v>
                </c:pt>
                <c:pt idx="126">
                  <c:v>44577.21597222222</c:v>
                </c:pt>
                <c:pt idx="127">
                  <c:v>44577.21597222222</c:v>
                </c:pt>
                <c:pt idx="128">
                  <c:v>44578.257638888892</c:v>
                </c:pt>
                <c:pt idx="129">
                  <c:v>44578.257638888892</c:v>
                </c:pt>
                <c:pt idx="130">
                  <c:v>44578.257638888892</c:v>
                </c:pt>
                <c:pt idx="131">
                  <c:v>44578.257638888892</c:v>
                </c:pt>
                <c:pt idx="132">
                  <c:v>44579.038888888892</c:v>
                </c:pt>
                <c:pt idx="133">
                  <c:v>44579.299305555556</c:v>
                </c:pt>
                <c:pt idx="134">
                  <c:v>44579.55972222222</c:v>
                </c:pt>
                <c:pt idx="135">
                  <c:v>44579.820138888892</c:v>
                </c:pt>
                <c:pt idx="136">
                  <c:v>44580.080555555556</c:v>
                </c:pt>
                <c:pt idx="137">
                  <c:v>44580.34097222222</c:v>
                </c:pt>
                <c:pt idx="138">
                  <c:v>44580.601388888892</c:v>
                </c:pt>
                <c:pt idx="139">
                  <c:v>44580.861805555556</c:v>
                </c:pt>
                <c:pt idx="140">
                  <c:v>44581.12222222222</c:v>
                </c:pt>
                <c:pt idx="141">
                  <c:v>44581.382638888892</c:v>
                </c:pt>
                <c:pt idx="142">
                  <c:v>44581.643055555556</c:v>
                </c:pt>
                <c:pt idx="143">
                  <c:v>44581.90347222222</c:v>
                </c:pt>
                <c:pt idx="144">
                  <c:v>44582.163888888892</c:v>
                </c:pt>
                <c:pt idx="145">
                  <c:v>44582.424305555556</c:v>
                </c:pt>
                <c:pt idx="146">
                  <c:v>44582.68472222222</c:v>
                </c:pt>
                <c:pt idx="147">
                  <c:v>44582.945138888892</c:v>
                </c:pt>
                <c:pt idx="148">
                  <c:v>44583.205555555556</c:v>
                </c:pt>
                <c:pt idx="149">
                  <c:v>44583.46597222222</c:v>
                </c:pt>
                <c:pt idx="150">
                  <c:v>44583.726388888892</c:v>
                </c:pt>
                <c:pt idx="151">
                  <c:v>44583.986805555556</c:v>
                </c:pt>
                <c:pt idx="152">
                  <c:v>44584.24722222222</c:v>
                </c:pt>
                <c:pt idx="153">
                  <c:v>44584.507638888892</c:v>
                </c:pt>
                <c:pt idx="154">
                  <c:v>44584.768055555556</c:v>
                </c:pt>
                <c:pt idx="155">
                  <c:v>44584.768055555556</c:v>
                </c:pt>
                <c:pt idx="156">
                  <c:v>44585.02847222222</c:v>
                </c:pt>
                <c:pt idx="157">
                  <c:v>44585.288888888892</c:v>
                </c:pt>
                <c:pt idx="158">
                  <c:v>44585.549305555556</c:v>
                </c:pt>
                <c:pt idx="159">
                  <c:v>44585.80972222222</c:v>
                </c:pt>
                <c:pt idx="160">
                  <c:v>44586.070138888892</c:v>
                </c:pt>
                <c:pt idx="161">
                  <c:v>44586.330555555556</c:v>
                </c:pt>
                <c:pt idx="162">
                  <c:v>44586.59097222222</c:v>
                </c:pt>
                <c:pt idx="163">
                  <c:v>44586.59097222222</c:v>
                </c:pt>
                <c:pt idx="164">
                  <c:v>44587.111805555556</c:v>
                </c:pt>
                <c:pt idx="165">
                  <c:v>44587.37222222222</c:v>
                </c:pt>
                <c:pt idx="166">
                  <c:v>44587.632638888892</c:v>
                </c:pt>
                <c:pt idx="167">
                  <c:v>44587.893055555556</c:v>
                </c:pt>
                <c:pt idx="168">
                  <c:v>44588.15347222222</c:v>
                </c:pt>
                <c:pt idx="169">
                  <c:v>44588.413888888892</c:v>
                </c:pt>
                <c:pt idx="170">
                  <c:v>44588.674305555556</c:v>
                </c:pt>
                <c:pt idx="171">
                  <c:v>44588.93472222222</c:v>
                </c:pt>
                <c:pt idx="172">
                  <c:v>44589.195138888892</c:v>
                </c:pt>
                <c:pt idx="173">
                  <c:v>44589.455555555556</c:v>
                </c:pt>
                <c:pt idx="174">
                  <c:v>44589.71597222222</c:v>
                </c:pt>
                <c:pt idx="175">
                  <c:v>44589.976388888892</c:v>
                </c:pt>
                <c:pt idx="176">
                  <c:v>44590.236805555556</c:v>
                </c:pt>
                <c:pt idx="177">
                  <c:v>44590.49722222222</c:v>
                </c:pt>
                <c:pt idx="178">
                  <c:v>44590.757638888892</c:v>
                </c:pt>
                <c:pt idx="179">
                  <c:v>44590.757638888892</c:v>
                </c:pt>
                <c:pt idx="180">
                  <c:v>44591.018055555556</c:v>
                </c:pt>
                <c:pt idx="181">
                  <c:v>44591.27847222222</c:v>
                </c:pt>
                <c:pt idx="182">
                  <c:v>44591.538888888892</c:v>
                </c:pt>
                <c:pt idx="183">
                  <c:v>44591.799305555556</c:v>
                </c:pt>
                <c:pt idx="184">
                  <c:v>44592.05972222222</c:v>
                </c:pt>
                <c:pt idx="185">
                  <c:v>44592.320138888892</c:v>
                </c:pt>
                <c:pt idx="186">
                  <c:v>44592.580555555556</c:v>
                </c:pt>
                <c:pt idx="187">
                  <c:v>44592.84097222222</c:v>
                </c:pt>
                <c:pt idx="188">
                  <c:v>44593.101388888892</c:v>
                </c:pt>
                <c:pt idx="189">
                  <c:v>44593.361805555556</c:v>
                </c:pt>
                <c:pt idx="190">
                  <c:v>44593.62222222222</c:v>
                </c:pt>
                <c:pt idx="191">
                  <c:v>44593.882638888892</c:v>
                </c:pt>
                <c:pt idx="192">
                  <c:v>44594.143055555556</c:v>
                </c:pt>
                <c:pt idx="193">
                  <c:v>44594.40347222222</c:v>
                </c:pt>
                <c:pt idx="194">
                  <c:v>44594.663888888892</c:v>
                </c:pt>
                <c:pt idx="195">
                  <c:v>44594.924305555556</c:v>
                </c:pt>
                <c:pt idx="196">
                  <c:v>44595.18472222222</c:v>
                </c:pt>
                <c:pt idx="197">
                  <c:v>44595.445138888892</c:v>
                </c:pt>
                <c:pt idx="198">
                  <c:v>44595.705555555556</c:v>
                </c:pt>
                <c:pt idx="199">
                  <c:v>44595.96597222222</c:v>
                </c:pt>
                <c:pt idx="200">
                  <c:v>44596.226388888892</c:v>
                </c:pt>
                <c:pt idx="201">
                  <c:v>44596.486805555556</c:v>
                </c:pt>
                <c:pt idx="202">
                  <c:v>44596.74722222222</c:v>
                </c:pt>
                <c:pt idx="203">
                  <c:v>44596.74722222222</c:v>
                </c:pt>
                <c:pt idx="204">
                  <c:v>44597.007638888892</c:v>
                </c:pt>
                <c:pt idx="205">
                  <c:v>44597.268055555556</c:v>
                </c:pt>
                <c:pt idx="206">
                  <c:v>44597.52847222222</c:v>
                </c:pt>
                <c:pt idx="207">
                  <c:v>44597.788888888892</c:v>
                </c:pt>
                <c:pt idx="208">
                  <c:v>44598.049305555556</c:v>
                </c:pt>
                <c:pt idx="209">
                  <c:v>44598.30972222222</c:v>
                </c:pt>
                <c:pt idx="210">
                  <c:v>44598.570138888892</c:v>
                </c:pt>
                <c:pt idx="211">
                  <c:v>44598.830555555556</c:v>
                </c:pt>
                <c:pt idx="212">
                  <c:v>44599.09097222222</c:v>
                </c:pt>
                <c:pt idx="213">
                  <c:v>44599.351388888892</c:v>
                </c:pt>
                <c:pt idx="214">
                  <c:v>44599.611805555556</c:v>
                </c:pt>
                <c:pt idx="215">
                  <c:v>44599.87222222222</c:v>
                </c:pt>
                <c:pt idx="216">
                  <c:v>44600.132638888892</c:v>
                </c:pt>
                <c:pt idx="217">
                  <c:v>44600.393055555556</c:v>
                </c:pt>
                <c:pt idx="218">
                  <c:v>44600.65347222222</c:v>
                </c:pt>
                <c:pt idx="219">
                  <c:v>44600.913888888892</c:v>
                </c:pt>
                <c:pt idx="220">
                  <c:v>44601.174305555556</c:v>
                </c:pt>
                <c:pt idx="221">
                  <c:v>44601.43472222222</c:v>
                </c:pt>
                <c:pt idx="222">
                  <c:v>44601.695138888892</c:v>
                </c:pt>
                <c:pt idx="223">
                  <c:v>44601.955555555556</c:v>
                </c:pt>
                <c:pt idx="224">
                  <c:v>44602.21597222222</c:v>
                </c:pt>
                <c:pt idx="225">
                  <c:v>44602.476388888892</c:v>
                </c:pt>
                <c:pt idx="226">
                  <c:v>44602.736805555556</c:v>
                </c:pt>
                <c:pt idx="227">
                  <c:v>44602.99722222222</c:v>
                </c:pt>
                <c:pt idx="228">
                  <c:v>44603.257638888892</c:v>
                </c:pt>
                <c:pt idx="229">
                  <c:v>44603.518055555556</c:v>
                </c:pt>
                <c:pt idx="230">
                  <c:v>44603.77847222222</c:v>
                </c:pt>
                <c:pt idx="231">
                  <c:v>44603.77847222222</c:v>
                </c:pt>
                <c:pt idx="232">
                  <c:v>44604.038888888892</c:v>
                </c:pt>
                <c:pt idx="233">
                  <c:v>44604.299305555556</c:v>
                </c:pt>
                <c:pt idx="234">
                  <c:v>44604.55972222222</c:v>
                </c:pt>
                <c:pt idx="235">
                  <c:v>44604.820138888892</c:v>
                </c:pt>
                <c:pt idx="236">
                  <c:v>44605.080555555556</c:v>
                </c:pt>
                <c:pt idx="237">
                  <c:v>44605.34097222222</c:v>
                </c:pt>
                <c:pt idx="238">
                  <c:v>44605.601388888892</c:v>
                </c:pt>
                <c:pt idx="239">
                  <c:v>44605.861805555556</c:v>
                </c:pt>
                <c:pt idx="240">
                  <c:v>44606.12222222222</c:v>
                </c:pt>
                <c:pt idx="241">
                  <c:v>44606.382638888892</c:v>
                </c:pt>
                <c:pt idx="242">
                  <c:v>44606.643055555556</c:v>
                </c:pt>
                <c:pt idx="243">
                  <c:v>44606.90347222222</c:v>
                </c:pt>
                <c:pt idx="244">
                  <c:v>44607.163888888892</c:v>
                </c:pt>
                <c:pt idx="245">
                  <c:v>44607.424305555556</c:v>
                </c:pt>
                <c:pt idx="246">
                  <c:v>44607.68472222222</c:v>
                </c:pt>
                <c:pt idx="247">
                  <c:v>44607.68472222222</c:v>
                </c:pt>
              </c:numCache>
            </c:numRef>
          </c:cat>
          <c:val>
            <c:numRef>
              <c:f>'RNEC-DC-02'!$N$2:$N$125</c:f>
              <c:numCache>
                <c:formatCode>0.00</c:formatCode>
                <c:ptCount val="1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D7-4965-87C9-29EA740A6A04}"/>
            </c:ext>
          </c:extLst>
        </c:ser>
        <c:ser>
          <c:idx val="1"/>
          <c:order val="1"/>
          <c:tx>
            <c:v>Febrero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'RNEC-DC-02'!$H$2:$H$249</c:f>
              <c:numCache>
                <c:formatCode>m/d/yyyy\ h:mm</c:formatCode>
                <c:ptCount val="248"/>
                <c:pt idx="0">
                  <c:v>44546.226388888892</c:v>
                </c:pt>
                <c:pt idx="1">
                  <c:v>44546.226388888892</c:v>
                </c:pt>
                <c:pt idx="2">
                  <c:v>44546.226388888892</c:v>
                </c:pt>
                <c:pt idx="3">
                  <c:v>44546.226388888892</c:v>
                </c:pt>
                <c:pt idx="4">
                  <c:v>44547.007638888892</c:v>
                </c:pt>
                <c:pt idx="5">
                  <c:v>44547.007638888892</c:v>
                </c:pt>
                <c:pt idx="6">
                  <c:v>44547.007638888892</c:v>
                </c:pt>
                <c:pt idx="7">
                  <c:v>44547.007638888892</c:v>
                </c:pt>
                <c:pt idx="8">
                  <c:v>44548.049305555556</c:v>
                </c:pt>
                <c:pt idx="9">
                  <c:v>44548.049305555556</c:v>
                </c:pt>
                <c:pt idx="10">
                  <c:v>44548.049305555556</c:v>
                </c:pt>
                <c:pt idx="11">
                  <c:v>44548.049305555556</c:v>
                </c:pt>
                <c:pt idx="12">
                  <c:v>44549.09097222222</c:v>
                </c:pt>
                <c:pt idx="13">
                  <c:v>44549.09097222222</c:v>
                </c:pt>
                <c:pt idx="14">
                  <c:v>44549.09097222222</c:v>
                </c:pt>
                <c:pt idx="15">
                  <c:v>44549.09097222222</c:v>
                </c:pt>
                <c:pt idx="16">
                  <c:v>44550.132638888892</c:v>
                </c:pt>
                <c:pt idx="17">
                  <c:v>44550.132638888892</c:v>
                </c:pt>
                <c:pt idx="18">
                  <c:v>44550.132638888892</c:v>
                </c:pt>
                <c:pt idx="19">
                  <c:v>44550.132638888892</c:v>
                </c:pt>
                <c:pt idx="20">
                  <c:v>44551.174305555556</c:v>
                </c:pt>
                <c:pt idx="21">
                  <c:v>44551.174305555556</c:v>
                </c:pt>
                <c:pt idx="22">
                  <c:v>44551.174305555556</c:v>
                </c:pt>
                <c:pt idx="23">
                  <c:v>44551.174305555556</c:v>
                </c:pt>
                <c:pt idx="24">
                  <c:v>44552.21597222222</c:v>
                </c:pt>
                <c:pt idx="25">
                  <c:v>44552.21597222222</c:v>
                </c:pt>
                <c:pt idx="26">
                  <c:v>44552.21597222222</c:v>
                </c:pt>
                <c:pt idx="27">
                  <c:v>44552.21597222222</c:v>
                </c:pt>
                <c:pt idx="28">
                  <c:v>44553.257638888892</c:v>
                </c:pt>
                <c:pt idx="29">
                  <c:v>44553.257638888892</c:v>
                </c:pt>
                <c:pt idx="30">
                  <c:v>44553.257638888892</c:v>
                </c:pt>
                <c:pt idx="31">
                  <c:v>44553.257638888892</c:v>
                </c:pt>
                <c:pt idx="32">
                  <c:v>44554.038888888892</c:v>
                </c:pt>
                <c:pt idx="33">
                  <c:v>44554.038888888892</c:v>
                </c:pt>
                <c:pt idx="34">
                  <c:v>44554.038888888892</c:v>
                </c:pt>
                <c:pt idx="35">
                  <c:v>44554.038888888892</c:v>
                </c:pt>
                <c:pt idx="36">
                  <c:v>44555.080555555556</c:v>
                </c:pt>
                <c:pt idx="37">
                  <c:v>44555.080555555556</c:v>
                </c:pt>
                <c:pt idx="38">
                  <c:v>44555.080555555556</c:v>
                </c:pt>
                <c:pt idx="39">
                  <c:v>44555.080555555556</c:v>
                </c:pt>
                <c:pt idx="40">
                  <c:v>44556.12222222222</c:v>
                </c:pt>
                <c:pt idx="41">
                  <c:v>44556.12222222222</c:v>
                </c:pt>
                <c:pt idx="42">
                  <c:v>44556.12222222222</c:v>
                </c:pt>
                <c:pt idx="43">
                  <c:v>44556.12222222222</c:v>
                </c:pt>
                <c:pt idx="44">
                  <c:v>44557.163888888892</c:v>
                </c:pt>
                <c:pt idx="45">
                  <c:v>44557.163888888892</c:v>
                </c:pt>
                <c:pt idx="46">
                  <c:v>44557.163888888892</c:v>
                </c:pt>
                <c:pt idx="47">
                  <c:v>44557.163888888892</c:v>
                </c:pt>
                <c:pt idx="48">
                  <c:v>44558.205555555556</c:v>
                </c:pt>
                <c:pt idx="49">
                  <c:v>44558.205555555556</c:v>
                </c:pt>
                <c:pt idx="50">
                  <c:v>44558.205555555556</c:v>
                </c:pt>
                <c:pt idx="51">
                  <c:v>44558.205555555556</c:v>
                </c:pt>
                <c:pt idx="52">
                  <c:v>44559.24722222222</c:v>
                </c:pt>
                <c:pt idx="53">
                  <c:v>44559.24722222222</c:v>
                </c:pt>
                <c:pt idx="54">
                  <c:v>44559.24722222222</c:v>
                </c:pt>
                <c:pt idx="55">
                  <c:v>44559.24722222222</c:v>
                </c:pt>
                <c:pt idx="56">
                  <c:v>44560.02847222222</c:v>
                </c:pt>
                <c:pt idx="57">
                  <c:v>44560.02847222222</c:v>
                </c:pt>
                <c:pt idx="58">
                  <c:v>44560.02847222222</c:v>
                </c:pt>
                <c:pt idx="59">
                  <c:v>44560.02847222222</c:v>
                </c:pt>
                <c:pt idx="60">
                  <c:v>44561.070138888892</c:v>
                </c:pt>
                <c:pt idx="61">
                  <c:v>44561.070138888892</c:v>
                </c:pt>
                <c:pt idx="62">
                  <c:v>44561.070138888892</c:v>
                </c:pt>
                <c:pt idx="63">
                  <c:v>44561.070138888892</c:v>
                </c:pt>
                <c:pt idx="64">
                  <c:v>44562.111805555556</c:v>
                </c:pt>
                <c:pt idx="65">
                  <c:v>44562.111805555556</c:v>
                </c:pt>
                <c:pt idx="66">
                  <c:v>44562.111805555556</c:v>
                </c:pt>
                <c:pt idx="67">
                  <c:v>44562.111805555556</c:v>
                </c:pt>
                <c:pt idx="68">
                  <c:v>44563.15347222222</c:v>
                </c:pt>
                <c:pt idx="69">
                  <c:v>44563.15347222222</c:v>
                </c:pt>
                <c:pt idx="70">
                  <c:v>44563.15347222222</c:v>
                </c:pt>
                <c:pt idx="71">
                  <c:v>44563.15347222222</c:v>
                </c:pt>
                <c:pt idx="72">
                  <c:v>44564.195138888892</c:v>
                </c:pt>
                <c:pt idx="73">
                  <c:v>44564.195138888892</c:v>
                </c:pt>
                <c:pt idx="74">
                  <c:v>44564.195138888892</c:v>
                </c:pt>
                <c:pt idx="75">
                  <c:v>44564.195138888892</c:v>
                </c:pt>
                <c:pt idx="76">
                  <c:v>44565.236805555556</c:v>
                </c:pt>
                <c:pt idx="77">
                  <c:v>44565.236805555556</c:v>
                </c:pt>
                <c:pt idx="78">
                  <c:v>44565.236805555556</c:v>
                </c:pt>
                <c:pt idx="79">
                  <c:v>44565.236805555556</c:v>
                </c:pt>
                <c:pt idx="80">
                  <c:v>44566.018055555556</c:v>
                </c:pt>
                <c:pt idx="81">
                  <c:v>44566.018055555556</c:v>
                </c:pt>
                <c:pt idx="82">
                  <c:v>44566.018055555556</c:v>
                </c:pt>
                <c:pt idx="83">
                  <c:v>44566.018055555556</c:v>
                </c:pt>
                <c:pt idx="84">
                  <c:v>44567.05972222222</c:v>
                </c:pt>
                <c:pt idx="85">
                  <c:v>44567.05972222222</c:v>
                </c:pt>
                <c:pt idx="86">
                  <c:v>44567.05972222222</c:v>
                </c:pt>
                <c:pt idx="87">
                  <c:v>44567.05972222222</c:v>
                </c:pt>
                <c:pt idx="88">
                  <c:v>44568.101388888892</c:v>
                </c:pt>
                <c:pt idx="89">
                  <c:v>44568.101388888892</c:v>
                </c:pt>
                <c:pt idx="90">
                  <c:v>44568.101388888892</c:v>
                </c:pt>
                <c:pt idx="91">
                  <c:v>44568.101388888892</c:v>
                </c:pt>
                <c:pt idx="92">
                  <c:v>44569.143055555556</c:v>
                </c:pt>
                <c:pt idx="93">
                  <c:v>44569.143055555556</c:v>
                </c:pt>
                <c:pt idx="94">
                  <c:v>44569.143055555556</c:v>
                </c:pt>
                <c:pt idx="95">
                  <c:v>44569.143055555556</c:v>
                </c:pt>
                <c:pt idx="96">
                  <c:v>44570.18472222222</c:v>
                </c:pt>
                <c:pt idx="97">
                  <c:v>44570.18472222222</c:v>
                </c:pt>
                <c:pt idx="98">
                  <c:v>44570.18472222222</c:v>
                </c:pt>
                <c:pt idx="99">
                  <c:v>44570.18472222222</c:v>
                </c:pt>
                <c:pt idx="100">
                  <c:v>44571.226388888892</c:v>
                </c:pt>
                <c:pt idx="101">
                  <c:v>44571.226388888892</c:v>
                </c:pt>
                <c:pt idx="102">
                  <c:v>44571.226388888892</c:v>
                </c:pt>
                <c:pt idx="103">
                  <c:v>44571.226388888892</c:v>
                </c:pt>
                <c:pt idx="104">
                  <c:v>44572.007638888892</c:v>
                </c:pt>
                <c:pt idx="105">
                  <c:v>44572.007638888892</c:v>
                </c:pt>
                <c:pt idx="106">
                  <c:v>44572.007638888892</c:v>
                </c:pt>
                <c:pt idx="107">
                  <c:v>44572.007638888892</c:v>
                </c:pt>
                <c:pt idx="108">
                  <c:v>44573.049305555556</c:v>
                </c:pt>
                <c:pt idx="109">
                  <c:v>44573.049305555556</c:v>
                </c:pt>
                <c:pt idx="110">
                  <c:v>44573.049305555556</c:v>
                </c:pt>
                <c:pt idx="111">
                  <c:v>44573.049305555556</c:v>
                </c:pt>
                <c:pt idx="112">
                  <c:v>44574.09097222222</c:v>
                </c:pt>
                <c:pt idx="113">
                  <c:v>44574.09097222222</c:v>
                </c:pt>
                <c:pt idx="114">
                  <c:v>44574.09097222222</c:v>
                </c:pt>
                <c:pt idx="115">
                  <c:v>44574.09097222222</c:v>
                </c:pt>
                <c:pt idx="116">
                  <c:v>44575.132638888892</c:v>
                </c:pt>
                <c:pt idx="117">
                  <c:v>44575.132638888892</c:v>
                </c:pt>
                <c:pt idx="118">
                  <c:v>44575.132638888892</c:v>
                </c:pt>
                <c:pt idx="119">
                  <c:v>44575.132638888892</c:v>
                </c:pt>
                <c:pt idx="120">
                  <c:v>44576.174305555556</c:v>
                </c:pt>
                <c:pt idx="121">
                  <c:v>44576.174305555556</c:v>
                </c:pt>
                <c:pt idx="122">
                  <c:v>44576.174305555556</c:v>
                </c:pt>
                <c:pt idx="123">
                  <c:v>44576.174305555556</c:v>
                </c:pt>
                <c:pt idx="124">
                  <c:v>44577.21597222222</c:v>
                </c:pt>
                <c:pt idx="125">
                  <c:v>44577.21597222222</c:v>
                </c:pt>
                <c:pt idx="126">
                  <c:v>44577.21597222222</c:v>
                </c:pt>
                <c:pt idx="127">
                  <c:v>44577.21597222222</c:v>
                </c:pt>
                <c:pt idx="128">
                  <c:v>44578.257638888892</c:v>
                </c:pt>
                <c:pt idx="129">
                  <c:v>44578.257638888892</c:v>
                </c:pt>
                <c:pt idx="130">
                  <c:v>44578.257638888892</c:v>
                </c:pt>
                <c:pt idx="131">
                  <c:v>44578.257638888892</c:v>
                </c:pt>
                <c:pt idx="132">
                  <c:v>44579.038888888892</c:v>
                </c:pt>
                <c:pt idx="133">
                  <c:v>44579.299305555556</c:v>
                </c:pt>
                <c:pt idx="134">
                  <c:v>44579.55972222222</c:v>
                </c:pt>
                <c:pt idx="135">
                  <c:v>44579.820138888892</c:v>
                </c:pt>
                <c:pt idx="136">
                  <c:v>44580.080555555556</c:v>
                </c:pt>
                <c:pt idx="137">
                  <c:v>44580.34097222222</c:v>
                </c:pt>
                <c:pt idx="138">
                  <c:v>44580.601388888892</c:v>
                </c:pt>
                <c:pt idx="139">
                  <c:v>44580.861805555556</c:v>
                </c:pt>
                <c:pt idx="140">
                  <c:v>44581.12222222222</c:v>
                </c:pt>
                <c:pt idx="141">
                  <c:v>44581.382638888892</c:v>
                </c:pt>
                <c:pt idx="142">
                  <c:v>44581.643055555556</c:v>
                </c:pt>
                <c:pt idx="143">
                  <c:v>44581.90347222222</c:v>
                </c:pt>
                <c:pt idx="144">
                  <c:v>44582.163888888892</c:v>
                </c:pt>
                <c:pt idx="145">
                  <c:v>44582.424305555556</c:v>
                </c:pt>
                <c:pt idx="146">
                  <c:v>44582.68472222222</c:v>
                </c:pt>
                <c:pt idx="147">
                  <c:v>44582.945138888892</c:v>
                </c:pt>
                <c:pt idx="148">
                  <c:v>44583.205555555556</c:v>
                </c:pt>
                <c:pt idx="149">
                  <c:v>44583.46597222222</c:v>
                </c:pt>
                <c:pt idx="150">
                  <c:v>44583.726388888892</c:v>
                </c:pt>
                <c:pt idx="151">
                  <c:v>44583.986805555556</c:v>
                </c:pt>
                <c:pt idx="152">
                  <c:v>44584.24722222222</c:v>
                </c:pt>
                <c:pt idx="153">
                  <c:v>44584.507638888892</c:v>
                </c:pt>
                <c:pt idx="154">
                  <c:v>44584.768055555556</c:v>
                </c:pt>
                <c:pt idx="155">
                  <c:v>44584.768055555556</c:v>
                </c:pt>
                <c:pt idx="156">
                  <c:v>44585.02847222222</c:v>
                </c:pt>
                <c:pt idx="157">
                  <c:v>44585.288888888892</c:v>
                </c:pt>
                <c:pt idx="158">
                  <c:v>44585.549305555556</c:v>
                </c:pt>
                <c:pt idx="159">
                  <c:v>44585.80972222222</c:v>
                </c:pt>
                <c:pt idx="160">
                  <c:v>44586.070138888892</c:v>
                </c:pt>
                <c:pt idx="161">
                  <c:v>44586.330555555556</c:v>
                </c:pt>
                <c:pt idx="162">
                  <c:v>44586.59097222222</c:v>
                </c:pt>
                <c:pt idx="163">
                  <c:v>44586.59097222222</c:v>
                </c:pt>
                <c:pt idx="164">
                  <c:v>44587.111805555556</c:v>
                </c:pt>
                <c:pt idx="165">
                  <c:v>44587.37222222222</c:v>
                </c:pt>
                <c:pt idx="166">
                  <c:v>44587.632638888892</c:v>
                </c:pt>
                <c:pt idx="167">
                  <c:v>44587.893055555556</c:v>
                </c:pt>
                <c:pt idx="168">
                  <c:v>44588.15347222222</c:v>
                </c:pt>
                <c:pt idx="169">
                  <c:v>44588.413888888892</c:v>
                </c:pt>
                <c:pt idx="170">
                  <c:v>44588.674305555556</c:v>
                </c:pt>
                <c:pt idx="171">
                  <c:v>44588.93472222222</c:v>
                </c:pt>
                <c:pt idx="172">
                  <c:v>44589.195138888892</c:v>
                </c:pt>
                <c:pt idx="173">
                  <c:v>44589.455555555556</c:v>
                </c:pt>
                <c:pt idx="174">
                  <c:v>44589.71597222222</c:v>
                </c:pt>
                <c:pt idx="175">
                  <c:v>44589.976388888892</c:v>
                </c:pt>
                <c:pt idx="176">
                  <c:v>44590.236805555556</c:v>
                </c:pt>
                <c:pt idx="177">
                  <c:v>44590.49722222222</c:v>
                </c:pt>
                <c:pt idx="178">
                  <c:v>44590.757638888892</c:v>
                </c:pt>
                <c:pt idx="179">
                  <c:v>44590.757638888892</c:v>
                </c:pt>
                <c:pt idx="180">
                  <c:v>44591.018055555556</c:v>
                </c:pt>
                <c:pt idx="181">
                  <c:v>44591.27847222222</c:v>
                </c:pt>
                <c:pt idx="182">
                  <c:v>44591.538888888892</c:v>
                </c:pt>
                <c:pt idx="183">
                  <c:v>44591.799305555556</c:v>
                </c:pt>
                <c:pt idx="184">
                  <c:v>44592.05972222222</c:v>
                </c:pt>
                <c:pt idx="185">
                  <c:v>44592.320138888892</c:v>
                </c:pt>
                <c:pt idx="186">
                  <c:v>44592.580555555556</c:v>
                </c:pt>
                <c:pt idx="187">
                  <c:v>44592.84097222222</c:v>
                </c:pt>
                <c:pt idx="188">
                  <c:v>44593.101388888892</c:v>
                </c:pt>
                <c:pt idx="189">
                  <c:v>44593.361805555556</c:v>
                </c:pt>
                <c:pt idx="190">
                  <c:v>44593.62222222222</c:v>
                </c:pt>
                <c:pt idx="191">
                  <c:v>44593.882638888892</c:v>
                </c:pt>
                <c:pt idx="192">
                  <c:v>44594.143055555556</c:v>
                </c:pt>
                <c:pt idx="193">
                  <c:v>44594.40347222222</c:v>
                </c:pt>
                <c:pt idx="194">
                  <c:v>44594.663888888892</c:v>
                </c:pt>
                <c:pt idx="195">
                  <c:v>44594.924305555556</c:v>
                </c:pt>
                <c:pt idx="196">
                  <c:v>44595.18472222222</c:v>
                </c:pt>
                <c:pt idx="197">
                  <c:v>44595.445138888892</c:v>
                </c:pt>
                <c:pt idx="198">
                  <c:v>44595.705555555556</c:v>
                </c:pt>
                <c:pt idx="199">
                  <c:v>44595.96597222222</c:v>
                </c:pt>
                <c:pt idx="200">
                  <c:v>44596.226388888892</c:v>
                </c:pt>
                <c:pt idx="201">
                  <c:v>44596.486805555556</c:v>
                </c:pt>
                <c:pt idx="202">
                  <c:v>44596.74722222222</c:v>
                </c:pt>
                <c:pt idx="203">
                  <c:v>44596.74722222222</c:v>
                </c:pt>
                <c:pt idx="204">
                  <c:v>44597.007638888892</c:v>
                </c:pt>
                <c:pt idx="205">
                  <c:v>44597.268055555556</c:v>
                </c:pt>
                <c:pt idx="206">
                  <c:v>44597.52847222222</c:v>
                </c:pt>
                <c:pt idx="207">
                  <c:v>44597.788888888892</c:v>
                </c:pt>
                <c:pt idx="208">
                  <c:v>44598.049305555556</c:v>
                </c:pt>
                <c:pt idx="209">
                  <c:v>44598.30972222222</c:v>
                </c:pt>
                <c:pt idx="210">
                  <c:v>44598.570138888892</c:v>
                </c:pt>
                <c:pt idx="211">
                  <c:v>44598.830555555556</c:v>
                </c:pt>
                <c:pt idx="212">
                  <c:v>44599.09097222222</c:v>
                </c:pt>
                <c:pt idx="213">
                  <c:v>44599.351388888892</c:v>
                </c:pt>
                <c:pt idx="214">
                  <c:v>44599.611805555556</c:v>
                </c:pt>
                <c:pt idx="215">
                  <c:v>44599.87222222222</c:v>
                </c:pt>
                <c:pt idx="216">
                  <c:v>44600.132638888892</c:v>
                </c:pt>
                <c:pt idx="217">
                  <c:v>44600.393055555556</c:v>
                </c:pt>
                <c:pt idx="218">
                  <c:v>44600.65347222222</c:v>
                </c:pt>
                <c:pt idx="219">
                  <c:v>44600.913888888892</c:v>
                </c:pt>
                <c:pt idx="220">
                  <c:v>44601.174305555556</c:v>
                </c:pt>
                <c:pt idx="221">
                  <c:v>44601.43472222222</c:v>
                </c:pt>
                <c:pt idx="222">
                  <c:v>44601.695138888892</c:v>
                </c:pt>
                <c:pt idx="223">
                  <c:v>44601.955555555556</c:v>
                </c:pt>
                <c:pt idx="224">
                  <c:v>44602.21597222222</c:v>
                </c:pt>
                <c:pt idx="225">
                  <c:v>44602.476388888892</c:v>
                </c:pt>
                <c:pt idx="226">
                  <c:v>44602.736805555556</c:v>
                </c:pt>
                <c:pt idx="227">
                  <c:v>44602.99722222222</c:v>
                </c:pt>
                <c:pt idx="228">
                  <c:v>44603.257638888892</c:v>
                </c:pt>
                <c:pt idx="229">
                  <c:v>44603.518055555556</c:v>
                </c:pt>
                <c:pt idx="230">
                  <c:v>44603.77847222222</c:v>
                </c:pt>
                <c:pt idx="231">
                  <c:v>44603.77847222222</c:v>
                </c:pt>
                <c:pt idx="232">
                  <c:v>44604.038888888892</c:v>
                </c:pt>
                <c:pt idx="233">
                  <c:v>44604.299305555556</c:v>
                </c:pt>
                <c:pt idx="234">
                  <c:v>44604.55972222222</c:v>
                </c:pt>
                <c:pt idx="235">
                  <c:v>44604.820138888892</c:v>
                </c:pt>
                <c:pt idx="236">
                  <c:v>44605.080555555556</c:v>
                </c:pt>
                <c:pt idx="237">
                  <c:v>44605.34097222222</c:v>
                </c:pt>
                <c:pt idx="238">
                  <c:v>44605.601388888892</c:v>
                </c:pt>
                <c:pt idx="239">
                  <c:v>44605.861805555556</c:v>
                </c:pt>
                <c:pt idx="240">
                  <c:v>44606.12222222222</c:v>
                </c:pt>
                <c:pt idx="241">
                  <c:v>44606.382638888892</c:v>
                </c:pt>
                <c:pt idx="242">
                  <c:v>44606.643055555556</c:v>
                </c:pt>
                <c:pt idx="243">
                  <c:v>44606.90347222222</c:v>
                </c:pt>
                <c:pt idx="244">
                  <c:v>44607.163888888892</c:v>
                </c:pt>
                <c:pt idx="245">
                  <c:v>44607.424305555556</c:v>
                </c:pt>
                <c:pt idx="246">
                  <c:v>44607.68472222222</c:v>
                </c:pt>
                <c:pt idx="247">
                  <c:v>44607.68472222222</c:v>
                </c:pt>
              </c:numCache>
            </c:numRef>
          </c:cat>
          <c:val>
            <c:numRef>
              <c:f>'RNEC-DC-02'!$N$126:$N$249</c:f>
              <c:numCache>
                <c:formatCode>0.00</c:formatCode>
                <c:ptCount val="1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0.42857142857142799</c:v>
                </c:pt>
                <c:pt idx="10">
                  <c:v>21.6666666666666</c:v>
                </c:pt>
                <c:pt idx="11">
                  <c:v>18.3333333333333</c:v>
                </c:pt>
                <c:pt idx="12">
                  <c:v>0.83333333333333304</c:v>
                </c:pt>
                <c:pt idx="13">
                  <c:v>0.85714285714285698</c:v>
                </c:pt>
                <c:pt idx="14">
                  <c:v>23.3333333333333</c:v>
                </c:pt>
                <c:pt idx="15">
                  <c:v>16.6666666666666</c:v>
                </c:pt>
                <c:pt idx="16">
                  <c:v>0.66666666666666596</c:v>
                </c:pt>
                <c:pt idx="17">
                  <c:v>18.571428571428498</c:v>
                </c:pt>
                <c:pt idx="18">
                  <c:v>28.3333333333333</c:v>
                </c:pt>
                <c:pt idx="19">
                  <c:v>3.2</c:v>
                </c:pt>
                <c:pt idx="20">
                  <c:v>16.6666666666666</c:v>
                </c:pt>
                <c:pt idx="21">
                  <c:v>2</c:v>
                </c:pt>
                <c:pt idx="22">
                  <c:v>2.5</c:v>
                </c:pt>
                <c:pt idx="23">
                  <c:v>0.83333333333333304</c:v>
                </c:pt>
                <c:pt idx="24">
                  <c:v>1</c:v>
                </c:pt>
                <c:pt idx="25">
                  <c:v>12.857142857142801</c:v>
                </c:pt>
                <c:pt idx="26">
                  <c:v>1</c:v>
                </c:pt>
                <c:pt idx="27">
                  <c:v>1</c:v>
                </c:pt>
                <c:pt idx="28">
                  <c:v>1.5</c:v>
                </c:pt>
                <c:pt idx="29">
                  <c:v>0.42857142857142799</c:v>
                </c:pt>
                <c:pt idx="30">
                  <c:v>0.66666666666666596</c:v>
                </c:pt>
                <c:pt idx="31">
                  <c:v>0.66666666666666596</c:v>
                </c:pt>
                <c:pt idx="32">
                  <c:v>0</c:v>
                </c:pt>
                <c:pt idx="33">
                  <c:v>11.6666666666666</c:v>
                </c:pt>
                <c:pt idx="34">
                  <c:v>2</c:v>
                </c:pt>
                <c:pt idx="35">
                  <c:v>1.5</c:v>
                </c:pt>
                <c:pt idx="36">
                  <c:v>0.64705882352941102</c:v>
                </c:pt>
                <c:pt idx="37">
                  <c:v>21.6666666666666</c:v>
                </c:pt>
                <c:pt idx="38">
                  <c:v>3.8571428571428501</c:v>
                </c:pt>
                <c:pt idx="39">
                  <c:v>3.8571428571428501</c:v>
                </c:pt>
                <c:pt idx="40">
                  <c:v>13.3333333333333</c:v>
                </c:pt>
                <c:pt idx="41">
                  <c:v>0.83333333333333304</c:v>
                </c:pt>
                <c:pt idx="42">
                  <c:v>2</c:v>
                </c:pt>
                <c:pt idx="43">
                  <c:v>0.83333333333333304</c:v>
                </c:pt>
                <c:pt idx="44">
                  <c:v>0.16666666666666599</c:v>
                </c:pt>
                <c:pt idx="45">
                  <c:v>1.5</c:v>
                </c:pt>
                <c:pt idx="46">
                  <c:v>27.1428571428571</c:v>
                </c:pt>
                <c:pt idx="47">
                  <c:v>0.5</c:v>
                </c:pt>
                <c:pt idx="48">
                  <c:v>0.16666666666666599</c:v>
                </c:pt>
                <c:pt idx="49">
                  <c:v>18.3333333333333</c:v>
                </c:pt>
                <c:pt idx="50">
                  <c:v>14.285714285714199</c:v>
                </c:pt>
                <c:pt idx="51">
                  <c:v>0.16666666666666599</c:v>
                </c:pt>
                <c:pt idx="52">
                  <c:v>0</c:v>
                </c:pt>
                <c:pt idx="53">
                  <c:v>0.83333333333333304</c:v>
                </c:pt>
                <c:pt idx="54">
                  <c:v>1.1463414634146301</c:v>
                </c:pt>
                <c:pt idx="55">
                  <c:v>1.1463414634146301</c:v>
                </c:pt>
                <c:pt idx="56">
                  <c:v>11.714285714285699</c:v>
                </c:pt>
                <c:pt idx="57">
                  <c:v>21.6666666666666</c:v>
                </c:pt>
                <c:pt idx="58">
                  <c:v>18.3333333333333</c:v>
                </c:pt>
                <c:pt idx="59">
                  <c:v>12.857142857142801</c:v>
                </c:pt>
                <c:pt idx="60">
                  <c:v>16.6666666666666</c:v>
                </c:pt>
                <c:pt idx="61">
                  <c:v>26.6666666666666</c:v>
                </c:pt>
                <c:pt idx="62">
                  <c:v>38.3333333333333</c:v>
                </c:pt>
                <c:pt idx="63">
                  <c:v>31.428571428571399</c:v>
                </c:pt>
                <c:pt idx="64">
                  <c:v>18.3333333333333</c:v>
                </c:pt>
                <c:pt idx="65">
                  <c:v>28.3333333333333</c:v>
                </c:pt>
                <c:pt idx="66">
                  <c:v>4.5</c:v>
                </c:pt>
                <c:pt idx="67">
                  <c:v>3.8571428571428501</c:v>
                </c:pt>
                <c:pt idx="68">
                  <c:v>1.5</c:v>
                </c:pt>
                <c:pt idx="69">
                  <c:v>33.3333333333333</c:v>
                </c:pt>
                <c:pt idx="70">
                  <c:v>4</c:v>
                </c:pt>
                <c:pt idx="71">
                  <c:v>3.1428571428571401</c:v>
                </c:pt>
                <c:pt idx="72">
                  <c:v>2</c:v>
                </c:pt>
                <c:pt idx="73">
                  <c:v>33.3333333333333</c:v>
                </c:pt>
                <c:pt idx="74">
                  <c:v>4</c:v>
                </c:pt>
                <c:pt idx="75">
                  <c:v>27.1428571428571</c:v>
                </c:pt>
                <c:pt idx="76">
                  <c:v>18.3333333333333</c:v>
                </c:pt>
                <c:pt idx="77">
                  <c:v>4</c:v>
                </c:pt>
                <c:pt idx="78">
                  <c:v>38.3333333333333</c:v>
                </c:pt>
                <c:pt idx="79">
                  <c:v>38.3333333333333</c:v>
                </c:pt>
                <c:pt idx="80">
                  <c:v>22.857142857142801</c:v>
                </c:pt>
                <c:pt idx="81">
                  <c:v>2.5</c:v>
                </c:pt>
                <c:pt idx="82">
                  <c:v>26.6666666666666</c:v>
                </c:pt>
                <c:pt idx="83">
                  <c:v>1.5</c:v>
                </c:pt>
                <c:pt idx="84">
                  <c:v>1</c:v>
                </c:pt>
                <c:pt idx="85">
                  <c:v>0.66666666666666596</c:v>
                </c:pt>
                <c:pt idx="86">
                  <c:v>0</c:v>
                </c:pt>
                <c:pt idx="87">
                  <c:v>0.33333333333333298</c:v>
                </c:pt>
                <c:pt idx="88">
                  <c:v>0.14285714285714199</c:v>
                </c:pt>
                <c:pt idx="89">
                  <c:v>1</c:v>
                </c:pt>
                <c:pt idx="90">
                  <c:v>23.3333333333333</c:v>
                </c:pt>
                <c:pt idx="91">
                  <c:v>16.6666666666666</c:v>
                </c:pt>
                <c:pt idx="92">
                  <c:v>0.85714285714285698</c:v>
                </c:pt>
                <c:pt idx="93">
                  <c:v>16.6666666666666</c:v>
                </c:pt>
                <c:pt idx="94">
                  <c:v>26.6666666666666</c:v>
                </c:pt>
                <c:pt idx="95">
                  <c:v>1.5</c:v>
                </c:pt>
                <c:pt idx="96">
                  <c:v>0.71428571428571397</c:v>
                </c:pt>
                <c:pt idx="97">
                  <c:v>26.6666666666666</c:v>
                </c:pt>
                <c:pt idx="98">
                  <c:v>26.6666666666666</c:v>
                </c:pt>
                <c:pt idx="99">
                  <c:v>1.5</c:v>
                </c:pt>
                <c:pt idx="100">
                  <c:v>1.13513513513513</c:v>
                </c:pt>
                <c:pt idx="101">
                  <c:v>26.2162162162162</c:v>
                </c:pt>
                <c:pt idx="102">
                  <c:v>31.315789473684202</c:v>
                </c:pt>
                <c:pt idx="103">
                  <c:v>2.1081081081080999</c:v>
                </c:pt>
                <c:pt idx="104">
                  <c:v>15.2631578947368</c:v>
                </c:pt>
                <c:pt idx="105">
                  <c:v>34.054054054053999</c:v>
                </c:pt>
                <c:pt idx="106">
                  <c:v>31.315789473684202</c:v>
                </c:pt>
                <c:pt idx="107">
                  <c:v>31.315789473684202</c:v>
                </c:pt>
                <c:pt idx="108">
                  <c:v>15.945945945945899</c:v>
                </c:pt>
                <c:pt idx="109">
                  <c:v>1.8684210526315701</c:v>
                </c:pt>
                <c:pt idx="110">
                  <c:v>3.0810810810810798</c:v>
                </c:pt>
                <c:pt idx="111">
                  <c:v>26.052631578947299</c:v>
                </c:pt>
                <c:pt idx="112">
                  <c:v>2.1351351351351302</c:v>
                </c:pt>
                <c:pt idx="113">
                  <c:v>14.473684210526301</c:v>
                </c:pt>
                <c:pt idx="114">
                  <c:v>15.945945945945899</c:v>
                </c:pt>
                <c:pt idx="115">
                  <c:v>23.947368421052602</c:v>
                </c:pt>
                <c:pt idx="116">
                  <c:v>2.0540540540540499</c:v>
                </c:pt>
                <c:pt idx="117">
                  <c:v>2.9736842105263102</c:v>
                </c:pt>
                <c:pt idx="118">
                  <c:v>3.8108108108108101</c:v>
                </c:pt>
                <c:pt idx="119">
                  <c:v>25.5263157894736</c:v>
                </c:pt>
                <c:pt idx="120">
                  <c:v>13.783783783783701</c:v>
                </c:pt>
                <c:pt idx="121">
                  <c:v>23.157894736842099</c:v>
                </c:pt>
                <c:pt idx="122">
                  <c:v>3.1891891891891802</c:v>
                </c:pt>
                <c:pt idx="123">
                  <c:v>3.1891891891891802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D7-4965-87C9-29EA740A6A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6407280"/>
        <c:axId val="426406624"/>
      </c:lineChart>
      <c:catAx>
        <c:axId val="426407280"/>
        <c:scaling>
          <c:orientation val="minMax"/>
        </c:scaling>
        <c:delete val="0"/>
        <c:axPos val="b"/>
        <c:numFmt formatCode="m/d/yyyy\ 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26406624"/>
        <c:crosses val="autoZero"/>
        <c:auto val="0"/>
        <c:lblAlgn val="ctr"/>
        <c:lblOffset val="100"/>
        <c:noMultiLvlLbl val="0"/>
      </c:catAx>
      <c:valAx>
        <c:axId val="42640662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26407280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81942257217848"/>
          <c:y val="1.8716910858322413E-2"/>
          <c:w val="0.16347244094488189"/>
          <c:h val="0.149254750002437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RNEC-CSRAPP-00 - AVAREGE CPU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7.3721380981223494E-2"/>
          <c:y val="0.17098411104458205"/>
          <c:w val="0.89112558045628909"/>
          <c:h val="0.51977099055543186"/>
        </c:manualLayout>
      </c:layout>
      <c:lineChart>
        <c:grouping val="standard"/>
        <c:varyColors val="0"/>
        <c:ser>
          <c:idx val="0"/>
          <c:order val="0"/>
          <c:tx>
            <c:v>Enero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'RNEC-CSRAPP-00'!$H$3:$H$250</c:f>
              <c:numCache>
                <c:formatCode>m/d/yyyy\ h:mm</c:formatCode>
                <c:ptCount val="248"/>
                <c:pt idx="0">
                  <c:v>44546.162499999999</c:v>
                </c:pt>
                <c:pt idx="1">
                  <c:v>44546.162499999999</c:v>
                </c:pt>
                <c:pt idx="2">
                  <c:v>44546.162499999999</c:v>
                </c:pt>
                <c:pt idx="3">
                  <c:v>44546.162499999999</c:v>
                </c:pt>
                <c:pt idx="4">
                  <c:v>44547.20416666667</c:v>
                </c:pt>
                <c:pt idx="5">
                  <c:v>44547.20416666667</c:v>
                </c:pt>
                <c:pt idx="6">
                  <c:v>44547.20416666667</c:v>
                </c:pt>
                <c:pt idx="7">
                  <c:v>44547.20416666667</c:v>
                </c:pt>
                <c:pt idx="8">
                  <c:v>44548.245833333334</c:v>
                </c:pt>
                <c:pt idx="9">
                  <c:v>44548.245833333334</c:v>
                </c:pt>
                <c:pt idx="10">
                  <c:v>44548.245833333334</c:v>
                </c:pt>
                <c:pt idx="11">
                  <c:v>44548.245833333334</c:v>
                </c:pt>
                <c:pt idx="12">
                  <c:v>44549.027083333334</c:v>
                </c:pt>
                <c:pt idx="13">
                  <c:v>44549.027083333334</c:v>
                </c:pt>
                <c:pt idx="14">
                  <c:v>44549.027083333334</c:v>
                </c:pt>
                <c:pt idx="15">
                  <c:v>44549.027083333334</c:v>
                </c:pt>
                <c:pt idx="16">
                  <c:v>44550.068749999999</c:v>
                </c:pt>
                <c:pt idx="17">
                  <c:v>44550.068749999999</c:v>
                </c:pt>
                <c:pt idx="18">
                  <c:v>44550.068749999999</c:v>
                </c:pt>
                <c:pt idx="19">
                  <c:v>44550.068749999999</c:v>
                </c:pt>
                <c:pt idx="20">
                  <c:v>44551.11041666667</c:v>
                </c:pt>
                <c:pt idx="21">
                  <c:v>44551.11041666667</c:v>
                </c:pt>
                <c:pt idx="22">
                  <c:v>44551.11041666667</c:v>
                </c:pt>
                <c:pt idx="23">
                  <c:v>44551.11041666667</c:v>
                </c:pt>
                <c:pt idx="24">
                  <c:v>44552.152083333334</c:v>
                </c:pt>
                <c:pt idx="25">
                  <c:v>44552.152083333334</c:v>
                </c:pt>
                <c:pt idx="26">
                  <c:v>44552.152083333334</c:v>
                </c:pt>
                <c:pt idx="27">
                  <c:v>44552.152083333334</c:v>
                </c:pt>
                <c:pt idx="28">
                  <c:v>44553.193749999999</c:v>
                </c:pt>
                <c:pt idx="29">
                  <c:v>44553.193749999999</c:v>
                </c:pt>
                <c:pt idx="30">
                  <c:v>44553.193749999999</c:v>
                </c:pt>
                <c:pt idx="31">
                  <c:v>44553.193749999999</c:v>
                </c:pt>
                <c:pt idx="32">
                  <c:v>44554.23541666667</c:v>
                </c:pt>
                <c:pt idx="33">
                  <c:v>44554.23541666667</c:v>
                </c:pt>
                <c:pt idx="34">
                  <c:v>44554.23541666667</c:v>
                </c:pt>
                <c:pt idx="35">
                  <c:v>44554.23541666667</c:v>
                </c:pt>
                <c:pt idx="36">
                  <c:v>44555.01666666667</c:v>
                </c:pt>
                <c:pt idx="37">
                  <c:v>44555.01666666667</c:v>
                </c:pt>
                <c:pt idx="38">
                  <c:v>44555.01666666667</c:v>
                </c:pt>
                <c:pt idx="39">
                  <c:v>44555.01666666667</c:v>
                </c:pt>
                <c:pt idx="40">
                  <c:v>44556.058333333334</c:v>
                </c:pt>
                <c:pt idx="41">
                  <c:v>44556.058333333334</c:v>
                </c:pt>
                <c:pt idx="42">
                  <c:v>44556.058333333334</c:v>
                </c:pt>
                <c:pt idx="43">
                  <c:v>44556.058333333334</c:v>
                </c:pt>
                <c:pt idx="44">
                  <c:v>44557.1</c:v>
                </c:pt>
                <c:pt idx="45">
                  <c:v>44557.1</c:v>
                </c:pt>
                <c:pt idx="46">
                  <c:v>44557.1</c:v>
                </c:pt>
                <c:pt idx="47">
                  <c:v>44557.1</c:v>
                </c:pt>
                <c:pt idx="48">
                  <c:v>44558.14166666667</c:v>
                </c:pt>
                <c:pt idx="49">
                  <c:v>44558.14166666667</c:v>
                </c:pt>
                <c:pt idx="50">
                  <c:v>44558.14166666667</c:v>
                </c:pt>
                <c:pt idx="51">
                  <c:v>44558.14166666667</c:v>
                </c:pt>
                <c:pt idx="52">
                  <c:v>44559.183333333334</c:v>
                </c:pt>
                <c:pt idx="53">
                  <c:v>44559.183333333334</c:v>
                </c:pt>
                <c:pt idx="54">
                  <c:v>44559.183333333334</c:v>
                </c:pt>
                <c:pt idx="55">
                  <c:v>44559.183333333334</c:v>
                </c:pt>
                <c:pt idx="56">
                  <c:v>44560.224999999999</c:v>
                </c:pt>
                <c:pt idx="57">
                  <c:v>44560.224999999999</c:v>
                </c:pt>
                <c:pt idx="58">
                  <c:v>44560.224999999999</c:v>
                </c:pt>
                <c:pt idx="59">
                  <c:v>44560.224999999999</c:v>
                </c:pt>
                <c:pt idx="60">
                  <c:v>44561.006249999999</c:v>
                </c:pt>
                <c:pt idx="61">
                  <c:v>44561.006249999999</c:v>
                </c:pt>
                <c:pt idx="62">
                  <c:v>44561.006249999999</c:v>
                </c:pt>
                <c:pt idx="63">
                  <c:v>44561.006249999999</c:v>
                </c:pt>
                <c:pt idx="64">
                  <c:v>44562.04791666667</c:v>
                </c:pt>
                <c:pt idx="65">
                  <c:v>44562.04791666667</c:v>
                </c:pt>
                <c:pt idx="66">
                  <c:v>44562.04791666667</c:v>
                </c:pt>
                <c:pt idx="67">
                  <c:v>44562.04791666667</c:v>
                </c:pt>
                <c:pt idx="68">
                  <c:v>44563.089583333334</c:v>
                </c:pt>
                <c:pt idx="69">
                  <c:v>44563.089583333334</c:v>
                </c:pt>
                <c:pt idx="70">
                  <c:v>44563.089583333334</c:v>
                </c:pt>
                <c:pt idx="71">
                  <c:v>44563.089583333334</c:v>
                </c:pt>
                <c:pt idx="72">
                  <c:v>44564.131249999999</c:v>
                </c:pt>
                <c:pt idx="73">
                  <c:v>44564.131249999999</c:v>
                </c:pt>
                <c:pt idx="74">
                  <c:v>44564.131249999999</c:v>
                </c:pt>
                <c:pt idx="75">
                  <c:v>44564.131249999999</c:v>
                </c:pt>
                <c:pt idx="76">
                  <c:v>44565.17291666667</c:v>
                </c:pt>
                <c:pt idx="77">
                  <c:v>44565.17291666667</c:v>
                </c:pt>
                <c:pt idx="78">
                  <c:v>44565.17291666667</c:v>
                </c:pt>
                <c:pt idx="79">
                  <c:v>44565.17291666667</c:v>
                </c:pt>
                <c:pt idx="80">
                  <c:v>44566.214583333334</c:v>
                </c:pt>
                <c:pt idx="81">
                  <c:v>44566.214583333334</c:v>
                </c:pt>
                <c:pt idx="82">
                  <c:v>44566.214583333334</c:v>
                </c:pt>
                <c:pt idx="83">
                  <c:v>44566.214583333334</c:v>
                </c:pt>
                <c:pt idx="84">
                  <c:v>44567.256249999999</c:v>
                </c:pt>
                <c:pt idx="85">
                  <c:v>44567.256249999999</c:v>
                </c:pt>
                <c:pt idx="86">
                  <c:v>44567.256249999999</c:v>
                </c:pt>
                <c:pt idx="87">
                  <c:v>44567.256249999999</c:v>
                </c:pt>
                <c:pt idx="88">
                  <c:v>44568.037499999999</c:v>
                </c:pt>
                <c:pt idx="89">
                  <c:v>44568.037499999999</c:v>
                </c:pt>
                <c:pt idx="90">
                  <c:v>44568.037499999999</c:v>
                </c:pt>
                <c:pt idx="91">
                  <c:v>44568.037499999999</c:v>
                </c:pt>
                <c:pt idx="92">
                  <c:v>44569.07916666667</c:v>
                </c:pt>
                <c:pt idx="93">
                  <c:v>44569.07916666667</c:v>
                </c:pt>
                <c:pt idx="94">
                  <c:v>44569.07916666667</c:v>
                </c:pt>
                <c:pt idx="95">
                  <c:v>44569.07916666667</c:v>
                </c:pt>
                <c:pt idx="96">
                  <c:v>44570.120833333334</c:v>
                </c:pt>
                <c:pt idx="97">
                  <c:v>44570.120833333334</c:v>
                </c:pt>
                <c:pt idx="98">
                  <c:v>44570.120833333334</c:v>
                </c:pt>
                <c:pt idx="99">
                  <c:v>44570.120833333334</c:v>
                </c:pt>
                <c:pt idx="100">
                  <c:v>44571.162499999999</c:v>
                </c:pt>
                <c:pt idx="101">
                  <c:v>44571.162499999999</c:v>
                </c:pt>
                <c:pt idx="102">
                  <c:v>44571.162499999999</c:v>
                </c:pt>
                <c:pt idx="103">
                  <c:v>44571.162499999999</c:v>
                </c:pt>
                <c:pt idx="104">
                  <c:v>44572.20416666667</c:v>
                </c:pt>
                <c:pt idx="105">
                  <c:v>44572.20416666667</c:v>
                </c:pt>
                <c:pt idx="106">
                  <c:v>44572.20416666667</c:v>
                </c:pt>
                <c:pt idx="107">
                  <c:v>44572.20416666667</c:v>
                </c:pt>
                <c:pt idx="108">
                  <c:v>44573.245833333334</c:v>
                </c:pt>
                <c:pt idx="109">
                  <c:v>44573.245833333334</c:v>
                </c:pt>
                <c:pt idx="110">
                  <c:v>44573.245833333334</c:v>
                </c:pt>
                <c:pt idx="111">
                  <c:v>44573.245833333334</c:v>
                </c:pt>
                <c:pt idx="112">
                  <c:v>44574.027083333334</c:v>
                </c:pt>
                <c:pt idx="113">
                  <c:v>44574.027083333334</c:v>
                </c:pt>
                <c:pt idx="114">
                  <c:v>44574.027083333334</c:v>
                </c:pt>
                <c:pt idx="115">
                  <c:v>44574.027083333334</c:v>
                </c:pt>
                <c:pt idx="116">
                  <c:v>44575.068749999999</c:v>
                </c:pt>
                <c:pt idx="117">
                  <c:v>44575.068749999999</c:v>
                </c:pt>
                <c:pt idx="118">
                  <c:v>44575.068749999999</c:v>
                </c:pt>
                <c:pt idx="119">
                  <c:v>44575.068749999999</c:v>
                </c:pt>
                <c:pt idx="120">
                  <c:v>44576.11041666667</c:v>
                </c:pt>
                <c:pt idx="121">
                  <c:v>44576.11041666667</c:v>
                </c:pt>
                <c:pt idx="122">
                  <c:v>44576.11041666667</c:v>
                </c:pt>
                <c:pt idx="123">
                  <c:v>44576.11041666667</c:v>
                </c:pt>
                <c:pt idx="124">
                  <c:v>44577.152083333334</c:v>
                </c:pt>
                <c:pt idx="125">
                  <c:v>44577.152083333334</c:v>
                </c:pt>
                <c:pt idx="126">
                  <c:v>44577.152083333334</c:v>
                </c:pt>
                <c:pt idx="127">
                  <c:v>44577.152083333334</c:v>
                </c:pt>
                <c:pt idx="128">
                  <c:v>44578.193749999999</c:v>
                </c:pt>
                <c:pt idx="129">
                  <c:v>44578.193749999999</c:v>
                </c:pt>
                <c:pt idx="130">
                  <c:v>44578.193749999999</c:v>
                </c:pt>
                <c:pt idx="131">
                  <c:v>44578.193749999999</c:v>
                </c:pt>
                <c:pt idx="132">
                  <c:v>44579.23541666667</c:v>
                </c:pt>
                <c:pt idx="133">
                  <c:v>44579.495833333334</c:v>
                </c:pt>
                <c:pt idx="134">
                  <c:v>44579.756249999999</c:v>
                </c:pt>
                <c:pt idx="135">
                  <c:v>44579.756249999999</c:v>
                </c:pt>
                <c:pt idx="136">
                  <c:v>44580.01666666667</c:v>
                </c:pt>
                <c:pt idx="137">
                  <c:v>44580.277083333334</c:v>
                </c:pt>
                <c:pt idx="138">
                  <c:v>44580.537499999999</c:v>
                </c:pt>
                <c:pt idx="139">
                  <c:v>44580.79791666667</c:v>
                </c:pt>
                <c:pt idx="140">
                  <c:v>44581.058333333334</c:v>
                </c:pt>
                <c:pt idx="141">
                  <c:v>44581.318749999999</c:v>
                </c:pt>
                <c:pt idx="142">
                  <c:v>44581.57916666667</c:v>
                </c:pt>
                <c:pt idx="143">
                  <c:v>44581.839583333334</c:v>
                </c:pt>
                <c:pt idx="144">
                  <c:v>44582.1</c:v>
                </c:pt>
                <c:pt idx="145">
                  <c:v>44582.36041666667</c:v>
                </c:pt>
                <c:pt idx="146">
                  <c:v>44582.620833333334</c:v>
                </c:pt>
                <c:pt idx="147">
                  <c:v>44582.881249999999</c:v>
                </c:pt>
                <c:pt idx="148">
                  <c:v>44583.14166666667</c:v>
                </c:pt>
                <c:pt idx="149">
                  <c:v>44583.402083333334</c:v>
                </c:pt>
                <c:pt idx="150">
                  <c:v>44583.662499999999</c:v>
                </c:pt>
                <c:pt idx="151">
                  <c:v>44583.92291666667</c:v>
                </c:pt>
                <c:pt idx="152">
                  <c:v>44584.183333333334</c:v>
                </c:pt>
                <c:pt idx="153">
                  <c:v>44584.443749999999</c:v>
                </c:pt>
                <c:pt idx="154">
                  <c:v>44584.70416666667</c:v>
                </c:pt>
                <c:pt idx="155">
                  <c:v>44584.964583333334</c:v>
                </c:pt>
                <c:pt idx="156">
                  <c:v>44585.224999999999</c:v>
                </c:pt>
                <c:pt idx="157">
                  <c:v>44585.48541666667</c:v>
                </c:pt>
                <c:pt idx="158">
                  <c:v>44585.745833333334</c:v>
                </c:pt>
                <c:pt idx="159">
                  <c:v>44585.745833333334</c:v>
                </c:pt>
                <c:pt idx="160">
                  <c:v>44586.006249999999</c:v>
                </c:pt>
                <c:pt idx="161">
                  <c:v>44586.26666666667</c:v>
                </c:pt>
                <c:pt idx="162">
                  <c:v>44586.527083333334</c:v>
                </c:pt>
                <c:pt idx="163">
                  <c:v>44586.787499999999</c:v>
                </c:pt>
                <c:pt idx="164">
                  <c:v>44587.04791666667</c:v>
                </c:pt>
                <c:pt idx="165">
                  <c:v>44587.308333333334</c:v>
                </c:pt>
                <c:pt idx="166">
                  <c:v>44587.568749999999</c:v>
                </c:pt>
                <c:pt idx="167">
                  <c:v>44587.82916666667</c:v>
                </c:pt>
                <c:pt idx="168">
                  <c:v>44588.089583333334</c:v>
                </c:pt>
                <c:pt idx="169">
                  <c:v>44588.35</c:v>
                </c:pt>
                <c:pt idx="170">
                  <c:v>44588.61041666667</c:v>
                </c:pt>
                <c:pt idx="171">
                  <c:v>44588.870833333334</c:v>
                </c:pt>
                <c:pt idx="172">
                  <c:v>44589.131249999999</c:v>
                </c:pt>
                <c:pt idx="173">
                  <c:v>44589.39166666667</c:v>
                </c:pt>
                <c:pt idx="174">
                  <c:v>44589.652083333334</c:v>
                </c:pt>
                <c:pt idx="175">
                  <c:v>44589.912499999999</c:v>
                </c:pt>
                <c:pt idx="176">
                  <c:v>44590.17291666667</c:v>
                </c:pt>
                <c:pt idx="177">
                  <c:v>44590.433333333334</c:v>
                </c:pt>
                <c:pt idx="178">
                  <c:v>44590.693749999999</c:v>
                </c:pt>
                <c:pt idx="179">
                  <c:v>44590.95416666667</c:v>
                </c:pt>
                <c:pt idx="180">
                  <c:v>44591.214583333334</c:v>
                </c:pt>
                <c:pt idx="181">
                  <c:v>44591.474999999999</c:v>
                </c:pt>
                <c:pt idx="182">
                  <c:v>44591.73541666667</c:v>
                </c:pt>
                <c:pt idx="183">
                  <c:v>44591.995833333334</c:v>
                </c:pt>
                <c:pt idx="184">
                  <c:v>44592.256249999999</c:v>
                </c:pt>
                <c:pt idx="185">
                  <c:v>44592.51666666667</c:v>
                </c:pt>
                <c:pt idx="186">
                  <c:v>44592.777083333334</c:v>
                </c:pt>
                <c:pt idx="187">
                  <c:v>44592.777083333334</c:v>
                </c:pt>
                <c:pt idx="188">
                  <c:v>44593.037499999999</c:v>
                </c:pt>
                <c:pt idx="189">
                  <c:v>44593.29791666667</c:v>
                </c:pt>
                <c:pt idx="190">
                  <c:v>44593.558333333334</c:v>
                </c:pt>
                <c:pt idx="191">
                  <c:v>44593.818749999999</c:v>
                </c:pt>
                <c:pt idx="192">
                  <c:v>44594.07916666667</c:v>
                </c:pt>
                <c:pt idx="193">
                  <c:v>44594.339583333334</c:v>
                </c:pt>
                <c:pt idx="194">
                  <c:v>44594.6</c:v>
                </c:pt>
                <c:pt idx="195">
                  <c:v>44594.86041666667</c:v>
                </c:pt>
                <c:pt idx="196">
                  <c:v>44595.120833333334</c:v>
                </c:pt>
                <c:pt idx="197">
                  <c:v>44595.381249999999</c:v>
                </c:pt>
                <c:pt idx="198">
                  <c:v>44595.64166666667</c:v>
                </c:pt>
                <c:pt idx="199">
                  <c:v>44595.902083333334</c:v>
                </c:pt>
                <c:pt idx="200">
                  <c:v>44596.162499999999</c:v>
                </c:pt>
                <c:pt idx="201">
                  <c:v>44596.42291666667</c:v>
                </c:pt>
                <c:pt idx="202">
                  <c:v>44596.683333333334</c:v>
                </c:pt>
                <c:pt idx="203">
                  <c:v>44596.943749999999</c:v>
                </c:pt>
                <c:pt idx="204">
                  <c:v>44597.20416666667</c:v>
                </c:pt>
                <c:pt idx="205">
                  <c:v>44597.464583333334</c:v>
                </c:pt>
                <c:pt idx="206">
                  <c:v>44597.724999999999</c:v>
                </c:pt>
                <c:pt idx="207">
                  <c:v>44597.98541666667</c:v>
                </c:pt>
                <c:pt idx="208">
                  <c:v>44598.245833333334</c:v>
                </c:pt>
                <c:pt idx="209">
                  <c:v>44598.506249999999</c:v>
                </c:pt>
                <c:pt idx="210">
                  <c:v>44598.76666666667</c:v>
                </c:pt>
                <c:pt idx="211">
                  <c:v>44598.76666666667</c:v>
                </c:pt>
                <c:pt idx="212">
                  <c:v>44599.027083333334</c:v>
                </c:pt>
                <c:pt idx="213">
                  <c:v>44599.287499999999</c:v>
                </c:pt>
                <c:pt idx="214">
                  <c:v>44599.54791666667</c:v>
                </c:pt>
                <c:pt idx="215">
                  <c:v>44599.808333333334</c:v>
                </c:pt>
                <c:pt idx="216">
                  <c:v>44600.068749999999</c:v>
                </c:pt>
                <c:pt idx="217">
                  <c:v>44600.32916666667</c:v>
                </c:pt>
                <c:pt idx="218">
                  <c:v>44600.589583333334</c:v>
                </c:pt>
                <c:pt idx="219">
                  <c:v>44600.85</c:v>
                </c:pt>
                <c:pt idx="220">
                  <c:v>44601.11041666667</c:v>
                </c:pt>
                <c:pt idx="221">
                  <c:v>44601.370833333334</c:v>
                </c:pt>
                <c:pt idx="222">
                  <c:v>44601.631249999999</c:v>
                </c:pt>
                <c:pt idx="223">
                  <c:v>44601.89166666667</c:v>
                </c:pt>
                <c:pt idx="224">
                  <c:v>44602.152083333334</c:v>
                </c:pt>
                <c:pt idx="225">
                  <c:v>44602.412499999999</c:v>
                </c:pt>
                <c:pt idx="226">
                  <c:v>44602.67291666667</c:v>
                </c:pt>
                <c:pt idx="227">
                  <c:v>44602.933333333334</c:v>
                </c:pt>
                <c:pt idx="228">
                  <c:v>44603.193749999999</c:v>
                </c:pt>
                <c:pt idx="229">
                  <c:v>44603.45416666667</c:v>
                </c:pt>
                <c:pt idx="230">
                  <c:v>44603.714583333334</c:v>
                </c:pt>
                <c:pt idx="231">
                  <c:v>44603.974999999999</c:v>
                </c:pt>
                <c:pt idx="232">
                  <c:v>44604.23541666667</c:v>
                </c:pt>
                <c:pt idx="233">
                  <c:v>44604.495833333334</c:v>
                </c:pt>
                <c:pt idx="234">
                  <c:v>44604.756249999999</c:v>
                </c:pt>
                <c:pt idx="235">
                  <c:v>44604.756249999999</c:v>
                </c:pt>
                <c:pt idx="236">
                  <c:v>44605.01666666667</c:v>
                </c:pt>
                <c:pt idx="237">
                  <c:v>44605.277083333334</c:v>
                </c:pt>
                <c:pt idx="238">
                  <c:v>44605.537499999999</c:v>
                </c:pt>
                <c:pt idx="239">
                  <c:v>44605.79791666667</c:v>
                </c:pt>
                <c:pt idx="240">
                  <c:v>44606.058333333334</c:v>
                </c:pt>
                <c:pt idx="241">
                  <c:v>44606.318749999999</c:v>
                </c:pt>
                <c:pt idx="242">
                  <c:v>44606.57916666667</c:v>
                </c:pt>
                <c:pt idx="243">
                  <c:v>44606.839583333334</c:v>
                </c:pt>
                <c:pt idx="244">
                  <c:v>44607.1</c:v>
                </c:pt>
                <c:pt idx="245">
                  <c:v>44607.36041666667</c:v>
                </c:pt>
                <c:pt idx="246">
                  <c:v>44607.620833333334</c:v>
                </c:pt>
                <c:pt idx="247">
                  <c:v>44607.620833333334</c:v>
                </c:pt>
              </c:numCache>
            </c:numRef>
          </c:cat>
          <c:val>
            <c:numRef>
              <c:f>'RNEC-CSRAPP-00'!$N$3:$N$126</c:f>
              <c:numCache>
                <c:formatCode>0.00</c:formatCode>
                <c:ptCount val="12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29-48D2-942F-45A8347BC8B5}"/>
            </c:ext>
          </c:extLst>
        </c:ser>
        <c:ser>
          <c:idx val="1"/>
          <c:order val="1"/>
          <c:tx>
            <c:v>Febrero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'RNEC-CSRAPP-00'!$H$3:$H$250</c:f>
              <c:numCache>
                <c:formatCode>m/d/yyyy\ h:mm</c:formatCode>
                <c:ptCount val="248"/>
                <c:pt idx="0">
                  <c:v>44546.162499999999</c:v>
                </c:pt>
                <c:pt idx="1">
                  <c:v>44546.162499999999</c:v>
                </c:pt>
                <c:pt idx="2">
                  <c:v>44546.162499999999</c:v>
                </c:pt>
                <c:pt idx="3">
                  <c:v>44546.162499999999</c:v>
                </c:pt>
                <c:pt idx="4">
                  <c:v>44547.20416666667</c:v>
                </c:pt>
                <c:pt idx="5">
                  <c:v>44547.20416666667</c:v>
                </c:pt>
                <c:pt idx="6">
                  <c:v>44547.20416666667</c:v>
                </c:pt>
                <c:pt idx="7">
                  <c:v>44547.20416666667</c:v>
                </c:pt>
                <c:pt idx="8">
                  <c:v>44548.245833333334</c:v>
                </c:pt>
                <c:pt idx="9">
                  <c:v>44548.245833333334</c:v>
                </c:pt>
                <c:pt idx="10">
                  <c:v>44548.245833333334</c:v>
                </c:pt>
                <c:pt idx="11">
                  <c:v>44548.245833333334</c:v>
                </c:pt>
                <c:pt idx="12">
                  <c:v>44549.027083333334</c:v>
                </c:pt>
                <c:pt idx="13">
                  <c:v>44549.027083333334</c:v>
                </c:pt>
                <c:pt idx="14">
                  <c:v>44549.027083333334</c:v>
                </c:pt>
                <c:pt idx="15">
                  <c:v>44549.027083333334</c:v>
                </c:pt>
                <c:pt idx="16">
                  <c:v>44550.068749999999</c:v>
                </c:pt>
                <c:pt idx="17">
                  <c:v>44550.068749999999</c:v>
                </c:pt>
                <c:pt idx="18">
                  <c:v>44550.068749999999</c:v>
                </c:pt>
                <c:pt idx="19">
                  <c:v>44550.068749999999</c:v>
                </c:pt>
                <c:pt idx="20">
                  <c:v>44551.11041666667</c:v>
                </c:pt>
                <c:pt idx="21">
                  <c:v>44551.11041666667</c:v>
                </c:pt>
                <c:pt idx="22">
                  <c:v>44551.11041666667</c:v>
                </c:pt>
                <c:pt idx="23">
                  <c:v>44551.11041666667</c:v>
                </c:pt>
                <c:pt idx="24">
                  <c:v>44552.152083333334</c:v>
                </c:pt>
                <c:pt idx="25">
                  <c:v>44552.152083333334</c:v>
                </c:pt>
                <c:pt idx="26">
                  <c:v>44552.152083333334</c:v>
                </c:pt>
                <c:pt idx="27">
                  <c:v>44552.152083333334</c:v>
                </c:pt>
                <c:pt idx="28">
                  <c:v>44553.193749999999</c:v>
                </c:pt>
                <c:pt idx="29">
                  <c:v>44553.193749999999</c:v>
                </c:pt>
                <c:pt idx="30">
                  <c:v>44553.193749999999</c:v>
                </c:pt>
                <c:pt idx="31">
                  <c:v>44553.193749999999</c:v>
                </c:pt>
                <c:pt idx="32">
                  <c:v>44554.23541666667</c:v>
                </c:pt>
                <c:pt idx="33">
                  <c:v>44554.23541666667</c:v>
                </c:pt>
                <c:pt idx="34">
                  <c:v>44554.23541666667</c:v>
                </c:pt>
                <c:pt idx="35">
                  <c:v>44554.23541666667</c:v>
                </c:pt>
                <c:pt idx="36">
                  <c:v>44555.01666666667</c:v>
                </c:pt>
                <c:pt idx="37">
                  <c:v>44555.01666666667</c:v>
                </c:pt>
                <c:pt idx="38">
                  <c:v>44555.01666666667</c:v>
                </c:pt>
                <c:pt idx="39">
                  <c:v>44555.01666666667</c:v>
                </c:pt>
                <c:pt idx="40">
                  <c:v>44556.058333333334</c:v>
                </c:pt>
                <c:pt idx="41">
                  <c:v>44556.058333333334</c:v>
                </c:pt>
                <c:pt idx="42">
                  <c:v>44556.058333333334</c:v>
                </c:pt>
                <c:pt idx="43">
                  <c:v>44556.058333333334</c:v>
                </c:pt>
                <c:pt idx="44">
                  <c:v>44557.1</c:v>
                </c:pt>
                <c:pt idx="45">
                  <c:v>44557.1</c:v>
                </c:pt>
                <c:pt idx="46">
                  <c:v>44557.1</c:v>
                </c:pt>
                <c:pt idx="47">
                  <c:v>44557.1</c:v>
                </c:pt>
                <c:pt idx="48">
                  <c:v>44558.14166666667</c:v>
                </c:pt>
                <c:pt idx="49">
                  <c:v>44558.14166666667</c:v>
                </c:pt>
                <c:pt idx="50">
                  <c:v>44558.14166666667</c:v>
                </c:pt>
                <c:pt idx="51">
                  <c:v>44558.14166666667</c:v>
                </c:pt>
                <c:pt idx="52">
                  <c:v>44559.183333333334</c:v>
                </c:pt>
                <c:pt idx="53">
                  <c:v>44559.183333333334</c:v>
                </c:pt>
                <c:pt idx="54">
                  <c:v>44559.183333333334</c:v>
                </c:pt>
                <c:pt idx="55">
                  <c:v>44559.183333333334</c:v>
                </c:pt>
                <c:pt idx="56">
                  <c:v>44560.224999999999</c:v>
                </c:pt>
                <c:pt idx="57">
                  <c:v>44560.224999999999</c:v>
                </c:pt>
                <c:pt idx="58">
                  <c:v>44560.224999999999</c:v>
                </c:pt>
                <c:pt idx="59">
                  <c:v>44560.224999999999</c:v>
                </c:pt>
                <c:pt idx="60">
                  <c:v>44561.006249999999</c:v>
                </c:pt>
                <c:pt idx="61">
                  <c:v>44561.006249999999</c:v>
                </c:pt>
                <c:pt idx="62">
                  <c:v>44561.006249999999</c:v>
                </c:pt>
                <c:pt idx="63">
                  <c:v>44561.006249999999</c:v>
                </c:pt>
                <c:pt idx="64">
                  <c:v>44562.04791666667</c:v>
                </c:pt>
                <c:pt idx="65">
                  <c:v>44562.04791666667</c:v>
                </c:pt>
                <c:pt idx="66">
                  <c:v>44562.04791666667</c:v>
                </c:pt>
                <c:pt idx="67">
                  <c:v>44562.04791666667</c:v>
                </c:pt>
                <c:pt idx="68">
                  <c:v>44563.089583333334</c:v>
                </c:pt>
                <c:pt idx="69">
                  <c:v>44563.089583333334</c:v>
                </c:pt>
                <c:pt idx="70">
                  <c:v>44563.089583333334</c:v>
                </c:pt>
                <c:pt idx="71">
                  <c:v>44563.089583333334</c:v>
                </c:pt>
                <c:pt idx="72">
                  <c:v>44564.131249999999</c:v>
                </c:pt>
                <c:pt idx="73">
                  <c:v>44564.131249999999</c:v>
                </c:pt>
                <c:pt idx="74">
                  <c:v>44564.131249999999</c:v>
                </c:pt>
                <c:pt idx="75">
                  <c:v>44564.131249999999</c:v>
                </c:pt>
                <c:pt idx="76">
                  <c:v>44565.17291666667</c:v>
                </c:pt>
                <c:pt idx="77">
                  <c:v>44565.17291666667</c:v>
                </c:pt>
                <c:pt idx="78">
                  <c:v>44565.17291666667</c:v>
                </c:pt>
                <c:pt idx="79">
                  <c:v>44565.17291666667</c:v>
                </c:pt>
                <c:pt idx="80">
                  <c:v>44566.214583333334</c:v>
                </c:pt>
                <c:pt idx="81">
                  <c:v>44566.214583333334</c:v>
                </c:pt>
                <c:pt idx="82">
                  <c:v>44566.214583333334</c:v>
                </c:pt>
                <c:pt idx="83">
                  <c:v>44566.214583333334</c:v>
                </c:pt>
                <c:pt idx="84">
                  <c:v>44567.256249999999</c:v>
                </c:pt>
                <c:pt idx="85">
                  <c:v>44567.256249999999</c:v>
                </c:pt>
                <c:pt idx="86">
                  <c:v>44567.256249999999</c:v>
                </c:pt>
                <c:pt idx="87">
                  <c:v>44567.256249999999</c:v>
                </c:pt>
                <c:pt idx="88">
                  <c:v>44568.037499999999</c:v>
                </c:pt>
                <c:pt idx="89">
                  <c:v>44568.037499999999</c:v>
                </c:pt>
                <c:pt idx="90">
                  <c:v>44568.037499999999</c:v>
                </c:pt>
                <c:pt idx="91">
                  <c:v>44568.037499999999</c:v>
                </c:pt>
                <c:pt idx="92">
                  <c:v>44569.07916666667</c:v>
                </c:pt>
                <c:pt idx="93">
                  <c:v>44569.07916666667</c:v>
                </c:pt>
                <c:pt idx="94">
                  <c:v>44569.07916666667</c:v>
                </c:pt>
                <c:pt idx="95">
                  <c:v>44569.07916666667</c:v>
                </c:pt>
                <c:pt idx="96">
                  <c:v>44570.120833333334</c:v>
                </c:pt>
                <c:pt idx="97">
                  <c:v>44570.120833333334</c:v>
                </c:pt>
                <c:pt idx="98">
                  <c:v>44570.120833333334</c:v>
                </c:pt>
                <c:pt idx="99">
                  <c:v>44570.120833333334</c:v>
                </c:pt>
                <c:pt idx="100">
                  <c:v>44571.162499999999</c:v>
                </c:pt>
                <c:pt idx="101">
                  <c:v>44571.162499999999</c:v>
                </c:pt>
                <c:pt idx="102">
                  <c:v>44571.162499999999</c:v>
                </c:pt>
                <c:pt idx="103">
                  <c:v>44571.162499999999</c:v>
                </c:pt>
                <c:pt idx="104">
                  <c:v>44572.20416666667</c:v>
                </c:pt>
                <c:pt idx="105">
                  <c:v>44572.20416666667</c:v>
                </c:pt>
                <c:pt idx="106">
                  <c:v>44572.20416666667</c:v>
                </c:pt>
                <c:pt idx="107">
                  <c:v>44572.20416666667</c:v>
                </c:pt>
                <c:pt idx="108">
                  <c:v>44573.245833333334</c:v>
                </c:pt>
                <c:pt idx="109">
                  <c:v>44573.245833333334</c:v>
                </c:pt>
                <c:pt idx="110">
                  <c:v>44573.245833333334</c:v>
                </c:pt>
                <c:pt idx="111">
                  <c:v>44573.245833333334</c:v>
                </c:pt>
                <c:pt idx="112">
                  <c:v>44574.027083333334</c:v>
                </c:pt>
                <c:pt idx="113">
                  <c:v>44574.027083333334</c:v>
                </c:pt>
                <c:pt idx="114">
                  <c:v>44574.027083333334</c:v>
                </c:pt>
                <c:pt idx="115">
                  <c:v>44574.027083333334</c:v>
                </c:pt>
                <c:pt idx="116">
                  <c:v>44575.068749999999</c:v>
                </c:pt>
                <c:pt idx="117">
                  <c:v>44575.068749999999</c:v>
                </c:pt>
                <c:pt idx="118">
                  <c:v>44575.068749999999</c:v>
                </c:pt>
                <c:pt idx="119">
                  <c:v>44575.068749999999</c:v>
                </c:pt>
                <c:pt idx="120">
                  <c:v>44576.11041666667</c:v>
                </c:pt>
                <c:pt idx="121">
                  <c:v>44576.11041666667</c:v>
                </c:pt>
                <c:pt idx="122">
                  <c:v>44576.11041666667</c:v>
                </c:pt>
                <c:pt idx="123">
                  <c:v>44576.11041666667</c:v>
                </c:pt>
                <c:pt idx="124">
                  <c:v>44577.152083333334</c:v>
                </c:pt>
                <c:pt idx="125">
                  <c:v>44577.152083333334</c:v>
                </c:pt>
                <c:pt idx="126">
                  <c:v>44577.152083333334</c:v>
                </c:pt>
                <c:pt idx="127">
                  <c:v>44577.152083333334</c:v>
                </c:pt>
                <c:pt idx="128">
                  <c:v>44578.193749999999</c:v>
                </c:pt>
                <c:pt idx="129">
                  <c:v>44578.193749999999</c:v>
                </c:pt>
                <c:pt idx="130">
                  <c:v>44578.193749999999</c:v>
                </c:pt>
                <c:pt idx="131">
                  <c:v>44578.193749999999</c:v>
                </c:pt>
                <c:pt idx="132">
                  <c:v>44579.23541666667</c:v>
                </c:pt>
                <c:pt idx="133">
                  <c:v>44579.495833333334</c:v>
                </c:pt>
                <c:pt idx="134">
                  <c:v>44579.756249999999</c:v>
                </c:pt>
                <c:pt idx="135">
                  <c:v>44579.756249999999</c:v>
                </c:pt>
                <c:pt idx="136">
                  <c:v>44580.01666666667</c:v>
                </c:pt>
                <c:pt idx="137">
                  <c:v>44580.277083333334</c:v>
                </c:pt>
                <c:pt idx="138">
                  <c:v>44580.537499999999</c:v>
                </c:pt>
                <c:pt idx="139">
                  <c:v>44580.79791666667</c:v>
                </c:pt>
                <c:pt idx="140">
                  <c:v>44581.058333333334</c:v>
                </c:pt>
                <c:pt idx="141">
                  <c:v>44581.318749999999</c:v>
                </c:pt>
                <c:pt idx="142">
                  <c:v>44581.57916666667</c:v>
                </c:pt>
                <c:pt idx="143">
                  <c:v>44581.839583333334</c:v>
                </c:pt>
                <c:pt idx="144">
                  <c:v>44582.1</c:v>
                </c:pt>
                <c:pt idx="145">
                  <c:v>44582.36041666667</c:v>
                </c:pt>
                <c:pt idx="146">
                  <c:v>44582.620833333334</c:v>
                </c:pt>
                <c:pt idx="147">
                  <c:v>44582.881249999999</c:v>
                </c:pt>
                <c:pt idx="148">
                  <c:v>44583.14166666667</c:v>
                </c:pt>
                <c:pt idx="149">
                  <c:v>44583.402083333334</c:v>
                </c:pt>
                <c:pt idx="150">
                  <c:v>44583.662499999999</c:v>
                </c:pt>
                <c:pt idx="151">
                  <c:v>44583.92291666667</c:v>
                </c:pt>
                <c:pt idx="152">
                  <c:v>44584.183333333334</c:v>
                </c:pt>
                <c:pt idx="153">
                  <c:v>44584.443749999999</c:v>
                </c:pt>
                <c:pt idx="154">
                  <c:v>44584.70416666667</c:v>
                </c:pt>
                <c:pt idx="155">
                  <c:v>44584.964583333334</c:v>
                </c:pt>
                <c:pt idx="156">
                  <c:v>44585.224999999999</c:v>
                </c:pt>
                <c:pt idx="157">
                  <c:v>44585.48541666667</c:v>
                </c:pt>
                <c:pt idx="158">
                  <c:v>44585.745833333334</c:v>
                </c:pt>
                <c:pt idx="159">
                  <c:v>44585.745833333334</c:v>
                </c:pt>
                <c:pt idx="160">
                  <c:v>44586.006249999999</c:v>
                </c:pt>
                <c:pt idx="161">
                  <c:v>44586.26666666667</c:v>
                </c:pt>
                <c:pt idx="162">
                  <c:v>44586.527083333334</c:v>
                </c:pt>
                <c:pt idx="163">
                  <c:v>44586.787499999999</c:v>
                </c:pt>
                <c:pt idx="164">
                  <c:v>44587.04791666667</c:v>
                </c:pt>
                <c:pt idx="165">
                  <c:v>44587.308333333334</c:v>
                </c:pt>
                <c:pt idx="166">
                  <c:v>44587.568749999999</c:v>
                </c:pt>
                <c:pt idx="167">
                  <c:v>44587.82916666667</c:v>
                </c:pt>
                <c:pt idx="168">
                  <c:v>44588.089583333334</c:v>
                </c:pt>
                <c:pt idx="169">
                  <c:v>44588.35</c:v>
                </c:pt>
                <c:pt idx="170">
                  <c:v>44588.61041666667</c:v>
                </c:pt>
                <c:pt idx="171">
                  <c:v>44588.870833333334</c:v>
                </c:pt>
                <c:pt idx="172">
                  <c:v>44589.131249999999</c:v>
                </c:pt>
                <c:pt idx="173">
                  <c:v>44589.39166666667</c:v>
                </c:pt>
                <c:pt idx="174">
                  <c:v>44589.652083333334</c:v>
                </c:pt>
                <c:pt idx="175">
                  <c:v>44589.912499999999</c:v>
                </c:pt>
                <c:pt idx="176">
                  <c:v>44590.17291666667</c:v>
                </c:pt>
                <c:pt idx="177">
                  <c:v>44590.433333333334</c:v>
                </c:pt>
                <c:pt idx="178">
                  <c:v>44590.693749999999</c:v>
                </c:pt>
                <c:pt idx="179">
                  <c:v>44590.95416666667</c:v>
                </c:pt>
                <c:pt idx="180">
                  <c:v>44591.214583333334</c:v>
                </c:pt>
                <c:pt idx="181">
                  <c:v>44591.474999999999</c:v>
                </c:pt>
                <c:pt idx="182">
                  <c:v>44591.73541666667</c:v>
                </c:pt>
                <c:pt idx="183">
                  <c:v>44591.995833333334</c:v>
                </c:pt>
                <c:pt idx="184">
                  <c:v>44592.256249999999</c:v>
                </c:pt>
                <c:pt idx="185">
                  <c:v>44592.51666666667</c:v>
                </c:pt>
                <c:pt idx="186">
                  <c:v>44592.777083333334</c:v>
                </c:pt>
                <c:pt idx="187">
                  <c:v>44592.777083333334</c:v>
                </c:pt>
                <c:pt idx="188">
                  <c:v>44593.037499999999</c:v>
                </c:pt>
                <c:pt idx="189">
                  <c:v>44593.29791666667</c:v>
                </c:pt>
                <c:pt idx="190">
                  <c:v>44593.558333333334</c:v>
                </c:pt>
                <c:pt idx="191">
                  <c:v>44593.818749999999</c:v>
                </c:pt>
                <c:pt idx="192">
                  <c:v>44594.07916666667</c:v>
                </c:pt>
                <c:pt idx="193">
                  <c:v>44594.339583333334</c:v>
                </c:pt>
                <c:pt idx="194">
                  <c:v>44594.6</c:v>
                </c:pt>
                <c:pt idx="195">
                  <c:v>44594.86041666667</c:v>
                </c:pt>
                <c:pt idx="196">
                  <c:v>44595.120833333334</c:v>
                </c:pt>
                <c:pt idx="197">
                  <c:v>44595.381249999999</c:v>
                </c:pt>
                <c:pt idx="198">
                  <c:v>44595.64166666667</c:v>
                </c:pt>
                <c:pt idx="199">
                  <c:v>44595.902083333334</c:v>
                </c:pt>
                <c:pt idx="200">
                  <c:v>44596.162499999999</c:v>
                </c:pt>
                <c:pt idx="201">
                  <c:v>44596.42291666667</c:v>
                </c:pt>
                <c:pt idx="202">
                  <c:v>44596.683333333334</c:v>
                </c:pt>
                <c:pt idx="203">
                  <c:v>44596.943749999999</c:v>
                </c:pt>
                <c:pt idx="204">
                  <c:v>44597.20416666667</c:v>
                </c:pt>
                <c:pt idx="205">
                  <c:v>44597.464583333334</c:v>
                </c:pt>
                <c:pt idx="206">
                  <c:v>44597.724999999999</c:v>
                </c:pt>
                <c:pt idx="207">
                  <c:v>44597.98541666667</c:v>
                </c:pt>
                <c:pt idx="208">
                  <c:v>44598.245833333334</c:v>
                </c:pt>
                <c:pt idx="209">
                  <c:v>44598.506249999999</c:v>
                </c:pt>
                <c:pt idx="210">
                  <c:v>44598.76666666667</c:v>
                </c:pt>
                <c:pt idx="211">
                  <c:v>44598.76666666667</c:v>
                </c:pt>
                <c:pt idx="212">
                  <c:v>44599.027083333334</c:v>
                </c:pt>
                <c:pt idx="213">
                  <c:v>44599.287499999999</c:v>
                </c:pt>
                <c:pt idx="214">
                  <c:v>44599.54791666667</c:v>
                </c:pt>
                <c:pt idx="215">
                  <c:v>44599.808333333334</c:v>
                </c:pt>
                <c:pt idx="216">
                  <c:v>44600.068749999999</c:v>
                </c:pt>
                <c:pt idx="217">
                  <c:v>44600.32916666667</c:v>
                </c:pt>
                <c:pt idx="218">
                  <c:v>44600.589583333334</c:v>
                </c:pt>
                <c:pt idx="219">
                  <c:v>44600.85</c:v>
                </c:pt>
                <c:pt idx="220">
                  <c:v>44601.11041666667</c:v>
                </c:pt>
                <c:pt idx="221">
                  <c:v>44601.370833333334</c:v>
                </c:pt>
                <c:pt idx="222">
                  <c:v>44601.631249999999</c:v>
                </c:pt>
                <c:pt idx="223">
                  <c:v>44601.89166666667</c:v>
                </c:pt>
                <c:pt idx="224">
                  <c:v>44602.152083333334</c:v>
                </c:pt>
                <c:pt idx="225">
                  <c:v>44602.412499999999</c:v>
                </c:pt>
                <c:pt idx="226">
                  <c:v>44602.67291666667</c:v>
                </c:pt>
                <c:pt idx="227">
                  <c:v>44602.933333333334</c:v>
                </c:pt>
                <c:pt idx="228">
                  <c:v>44603.193749999999</c:v>
                </c:pt>
                <c:pt idx="229">
                  <c:v>44603.45416666667</c:v>
                </c:pt>
                <c:pt idx="230">
                  <c:v>44603.714583333334</c:v>
                </c:pt>
                <c:pt idx="231">
                  <c:v>44603.974999999999</c:v>
                </c:pt>
                <c:pt idx="232">
                  <c:v>44604.23541666667</c:v>
                </c:pt>
                <c:pt idx="233">
                  <c:v>44604.495833333334</c:v>
                </c:pt>
                <c:pt idx="234">
                  <c:v>44604.756249999999</c:v>
                </c:pt>
                <c:pt idx="235">
                  <c:v>44604.756249999999</c:v>
                </c:pt>
                <c:pt idx="236">
                  <c:v>44605.01666666667</c:v>
                </c:pt>
                <c:pt idx="237">
                  <c:v>44605.277083333334</c:v>
                </c:pt>
                <c:pt idx="238">
                  <c:v>44605.537499999999</c:v>
                </c:pt>
                <c:pt idx="239">
                  <c:v>44605.79791666667</c:v>
                </c:pt>
                <c:pt idx="240">
                  <c:v>44606.058333333334</c:v>
                </c:pt>
                <c:pt idx="241">
                  <c:v>44606.318749999999</c:v>
                </c:pt>
                <c:pt idx="242">
                  <c:v>44606.57916666667</c:v>
                </c:pt>
                <c:pt idx="243">
                  <c:v>44606.839583333334</c:v>
                </c:pt>
                <c:pt idx="244">
                  <c:v>44607.1</c:v>
                </c:pt>
                <c:pt idx="245">
                  <c:v>44607.36041666667</c:v>
                </c:pt>
                <c:pt idx="246">
                  <c:v>44607.620833333334</c:v>
                </c:pt>
                <c:pt idx="247">
                  <c:v>44607.620833333334</c:v>
                </c:pt>
              </c:numCache>
            </c:numRef>
          </c:cat>
          <c:val>
            <c:numRef>
              <c:f>'RNEC-CSRAPP-00'!$N$127:$N$250</c:f>
              <c:numCache>
                <c:formatCode>0.00</c:formatCode>
                <c:ptCount val="1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13.3333333333333</c:v>
                </c:pt>
                <c:pt idx="9">
                  <c:v>13.8333333333333</c:v>
                </c:pt>
                <c:pt idx="10">
                  <c:v>20.714285714285701</c:v>
                </c:pt>
                <c:pt idx="11">
                  <c:v>20.714285714285701</c:v>
                </c:pt>
                <c:pt idx="12">
                  <c:v>19.1666666666666</c:v>
                </c:pt>
                <c:pt idx="13">
                  <c:v>14</c:v>
                </c:pt>
                <c:pt idx="14">
                  <c:v>13</c:v>
                </c:pt>
                <c:pt idx="15">
                  <c:v>10.285714285714199</c:v>
                </c:pt>
                <c:pt idx="16">
                  <c:v>2.8333333333333299</c:v>
                </c:pt>
                <c:pt idx="17">
                  <c:v>23.3333333333333</c:v>
                </c:pt>
                <c:pt idx="18">
                  <c:v>4.6666666666666599</c:v>
                </c:pt>
                <c:pt idx="19">
                  <c:v>24.285714285714199</c:v>
                </c:pt>
                <c:pt idx="20">
                  <c:v>13.3333333333333</c:v>
                </c:pt>
                <c:pt idx="21">
                  <c:v>1</c:v>
                </c:pt>
                <c:pt idx="22">
                  <c:v>1.5</c:v>
                </c:pt>
                <c:pt idx="23">
                  <c:v>17.1428571428571</c:v>
                </c:pt>
                <c:pt idx="24">
                  <c:v>11.6666666666666</c:v>
                </c:pt>
                <c:pt idx="25">
                  <c:v>0.33333333333333298</c:v>
                </c:pt>
                <c:pt idx="26">
                  <c:v>0.5</c:v>
                </c:pt>
                <c:pt idx="27">
                  <c:v>12.857142857142801</c:v>
                </c:pt>
                <c:pt idx="28">
                  <c:v>1.5</c:v>
                </c:pt>
                <c:pt idx="29">
                  <c:v>1</c:v>
                </c:pt>
                <c:pt idx="30">
                  <c:v>0.5</c:v>
                </c:pt>
                <c:pt idx="31">
                  <c:v>11.4285714285714</c:v>
                </c:pt>
                <c:pt idx="32">
                  <c:v>2.5</c:v>
                </c:pt>
                <c:pt idx="33">
                  <c:v>8</c:v>
                </c:pt>
                <c:pt idx="34">
                  <c:v>12.5</c:v>
                </c:pt>
                <c:pt idx="35">
                  <c:v>12.5</c:v>
                </c:pt>
                <c:pt idx="36">
                  <c:v>14.4285714285714</c:v>
                </c:pt>
                <c:pt idx="37">
                  <c:v>14.088235294117601</c:v>
                </c:pt>
                <c:pt idx="38">
                  <c:v>15.2</c:v>
                </c:pt>
                <c:pt idx="39">
                  <c:v>24.5</c:v>
                </c:pt>
                <c:pt idx="40">
                  <c:v>6.8048780487804796</c:v>
                </c:pt>
                <c:pt idx="41">
                  <c:v>0.16666666666666599</c:v>
                </c:pt>
                <c:pt idx="42">
                  <c:v>1.3333333333333299</c:v>
                </c:pt>
                <c:pt idx="43">
                  <c:v>18.3333333333333</c:v>
                </c:pt>
                <c:pt idx="44">
                  <c:v>11.4285714285714</c:v>
                </c:pt>
                <c:pt idx="45">
                  <c:v>0.83333333333333304</c:v>
                </c:pt>
                <c:pt idx="46">
                  <c:v>18.3333333333333</c:v>
                </c:pt>
                <c:pt idx="47">
                  <c:v>1.5</c:v>
                </c:pt>
                <c:pt idx="48">
                  <c:v>0.71428571428571397</c:v>
                </c:pt>
                <c:pt idx="49">
                  <c:v>0.16666666666666599</c:v>
                </c:pt>
                <c:pt idx="50">
                  <c:v>13.3333333333333</c:v>
                </c:pt>
                <c:pt idx="51">
                  <c:v>18.3333333333333</c:v>
                </c:pt>
                <c:pt idx="52">
                  <c:v>11.4285714285714</c:v>
                </c:pt>
                <c:pt idx="53">
                  <c:v>1.3333333333333299</c:v>
                </c:pt>
                <c:pt idx="54">
                  <c:v>0.91176470588235203</c:v>
                </c:pt>
                <c:pt idx="55">
                  <c:v>1.1666666666666601</c:v>
                </c:pt>
                <c:pt idx="56">
                  <c:v>0.81081081081080997</c:v>
                </c:pt>
                <c:pt idx="57">
                  <c:v>11.6666666666666</c:v>
                </c:pt>
                <c:pt idx="58">
                  <c:v>1</c:v>
                </c:pt>
                <c:pt idx="59">
                  <c:v>21.6666666666666</c:v>
                </c:pt>
                <c:pt idx="60">
                  <c:v>0.42857142857142799</c:v>
                </c:pt>
                <c:pt idx="61">
                  <c:v>0.51428571428571401</c:v>
                </c:pt>
                <c:pt idx="62">
                  <c:v>1.5</c:v>
                </c:pt>
                <c:pt idx="63">
                  <c:v>1.5</c:v>
                </c:pt>
                <c:pt idx="64">
                  <c:v>0.66666666666666596</c:v>
                </c:pt>
                <c:pt idx="65">
                  <c:v>14.285714285714199</c:v>
                </c:pt>
                <c:pt idx="66">
                  <c:v>1</c:v>
                </c:pt>
                <c:pt idx="67">
                  <c:v>2.5</c:v>
                </c:pt>
                <c:pt idx="68">
                  <c:v>4.1666666666666599</c:v>
                </c:pt>
                <c:pt idx="69">
                  <c:v>25.714285714285701</c:v>
                </c:pt>
                <c:pt idx="70">
                  <c:v>4.6666666666666599</c:v>
                </c:pt>
                <c:pt idx="71">
                  <c:v>18.3333333333333</c:v>
                </c:pt>
                <c:pt idx="72">
                  <c:v>1.5</c:v>
                </c:pt>
                <c:pt idx="73">
                  <c:v>18.571428571428498</c:v>
                </c:pt>
                <c:pt idx="74">
                  <c:v>33.3333333333333</c:v>
                </c:pt>
                <c:pt idx="75">
                  <c:v>0.83333333333333304</c:v>
                </c:pt>
                <c:pt idx="76">
                  <c:v>16.6666666666666</c:v>
                </c:pt>
                <c:pt idx="77">
                  <c:v>14.285714285714199</c:v>
                </c:pt>
                <c:pt idx="78">
                  <c:v>2</c:v>
                </c:pt>
                <c:pt idx="79">
                  <c:v>18.571428571428498</c:v>
                </c:pt>
                <c:pt idx="80">
                  <c:v>11.6666666666666</c:v>
                </c:pt>
                <c:pt idx="81">
                  <c:v>11.4285714285714</c:v>
                </c:pt>
                <c:pt idx="82">
                  <c:v>16.6666666666666</c:v>
                </c:pt>
                <c:pt idx="83">
                  <c:v>2.8333333333333299</c:v>
                </c:pt>
                <c:pt idx="84">
                  <c:v>16.6666666666666</c:v>
                </c:pt>
                <c:pt idx="85">
                  <c:v>15.714285714285699</c:v>
                </c:pt>
                <c:pt idx="86">
                  <c:v>1</c:v>
                </c:pt>
                <c:pt idx="87">
                  <c:v>1</c:v>
                </c:pt>
                <c:pt idx="88">
                  <c:v>11.6666666666666</c:v>
                </c:pt>
                <c:pt idx="89">
                  <c:v>0.83333333333333304</c:v>
                </c:pt>
                <c:pt idx="90">
                  <c:v>3.4285714285714199</c:v>
                </c:pt>
                <c:pt idx="91">
                  <c:v>2.3333333333333299</c:v>
                </c:pt>
                <c:pt idx="92">
                  <c:v>18.3333333333333</c:v>
                </c:pt>
                <c:pt idx="93">
                  <c:v>1</c:v>
                </c:pt>
                <c:pt idx="94">
                  <c:v>3</c:v>
                </c:pt>
                <c:pt idx="95">
                  <c:v>2</c:v>
                </c:pt>
                <c:pt idx="96">
                  <c:v>1.6666666666666601</c:v>
                </c:pt>
                <c:pt idx="97">
                  <c:v>1.5</c:v>
                </c:pt>
                <c:pt idx="98">
                  <c:v>4</c:v>
                </c:pt>
                <c:pt idx="99">
                  <c:v>1.5</c:v>
                </c:pt>
                <c:pt idx="100">
                  <c:v>2.7647058823529398</c:v>
                </c:pt>
                <c:pt idx="101">
                  <c:v>16.756756756756701</c:v>
                </c:pt>
                <c:pt idx="102">
                  <c:v>3.7105263157894699</c:v>
                </c:pt>
                <c:pt idx="103">
                  <c:v>3.0810810810810798</c:v>
                </c:pt>
                <c:pt idx="104">
                  <c:v>17.105263157894701</c:v>
                </c:pt>
                <c:pt idx="105">
                  <c:v>2.1351351351351302</c:v>
                </c:pt>
                <c:pt idx="106">
                  <c:v>3.6052631578947301</c:v>
                </c:pt>
                <c:pt idx="107">
                  <c:v>19.189189189189101</c:v>
                </c:pt>
                <c:pt idx="108">
                  <c:v>19.473684210526301</c:v>
                </c:pt>
                <c:pt idx="109">
                  <c:v>19.189189189189101</c:v>
                </c:pt>
                <c:pt idx="110">
                  <c:v>2.6842105263157801</c:v>
                </c:pt>
                <c:pt idx="111">
                  <c:v>26.842105263157801</c:v>
                </c:pt>
                <c:pt idx="112">
                  <c:v>16.486486486486399</c:v>
                </c:pt>
                <c:pt idx="113">
                  <c:v>18.947368421052602</c:v>
                </c:pt>
                <c:pt idx="114">
                  <c:v>20.270270270270199</c:v>
                </c:pt>
                <c:pt idx="115">
                  <c:v>24.473684210526301</c:v>
                </c:pt>
                <c:pt idx="116">
                  <c:v>25.135135135135101</c:v>
                </c:pt>
                <c:pt idx="117">
                  <c:v>16.052631578947299</c:v>
                </c:pt>
                <c:pt idx="118">
                  <c:v>4.2432432432432403</c:v>
                </c:pt>
                <c:pt idx="119">
                  <c:v>33.684210526315702</c:v>
                </c:pt>
                <c:pt idx="120">
                  <c:v>27.567567567567501</c:v>
                </c:pt>
                <c:pt idx="121">
                  <c:v>18.947368421052602</c:v>
                </c:pt>
                <c:pt idx="122">
                  <c:v>4.2432432432432403</c:v>
                </c:pt>
                <c:pt idx="123">
                  <c:v>4.2432432432432403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29-48D2-942F-45A8347BC8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0821216"/>
        <c:axId val="650821544"/>
      </c:lineChart>
      <c:catAx>
        <c:axId val="650821216"/>
        <c:scaling>
          <c:orientation val="minMax"/>
        </c:scaling>
        <c:delete val="0"/>
        <c:axPos val="b"/>
        <c:numFmt formatCode="m/d/yyyy\ 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50821544"/>
        <c:crosses val="autoZero"/>
        <c:auto val="0"/>
        <c:lblAlgn val="ctr"/>
        <c:lblOffset val="100"/>
        <c:noMultiLvlLbl val="0"/>
      </c:catAx>
      <c:valAx>
        <c:axId val="65082154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50821216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RNEC-FHEDMZ-01 - AVAREGE</a:t>
            </a:r>
            <a:r>
              <a:rPr lang="es-CO" baseline="0"/>
              <a:t> CPU</a:t>
            </a:r>
            <a:endParaRPr lang="es-C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3.6096185643298029E-2"/>
          <c:y val="0.16927804311086778"/>
          <c:w val="0.95819705716374881"/>
          <c:h val="0.54283777008570022"/>
        </c:manualLayout>
      </c:layout>
      <c:lineChart>
        <c:grouping val="standard"/>
        <c:varyColors val="0"/>
        <c:ser>
          <c:idx val="0"/>
          <c:order val="0"/>
          <c:tx>
            <c:v>Enero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'RNEC-FHEDMZ-01'!$H$2:$H$249</c:f>
              <c:numCache>
                <c:formatCode>m/d/yyyy\ h:mm</c:formatCode>
                <c:ptCount val="248"/>
                <c:pt idx="0">
                  <c:v>44546.254861111112</c:v>
                </c:pt>
                <c:pt idx="1">
                  <c:v>44546.254861111112</c:v>
                </c:pt>
                <c:pt idx="2">
                  <c:v>44546.254861111112</c:v>
                </c:pt>
                <c:pt idx="3">
                  <c:v>44546.254861111112</c:v>
                </c:pt>
                <c:pt idx="4">
                  <c:v>44547.036111111112</c:v>
                </c:pt>
                <c:pt idx="5">
                  <c:v>44547.036111111112</c:v>
                </c:pt>
                <c:pt idx="6">
                  <c:v>44547.036111111112</c:v>
                </c:pt>
                <c:pt idx="7">
                  <c:v>44547.036111111112</c:v>
                </c:pt>
                <c:pt idx="8">
                  <c:v>44548.077777777777</c:v>
                </c:pt>
                <c:pt idx="9">
                  <c:v>44548.077777777777</c:v>
                </c:pt>
                <c:pt idx="10">
                  <c:v>44548.077777777777</c:v>
                </c:pt>
                <c:pt idx="11">
                  <c:v>44548.077777777777</c:v>
                </c:pt>
                <c:pt idx="12">
                  <c:v>44549.119444444441</c:v>
                </c:pt>
                <c:pt idx="13">
                  <c:v>44549.119444444441</c:v>
                </c:pt>
                <c:pt idx="14">
                  <c:v>44549.119444444441</c:v>
                </c:pt>
                <c:pt idx="15">
                  <c:v>44549.119444444441</c:v>
                </c:pt>
                <c:pt idx="16">
                  <c:v>44550.161111111112</c:v>
                </c:pt>
                <c:pt idx="17">
                  <c:v>44550.161111111112</c:v>
                </c:pt>
                <c:pt idx="18">
                  <c:v>44550.161111111112</c:v>
                </c:pt>
                <c:pt idx="19">
                  <c:v>44550.161111111112</c:v>
                </c:pt>
                <c:pt idx="20">
                  <c:v>44551.202777777777</c:v>
                </c:pt>
                <c:pt idx="21">
                  <c:v>44551.202777777777</c:v>
                </c:pt>
                <c:pt idx="22">
                  <c:v>44551.202777777777</c:v>
                </c:pt>
                <c:pt idx="23">
                  <c:v>44551.202777777777</c:v>
                </c:pt>
                <c:pt idx="24">
                  <c:v>44552.244444444441</c:v>
                </c:pt>
                <c:pt idx="25">
                  <c:v>44552.244444444441</c:v>
                </c:pt>
                <c:pt idx="26">
                  <c:v>44552.244444444441</c:v>
                </c:pt>
                <c:pt idx="27">
                  <c:v>44552.244444444441</c:v>
                </c:pt>
                <c:pt idx="28">
                  <c:v>44553.025694444441</c:v>
                </c:pt>
                <c:pt idx="29">
                  <c:v>44553.025694444441</c:v>
                </c:pt>
                <c:pt idx="30">
                  <c:v>44553.025694444441</c:v>
                </c:pt>
                <c:pt idx="31">
                  <c:v>44553.025694444441</c:v>
                </c:pt>
                <c:pt idx="32">
                  <c:v>44554.067361111112</c:v>
                </c:pt>
                <c:pt idx="33">
                  <c:v>44554.067361111112</c:v>
                </c:pt>
                <c:pt idx="34">
                  <c:v>44554.067361111112</c:v>
                </c:pt>
                <c:pt idx="35">
                  <c:v>44554.067361111112</c:v>
                </c:pt>
                <c:pt idx="36">
                  <c:v>44555.109027777777</c:v>
                </c:pt>
                <c:pt idx="37">
                  <c:v>44555.109027777777</c:v>
                </c:pt>
                <c:pt idx="38">
                  <c:v>44555.109027777777</c:v>
                </c:pt>
                <c:pt idx="39">
                  <c:v>44555.109027777777</c:v>
                </c:pt>
                <c:pt idx="40">
                  <c:v>44556.150694444441</c:v>
                </c:pt>
                <c:pt idx="41">
                  <c:v>44556.150694444441</c:v>
                </c:pt>
                <c:pt idx="42">
                  <c:v>44556.150694444441</c:v>
                </c:pt>
                <c:pt idx="43">
                  <c:v>44556.150694444441</c:v>
                </c:pt>
                <c:pt idx="44">
                  <c:v>44557.192361111112</c:v>
                </c:pt>
                <c:pt idx="45">
                  <c:v>44557.192361111112</c:v>
                </c:pt>
                <c:pt idx="46">
                  <c:v>44557.192361111112</c:v>
                </c:pt>
                <c:pt idx="47">
                  <c:v>44557.192361111112</c:v>
                </c:pt>
                <c:pt idx="48">
                  <c:v>44558.234027777777</c:v>
                </c:pt>
                <c:pt idx="49">
                  <c:v>44558.234027777777</c:v>
                </c:pt>
                <c:pt idx="50">
                  <c:v>44558.234027777777</c:v>
                </c:pt>
                <c:pt idx="51">
                  <c:v>44558.234027777777</c:v>
                </c:pt>
                <c:pt idx="52">
                  <c:v>44559.015277777777</c:v>
                </c:pt>
                <c:pt idx="53">
                  <c:v>44559.015277777777</c:v>
                </c:pt>
                <c:pt idx="54">
                  <c:v>44559.015277777777</c:v>
                </c:pt>
                <c:pt idx="55">
                  <c:v>44559.015277777777</c:v>
                </c:pt>
                <c:pt idx="56">
                  <c:v>44560.056944444441</c:v>
                </c:pt>
                <c:pt idx="57">
                  <c:v>44560.056944444441</c:v>
                </c:pt>
                <c:pt idx="58">
                  <c:v>44560.056944444441</c:v>
                </c:pt>
                <c:pt idx="59">
                  <c:v>44560.056944444441</c:v>
                </c:pt>
                <c:pt idx="60">
                  <c:v>44561.098611111112</c:v>
                </c:pt>
                <c:pt idx="61">
                  <c:v>44561.098611111112</c:v>
                </c:pt>
                <c:pt idx="62">
                  <c:v>44561.098611111112</c:v>
                </c:pt>
                <c:pt idx="63">
                  <c:v>44561.098611111112</c:v>
                </c:pt>
                <c:pt idx="64">
                  <c:v>44562.140277777777</c:v>
                </c:pt>
                <c:pt idx="65">
                  <c:v>44562.140277777777</c:v>
                </c:pt>
                <c:pt idx="66">
                  <c:v>44562.140277777777</c:v>
                </c:pt>
                <c:pt idx="67">
                  <c:v>44562.140277777777</c:v>
                </c:pt>
                <c:pt idx="68">
                  <c:v>44563.181944444441</c:v>
                </c:pt>
                <c:pt idx="69">
                  <c:v>44563.181944444441</c:v>
                </c:pt>
                <c:pt idx="70">
                  <c:v>44563.181944444441</c:v>
                </c:pt>
                <c:pt idx="71">
                  <c:v>44563.181944444441</c:v>
                </c:pt>
                <c:pt idx="72">
                  <c:v>44564.223611111112</c:v>
                </c:pt>
                <c:pt idx="73">
                  <c:v>44564.223611111112</c:v>
                </c:pt>
                <c:pt idx="74">
                  <c:v>44564.223611111112</c:v>
                </c:pt>
                <c:pt idx="75">
                  <c:v>44564.223611111112</c:v>
                </c:pt>
                <c:pt idx="76">
                  <c:v>44565.004861111112</c:v>
                </c:pt>
                <c:pt idx="77">
                  <c:v>44565.004861111112</c:v>
                </c:pt>
                <c:pt idx="78">
                  <c:v>44565.004861111112</c:v>
                </c:pt>
                <c:pt idx="79">
                  <c:v>44565.004861111112</c:v>
                </c:pt>
                <c:pt idx="80">
                  <c:v>44566.046527777777</c:v>
                </c:pt>
                <c:pt idx="81">
                  <c:v>44566.046527777777</c:v>
                </c:pt>
                <c:pt idx="82">
                  <c:v>44566.046527777777</c:v>
                </c:pt>
                <c:pt idx="83">
                  <c:v>44566.046527777777</c:v>
                </c:pt>
                <c:pt idx="84">
                  <c:v>44567.088194444441</c:v>
                </c:pt>
                <c:pt idx="85">
                  <c:v>44567.088194444441</c:v>
                </c:pt>
                <c:pt idx="86">
                  <c:v>44567.088194444441</c:v>
                </c:pt>
                <c:pt idx="87">
                  <c:v>44567.088194444441</c:v>
                </c:pt>
                <c:pt idx="88">
                  <c:v>44568.129861111112</c:v>
                </c:pt>
                <c:pt idx="89">
                  <c:v>44568.129861111112</c:v>
                </c:pt>
                <c:pt idx="90">
                  <c:v>44568.129861111112</c:v>
                </c:pt>
                <c:pt idx="91">
                  <c:v>44568.129861111112</c:v>
                </c:pt>
                <c:pt idx="92">
                  <c:v>44569.171527777777</c:v>
                </c:pt>
                <c:pt idx="93">
                  <c:v>44569.171527777777</c:v>
                </c:pt>
                <c:pt idx="94">
                  <c:v>44569.171527777777</c:v>
                </c:pt>
                <c:pt idx="95">
                  <c:v>44569.171527777777</c:v>
                </c:pt>
                <c:pt idx="96">
                  <c:v>44570.213194444441</c:v>
                </c:pt>
                <c:pt idx="97">
                  <c:v>44570.213194444441</c:v>
                </c:pt>
                <c:pt idx="98">
                  <c:v>44570.213194444441</c:v>
                </c:pt>
                <c:pt idx="99">
                  <c:v>44570.213194444441</c:v>
                </c:pt>
                <c:pt idx="100">
                  <c:v>44571.254861111112</c:v>
                </c:pt>
                <c:pt idx="101">
                  <c:v>44571.254861111112</c:v>
                </c:pt>
                <c:pt idx="102">
                  <c:v>44571.254861111112</c:v>
                </c:pt>
                <c:pt idx="103">
                  <c:v>44571.254861111112</c:v>
                </c:pt>
                <c:pt idx="104">
                  <c:v>44572.036111111112</c:v>
                </c:pt>
                <c:pt idx="105">
                  <c:v>44572.036111111112</c:v>
                </c:pt>
                <c:pt idx="106">
                  <c:v>44572.036111111112</c:v>
                </c:pt>
                <c:pt idx="107">
                  <c:v>44572.036111111112</c:v>
                </c:pt>
                <c:pt idx="108">
                  <c:v>44573.077777777777</c:v>
                </c:pt>
                <c:pt idx="109">
                  <c:v>44573.077777777777</c:v>
                </c:pt>
                <c:pt idx="110">
                  <c:v>44573.077777777777</c:v>
                </c:pt>
                <c:pt idx="111">
                  <c:v>44573.077777777777</c:v>
                </c:pt>
                <c:pt idx="112">
                  <c:v>44574.119444444441</c:v>
                </c:pt>
                <c:pt idx="113">
                  <c:v>44574.119444444441</c:v>
                </c:pt>
                <c:pt idx="114">
                  <c:v>44574.119444444441</c:v>
                </c:pt>
                <c:pt idx="115">
                  <c:v>44574.119444444441</c:v>
                </c:pt>
                <c:pt idx="116">
                  <c:v>44575.161111111112</c:v>
                </c:pt>
                <c:pt idx="117">
                  <c:v>44575.161111111112</c:v>
                </c:pt>
                <c:pt idx="118">
                  <c:v>44575.161111111112</c:v>
                </c:pt>
                <c:pt idx="119">
                  <c:v>44575.161111111112</c:v>
                </c:pt>
                <c:pt idx="120">
                  <c:v>44576.202777777777</c:v>
                </c:pt>
                <c:pt idx="121">
                  <c:v>44576.202777777777</c:v>
                </c:pt>
                <c:pt idx="122">
                  <c:v>44576.202777777777</c:v>
                </c:pt>
                <c:pt idx="123">
                  <c:v>44576.202777777777</c:v>
                </c:pt>
                <c:pt idx="124">
                  <c:v>44577.244444444441</c:v>
                </c:pt>
                <c:pt idx="125">
                  <c:v>44577.244444444441</c:v>
                </c:pt>
                <c:pt idx="126">
                  <c:v>44577.244444444441</c:v>
                </c:pt>
                <c:pt idx="127">
                  <c:v>44577.244444444441</c:v>
                </c:pt>
                <c:pt idx="128">
                  <c:v>44578.025694444441</c:v>
                </c:pt>
                <c:pt idx="129">
                  <c:v>44578.025694444441</c:v>
                </c:pt>
                <c:pt idx="130">
                  <c:v>44578.025694444441</c:v>
                </c:pt>
                <c:pt idx="131">
                  <c:v>44578.025694444441</c:v>
                </c:pt>
                <c:pt idx="132">
                  <c:v>44579.067361111112</c:v>
                </c:pt>
                <c:pt idx="133">
                  <c:v>44579.327777777777</c:v>
                </c:pt>
                <c:pt idx="134">
                  <c:v>44579.588194444441</c:v>
                </c:pt>
                <c:pt idx="135">
                  <c:v>44579.848611111112</c:v>
                </c:pt>
                <c:pt idx="136">
                  <c:v>44580.109027777777</c:v>
                </c:pt>
                <c:pt idx="137">
                  <c:v>44580.369444444441</c:v>
                </c:pt>
                <c:pt idx="138">
                  <c:v>44580.629861111112</c:v>
                </c:pt>
                <c:pt idx="139">
                  <c:v>44580.890277777777</c:v>
                </c:pt>
                <c:pt idx="140">
                  <c:v>44581.150694444441</c:v>
                </c:pt>
                <c:pt idx="141">
                  <c:v>44581.411111111112</c:v>
                </c:pt>
                <c:pt idx="142">
                  <c:v>44581.671527777777</c:v>
                </c:pt>
                <c:pt idx="143">
                  <c:v>44581.931944444441</c:v>
                </c:pt>
                <c:pt idx="144">
                  <c:v>44582.192361111112</c:v>
                </c:pt>
                <c:pt idx="145">
                  <c:v>44582.452777777777</c:v>
                </c:pt>
                <c:pt idx="146">
                  <c:v>44582.713194444441</c:v>
                </c:pt>
                <c:pt idx="147">
                  <c:v>44582.973611111112</c:v>
                </c:pt>
                <c:pt idx="148">
                  <c:v>44583.234027777777</c:v>
                </c:pt>
                <c:pt idx="149">
                  <c:v>44583.494444444441</c:v>
                </c:pt>
                <c:pt idx="150">
                  <c:v>44583.754861111112</c:v>
                </c:pt>
                <c:pt idx="151">
                  <c:v>44583.754861111112</c:v>
                </c:pt>
                <c:pt idx="152">
                  <c:v>44584.015277777777</c:v>
                </c:pt>
                <c:pt idx="153">
                  <c:v>44584.275694444441</c:v>
                </c:pt>
                <c:pt idx="154">
                  <c:v>44584.536111111112</c:v>
                </c:pt>
                <c:pt idx="155">
                  <c:v>44584.796527777777</c:v>
                </c:pt>
                <c:pt idx="156">
                  <c:v>44585.056944444441</c:v>
                </c:pt>
                <c:pt idx="157">
                  <c:v>44585.317361111112</c:v>
                </c:pt>
                <c:pt idx="158">
                  <c:v>44585.577777777777</c:v>
                </c:pt>
                <c:pt idx="159">
                  <c:v>44585.838194444441</c:v>
                </c:pt>
                <c:pt idx="160">
                  <c:v>44586.098611111112</c:v>
                </c:pt>
                <c:pt idx="161">
                  <c:v>44586.359027777777</c:v>
                </c:pt>
                <c:pt idx="162">
                  <c:v>44586.619444444441</c:v>
                </c:pt>
                <c:pt idx="163">
                  <c:v>44586.879861111112</c:v>
                </c:pt>
                <c:pt idx="164">
                  <c:v>44587.140277777777</c:v>
                </c:pt>
                <c:pt idx="165">
                  <c:v>44587.400694444441</c:v>
                </c:pt>
                <c:pt idx="166">
                  <c:v>44587.661111111112</c:v>
                </c:pt>
                <c:pt idx="167">
                  <c:v>44587.921527777777</c:v>
                </c:pt>
                <c:pt idx="168">
                  <c:v>44588.181944444441</c:v>
                </c:pt>
                <c:pt idx="169">
                  <c:v>44588.442361111112</c:v>
                </c:pt>
                <c:pt idx="170">
                  <c:v>44588.702777777777</c:v>
                </c:pt>
                <c:pt idx="171">
                  <c:v>44588.963194444441</c:v>
                </c:pt>
                <c:pt idx="172">
                  <c:v>44589.223611111112</c:v>
                </c:pt>
                <c:pt idx="173">
                  <c:v>44589.484027777777</c:v>
                </c:pt>
                <c:pt idx="174">
                  <c:v>44589.744444444441</c:v>
                </c:pt>
                <c:pt idx="175">
                  <c:v>44589.744444444441</c:v>
                </c:pt>
                <c:pt idx="176">
                  <c:v>44590.004861111112</c:v>
                </c:pt>
                <c:pt idx="177">
                  <c:v>44590.265277777777</c:v>
                </c:pt>
                <c:pt idx="178">
                  <c:v>44590.525694444441</c:v>
                </c:pt>
                <c:pt idx="179">
                  <c:v>44590.786111111112</c:v>
                </c:pt>
                <c:pt idx="180">
                  <c:v>44591.046527777777</c:v>
                </c:pt>
                <c:pt idx="181">
                  <c:v>44591.306944444441</c:v>
                </c:pt>
                <c:pt idx="182">
                  <c:v>44591.567361111112</c:v>
                </c:pt>
                <c:pt idx="183">
                  <c:v>44591.827777777777</c:v>
                </c:pt>
                <c:pt idx="184">
                  <c:v>44592.088194444441</c:v>
                </c:pt>
                <c:pt idx="185">
                  <c:v>44592.348611111112</c:v>
                </c:pt>
                <c:pt idx="186">
                  <c:v>44592.609027777777</c:v>
                </c:pt>
                <c:pt idx="187">
                  <c:v>44592.869444444441</c:v>
                </c:pt>
                <c:pt idx="188">
                  <c:v>44593.129861111112</c:v>
                </c:pt>
                <c:pt idx="189">
                  <c:v>44593.390277777777</c:v>
                </c:pt>
                <c:pt idx="190">
                  <c:v>44593.650694444441</c:v>
                </c:pt>
                <c:pt idx="191">
                  <c:v>44593.911111111112</c:v>
                </c:pt>
                <c:pt idx="192">
                  <c:v>44594.171527777777</c:v>
                </c:pt>
                <c:pt idx="193">
                  <c:v>44594.431944444441</c:v>
                </c:pt>
                <c:pt idx="194">
                  <c:v>44594.692361111112</c:v>
                </c:pt>
                <c:pt idx="195">
                  <c:v>44594.952777777777</c:v>
                </c:pt>
                <c:pt idx="196">
                  <c:v>44595.213194444441</c:v>
                </c:pt>
                <c:pt idx="197">
                  <c:v>44595.473611111112</c:v>
                </c:pt>
                <c:pt idx="198">
                  <c:v>44595.734027777777</c:v>
                </c:pt>
                <c:pt idx="199">
                  <c:v>44595.994444444441</c:v>
                </c:pt>
                <c:pt idx="200">
                  <c:v>44596.254861111112</c:v>
                </c:pt>
                <c:pt idx="201">
                  <c:v>44596.515277777777</c:v>
                </c:pt>
                <c:pt idx="202">
                  <c:v>44596.775694444441</c:v>
                </c:pt>
                <c:pt idx="203">
                  <c:v>44596.775694444441</c:v>
                </c:pt>
                <c:pt idx="204">
                  <c:v>44597.036111111112</c:v>
                </c:pt>
                <c:pt idx="205">
                  <c:v>44597.296527777777</c:v>
                </c:pt>
                <c:pt idx="206">
                  <c:v>44597.556944444441</c:v>
                </c:pt>
                <c:pt idx="207">
                  <c:v>44597.817361111112</c:v>
                </c:pt>
                <c:pt idx="208">
                  <c:v>44598.077777777777</c:v>
                </c:pt>
                <c:pt idx="209">
                  <c:v>44598.338194444441</c:v>
                </c:pt>
                <c:pt idx="210">
                  <c:v>44598.598611111112</c:v>
                </c:pt>
                <c:pt idx="211">
                  <c:v>44598.859027777777</c:v>
                </c:pt>
                <c:pt idx="212">
                  <c:v>44599.119444444441</c:v>
                </c:pt>
                <c:pt idx="213">
                  <c:v>44599.379861111112</c:v>
                </c:pt>
                <c:pt idx="214">
                  <c:v>44599.640277777777</c:v>
                </c:pt>
                <c:pt idx="215">
                  <c:v>44599.900694444441</c:v>
                </c:pt>
                <c:pt idx="216">
                  <c:v>44600.161111111112</c:v>
                </c:pt>
                <c:pt idx="217">
                  <c:v>44600.421527777777</c:v>
                </c:pt>
                <c:pt idx="218">
                  <c:v>44600.681944444441</c:v>
                </c:pt>
                <c:pt idx="219">
                  <c:v>44600.942361111112</c:v>
                </c:pt>
                <c:pt idx="220">
                  <c:v>44601.202777777777</c:v>
                </c:pt>
                <c:pt idx="221">
                  <c:v>44601.463194444441</c:v>
                </c:pt>
                <c:pt idx="222">
                  <c:v>44601.723611111112</c:v>
                </c:pt>
                <c:pt idx="223">
                  <c:v>44601.984027777777</c:v>
                </c:pt>
                <c:pt idx="224">
                  <c:v>44602.244444444441</c:v>
                </c:pt>
                <c:pt idx="225">
                  <c:v>44602.504861111112</c:v>
                </c:pt>
                <c:pt idx="226">
                  <c:v>44602.765277777777</c:v>
                </c:pt>
                <c:pt idx="227">
                  <c:v>44602.765277777777</c:v>
                </c:pt>
                <c:pt idx="228">
                  <c:v>44603.025694444441</c:v>
                </c:pt>
                <c:pt idx="229">
                  <c:v>44603.286111111112</c:v>
                </c:pt>
                <c:pt idx="230">
                  <c:v>44603.546527777777</c:v>
                </c:pt>
                <c:pt idx="231">
                  <c:v>44603.806944444441</c:v>
                </c:pt>
                <c:pt idx="232">
                  <c:v>44604.067361111112</c:v>
                </c:pt>
                <c:pt idx="233">
                  <c:v>44604.327777777777</c:v>
                </c:pt>
                <c:pt idx="234">
                  <c:v>44604.588194444441</c:v>
                </c:pt>
                <c:pt idx="235">
                  <c:v>44604.848611111112</c:v>
                </c:pt>
                <c:pt idx="236">
                  <c:v>44605.109027777777</c:v>
                </c:pt>
                <c:pt idx="237">
                  <c:v>44605.369444444441</c:v>
                </c:pt>
                <c:pt idx="238">
                  <c:v>44605.629861111112</c:v>
                </c:pt>
                <c:pt idx="239">
                  <c:v>44605.890277777777</c:v>
                </c:pt>
                <c:pt idx="240">
                  <c:v>44606.150694444441</c:v>
                </c:pt>
                <c:pt idx="241">
                  <c:v>44606.411111111112</c:v>
                </c:pt>
                <c:pt idx="242">
                  <c:v>44606.671527777777</c:v>
                </c:pt>
                <c:pt idx="243">
                  <c:v>44606.931944444441</c:v>
                </c:pt>
                <c:pt idx="244">
                  <c:v>44607.192361111112</c:v>
                </c:pt>
                <c:pt idx="245">
                  <c:v>44607.452777777777</c:v>
                </c:pt>
                <c:pt idx="246">
                  <c:v>44607.713194444441</c:v>
                </c:pt>
                <c:pt idx="247">
                  <c:v>44607.713194444441</c:v>
                </c:pt>
              </c:numCache>
            </c:numRef>
          </c:cat>
          <c:val>
            <c:numRef>
              <c:f>'RNEC-FHEDMZ-01'!$I$2:$I$125</c:f>
              <c:numCache>
                <c:formatCode>General</c:formatCode>
                <c:ptCount val="124"/>
                <c:pt idx="0">
                  <c:v>68</c:v>
                </c:pt>
                <c:pt idx="1">
                  <c:v>68</c:v>
                </c:pt>
                <c:pt idx="2">
                  <c:v>68</c:v>
                </c:pt>
                <c:pt idx="3">
                  <c:v>68</c:v>
                </c:pt>
                <c:pt idx="4">
                  <c:v>45</c:v>
                </c:pt>
                <c:pt idx="5">
                  <c:v>45</c:v>
                </c:pt>
                <c:pt idx="6">
                  <c:v>45</c:v>
                </c:pt>
                <c:pt idx="7">
                  <c:v>45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34</c:v>
                </c:pt>
                <c:pt idx="17">
                  <c:v>34</c:v>
                </c:pt>
                <c:pt idx="18">
                  <c:v>34</c:v>
                </c:pt>
                <c:pt idx="19">
                  <c:v>34</c:v>
                </c:pt>
                <c:pt idx="20">
                  <c:v>46</c:v>
                </c:pt>
                <c:pt idx="21">
                  <c:v>46</c:v>
                </c:pt>
                <c:pt idx="22">
                  <c:v>46</c:v>
                </c:pt>
                <c:pt idx="23">
                  <c:v>46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17</c:v>
                </c:pt>
                <c:pt idx="29">
                  <c:v>17</c:v>
                </c:pt>
                <c:pt idx="30">
                  <c:v>17</c:v>
                </c:pt>
                <c:pt idx="31">
                  <c:v>17</c:v>
                </c:pt>
                <c:pt idx="32">
                  <c:v>41</c:v>
                </c:pt>
                <c:pt idx="33">
                  <c:v>41</c:v>
                </c:pt>
                <c:pt idx="34">
                  <c:v>41</c:v>
                </c:pt>
                <c:pt idx="35">
                  <c:v>41</c:v>
                </c:pt>
                <c:pt idx="36">
                  <c:v>40</c:v>
                </c:pt>
                <c:pt idx="37">
                  <c:v>40</c:v>
                </c:pt>
                <c:pt idx="38">
                  <c:v>40</c:v>
                </c:pt>
                <c:pt idx="39">
                  <c:v>40</c:v>
                </c:pt>
                <c:pt idx="40">
                  <c:v>33</c:v>
                </c:pt>
                <c:pt idx="41">
                  <c:v>33</c:v>
                </c:pt>
                <c:pt idx="42">
                  <c:v>33</c:v>
                </c:pt>
                <c:pt idx="43">
                  <c:v>33</c:v>
                </c:pt>
                <c:pt idx="44">
                  <c:v>11</c:v>
                </c:pt>
                <c:pt idx="45">
                  <c:v>11</c:v>
                </c:pt>
                <c:pt idx="46">
                  <c:v>11</c:v>
                </c:pt>
                <c:pt idx="47">
                  <c:v>11</c:v>
                </c:pt>
                <c:pt idx="48">
                  <c:v>11</c:v>
                </c:pt>
                <c:pt idx="49">
                  <c:v>11</c:v>
                </c:pt>
                <c:pt idx="50">
                  <c:v>11</c:v>
                </c:pt>
                <c:pt idx="51">
                  <c:v>11</c:v>
                </c:pt>
                <c:pt idx="52">
                  <c:v>19</c:v>
                </c:pt>
                <c:pt idx="53">
                  <c:v>19</c:v>
                </c:pt>
                <c:pt idx="54">
                  <c:v>19</c:v>
                </c:pt>
                <c:pt idx="55">
                  <c:v>19</c:v>
                </c:pt>
                <c:pt idx="56">
                  <c:v>23</c:v>
                </c:pt>
                <c:pt idx="57">
                  <c:v>23</c:v>
                </c:pt>
                <c:pt idx="58">
                  <c:v>23</c:v>
                </c:pt>
                <c:pt idx="59">
                  <c:v>23</c:v>
                </c:pt>
                <c:pt idx="60">
                  <c:v>25</c:v>
                </c:pt>
                <c:pt idx="61">
                  <c:v>25</c:v>
                </c:pt>
                <c:pt idx="62">
                  <c:v>25</c:v>
                </c:pt>
                <c:pt idx="63">
                  <c:v>25</c:v>
                </c:pt>
                <c:pt idx="64">
                  <c:v>39</c:v>
                </c:pt>
                <c:pt idx="65">
                  <c:v>39</c:v>
                </c:pt>
                <c:pt idx="66">
                  <c:v>39</c:v>
                </c:pt>
                <c:pt idx="67">
                  <c:v>39</c:v>
                </c:pt>
                <c:pt idx="68">
                  <c:v>33</c:v>
                </c:pt>
                <c:pt idx="69">
                  <c:v>33</c:v>
                </c:pt>
                <c:pt idx="70">
                  <c:v>33</c:v>
                </c:pt>
                <c:pt idx="71">
                  <c:v>33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10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8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31</c:v>
                </c:pt>
                <c:pt idx="85">
                  <c:v>31</c:v>
                </c:pt>
                <c:pt idx="86">
                  <c:v>31</c:v>
                </c:pt>
                <c:pt idx="87">
                  <c:v>31</c:v>
                </c:pt>
                <c:pt idx="88">
                  <c:v>36</c:v>
                </c:pt>
                <c:pt idx="89">
                  <c:v>36</c:v>
                </c:pt>
                <c:pt idx="90">
                  <c:v>36</c:v>
                </c:pt>
                <c:pt idx="91">
                  <c:v>36</c:v>
                </c:pt>
                <c:pt idx="92">
                  <c:v>23</c:v>
                </c:pt>
                <c:pt idx="93">
                  <c:v>23</c:v>
                </c:pt>
                <c:pt idx="94">
                  <c:v>23</c:v>
                </c:pt>
                <c:pt idx="95">
                  <c:v>23</c:v>
                </c:pt>
                <c:pt idx="96">
                  <c:v>29</c:v>
                </c:pt>
                <c:pt idx="97">
                  <c:v>29</c:v>
                </c:pt>
                <c:pt idx="98">
                  <c:v>29</c:v>
                </c:pt>
                <c:pt idx="99">
                  <c:v>29</c:v>
                </c:pt>
                <c:pt idx="100">
                  <c:v>35</c:v>
                </c:pt>
                <c:pt idx="101">
                  <c:v>35</c:v>
                </c:pt>
                <c:pt idx="102">
                  <c:v>35</c:v>
                </c:pt>
                <c:pt idx="103">
                  <c:v>35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38</c:v>
                </c:pt>
                <c:pt idx="109">
                  <c:v>38</c:v>
                </c:pt>
                <c:pt idx="110">
                  <c:v>38</c:v>
                </c:pt>
                <c:pt idx="111">
                  <c:v>38</c:v>
                </c:pt>
                <c:pt idx="112">
                  <c:v>29</c:v>
                </c:pt>
                <c:pt idx="113">
                  <c:v>29</c:v>
                </c:pt>
                <c:pt idx="114">
                  <c:v>29</c:v>
                </c:pt>
                <c:pt idx="115">
                  <c:v>29</c:v>
                </c:pt>
                <c:pt idx="116">
                  <c:v>25</c:v>
                </c:pt>
                <c:pt idx="117">
                  <c:v>25</c:v>
                </c:pt>
                <c:pt idx="118">
                  <c:v>25</c:v>
                </c:pt>
                <c:pt idx="119">
                  <c:v>25</c:v>
                </c:pt>
                <c:pt idx="120">
                  <c:v>27</c:v>
                </c:pt>
                <c:pt idx="121">
                  <c:v>27</c:v>
                </c:pt>
                <c:pt idx="122">
                  <c:v>27</c:v>
                </c:pt>
                <c:pt idx="123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DF-475D-BF1E-73E2F356AC67}"/>
            </c:ext>
          </c:extLst>
        </c:ser>
        <c:ser>
          <c:idx val="1"/>
          <c:order val="1"/>
          <c:tx>
            <c:v>Febrero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'RNEC-FHEDMZ-01'!$H$2:$H$249</c:f>
              <c:numCache>
                <c:formatCode>m/d/yyyy\ h:mm</c:formatCode>
                <c:ptCount val="248"/>
                <c:pt idx="0">
                  <c:v>44546.254861111112</c:v>
                </c:pt>
                <c:pt idx="1">
                  <c:v>44546.254861111112</c:v>
                </c:pt>
                <c:pt idx="2">
                  <c:v>44546.254861111112</c:v>
                </c:pt>
                <c:pt idx="3">
                  <c:v>44546.254861111112</c:v>
                </c:pt>
                <c:pt idx="4">
                  <c:v>44547.036111111112</c:v>
                </c:pt>
                <c:pt idx="5">
                  <c:v>44547.036111111112</c:v>
                </c:pt>
                <c:pt idx="6">
                  <c:v>44547.036111111112</c:v>
                </c:pt>
                <c:pt idx="7">
                  <c:v>44547.036111111112</c:v>
                </c:pt>
                <c:pt idx="8">
                  <c:v>44548.077777777777</c:v>
                </c:pt>
                <c:pt idx="9">
                  <c:v>44548.077777777777</c:v>
                </c:pt>
                <c:pt idx="10">
                  <c:v>44548.077777777777</c:v>
                </c:pt>
                <c:pt idx="11">
                  <c:v>44548.077777777777</c:v>
                </c:pt>
                <c:pt idx="12">
                  <c:v>44549.119444444441</c:v>
                </c:pt>
                <c:pt idx="13">
                  <c:v>44549.119444444441</c:v>
                </c:pt>
                <c:pt idx="14">
                  <c:v>44549.119444444441</c:v>
                </c:pt>
                <c:pt idx="15">
                  <c:v>44549.119444444441</c:v>
                </c:pt>
                <c:pt idx="16">
                  <c:v>44550.161111111112</c:v>
                </c:pt>
                <c:pt idx="17">
                  <c:v>44550.161111111112</c:v>
                </c:pt>
                <c:pt idx="18">
                  <c:v>44550.161111111112</c:v>
                </c:pt>
                <c:pt idx="19">
                  <c:v>44550.161111111112</c:v>
                </c:pt>
                <c:pt idx="20">
                  <c:v>44551.202777777777</c:v>
                </c:pt>
                <c:pt idx="21">
                  <c:v>44551.202777777777</c:v>
                </c:pt>
                <c:pt idx="22">
                  <c:v>44551.202777777777</c:v>
                </c:pt>
                <c:pt idx="23">
                  <c:v>44551.202777777777</c:v>
                </c:pt>
                <c:pt idx="24">
                  <c:v>44552.244444444441</c:v>
                </c:pt>
                <c:pt idx="25">
                  <c:v>44552.244444444441</c:v>
                </c:pt>
                <c:pt idx="26">
                  <c:v>44552.244444444441</c:v>
                </c:pt>
                <c:pt idx="27">
                  <c:v>44552.244444444441</c:v>
                </c:pt>
                <c:pt idx="28">
                  <c:v>44553.025694444441</c:v>
                </c:pt>
                <c:pt idx="29">
                  <c:v>44553.025694444441</c:v>
                </c:pt>
                <c:pt idx="30">
                  <c:v>44553.025694444441</c:v>
                </c:pt>
                <c:pt idx="31">
                  <c:v>44553.025694444441</c:v>
                </c:pt>
                <c:pt idx="32">
                  <c:v>44554.067361111112</c:v>
                </c:pt>
                <c:pt idx="33">
                  <c:v>44554.067361111112</c:v>
                </c:pt>
                <c:pt idx="34">
                  <c:v>44554.067361111112</c:v>
                </c:pt>
                <c:pt idx="35">
                  <c:v>44554.067361111112</c:v>
                </c:pt>
                <c:pt idx="36">
                  <c:v>44555.109027777777</c:v>
                </c:pt>
                <c:pt idx="37">
                  <c:v>44555.109027777777</c:v>
                </c:pt>
                <c:pt idx="38">
                  <c:v>44555.109027777777</c:v>
                </c:pt>
                <c:pt idx="39">
                  <c:v>44555.109027777777</c:v>
                </c:pt>
                <c:pt idx="40">
                  <c:v>44556.150694444441</c:v>
                </c:pt>
                <c:pt idx="41">
                  <c:v>44556.150694444441</c:v>
                </c:pt>
                <c:pt idx="42">
                  <c:v>44556.150694444441</c:v>
                </c:pt>
                <c:pt idx="43">
                  <c:v>44556.150694444441</c:v>
                </c:pt>
                <c:pt idx="44">
                  <c:v>44557.192361111112</c:v>
                </c:pt>
                <c:pt idx="45">
                  <c:v>44557.192361111112</c:v>
                </c:pt>
                <c:pt idx="46">
                  <c:v>44557.192361111112</c:v>
                </c:pt>
                <c:pt idx="47">
                  <c:v>44557.192361111112</c:v>
                </c:pt>
                <c:pt idx="48">
                  <c:v>44558.234027777777</c:v>
                </c:pt>
                <c:pt idx="49">
                  <c:v>44558.234027777777</c:v>
                </c:pt>
                <c:pt idx="50">
                  <c:v>44558.234027777777</c:v>
                </c:pt>
                <c:pt idx="51">
                  <c:v>44558.234027777777</c:v>
                </c:pt>
                <c:pt idx="52">
                  <c:v>44559.015277777777</c:v>
                </c:pt>
                <c:pt idx="53">
                  <c:v>44559.015277777777</c:v>
                </c:pt>
                <c:pt idx="54">
                  <c:v>44559.015277777777</c:v>
                </c:pt>
                <c:pt idx="55">
                  <c:v>44559.015277777777</c:v>
                </c:pt>
                <c:pt idx="56">
                  <c:v>44560.056944444441</c:v>
                </c:pt>
                <c:pt idx="57">
                  <c:v>44560.056944444441</c:v>
                </c:pt>
                <c:pt idx="58">
                  <c:v>44560.056944444441</c:v>
                </c:pt>
                <c:pt idx="59">
                  <c:v>44560.056944444441</c:v>
                </c:pt>
                <c:pt idx="60">
                  <c:v>44561.098611111112</c:v>
                </c:pt>
                <c:pt idx="61">
                  <c:v>44561.098611111112</c:v>
                </c:pt>
                <c:pt idx="62">
                  <c:v>44561.098611111112</c:v>
                </c:pt>
                <c:pt idx="63">
                  <c:v>44561.098611111112</c:v>
                </c:pt>
                <c:pt idx="64">
                  <c:v>44562.140277777777</c:v>
                </c:pt>
                <c:pt idx="65">
                  <c:v>44562.140277777777</c:v>
                </c:pt>
                <c:pt idx="66">
                  <c:v>44562.140277777777</c:v>
                </c:pt>
                <c:pt idx="67">
                  <c:v>44562.140277777777</c:v>
                </c:pt>
                <c:pt idx="68">
                  <c:v>44563.181944444441</c:v>
                </c:pt>
                <c:pt idx="69">
                  <c:v>44563.181944444441</c:v>
                </c:pt>
                <c:pt idx="70">
                  <c:v>44563.181944444441</c:v>
                </c:pt>
                <c:pt idx="71">
                  <c:v>44563.181944444441</c:v>
                </c:pt>
                <c:pt idx="72">
                  <c:v>44564.223611111112</c:v>
                </c:pt>
                <c:pt idx="73">
                  <c:v>44564.223611111112</c:v>
                </c:pt>
                <c:pt idx="74">
                  <c:v>44564.223611111112</c:v>
                </c:pt>
                <c:pt idx="75">
                  <c:v>44564.223611111112</c:v>
                </c:pt>
                <c:pt idx="76">
                  <c:v>44565.004861111112</c:v>
                </c:pt>
                <c:pt idx="77">
                  <c:v>44565.004861111112</c:v>
                </c:pt>
                <c:pt idx="78">
                  <c:v>44565.004861111112</c:v>
                </c:pt>
                <c:pt idx="79">
                  <c:v>44565.004861111112</c:v>
                </c:pt>
                <c:pt idx="80">
                  <c:v>44566.046527777777</c:v>
                </c:pt>
                <c:pt idx="81">
                  <c:v>44566.046527777777</c:v>
                </c:pt>
                <c:pt idx="82">
                  <c:v>44566.046527777777</c:v>
                </c:pt>
                <c:pt idx="83">
                  <c:v>44566.046527777777</c:v>
                </c:pt>
                <c:pt idx="84">
                  <c:v>44567.088194444441</c:v>
                </c:pt>
                <c:pt idx="85">
                  <c:v>44567.088194444441</c:v>
                </c:pt>
                <c:pt idx="86">
                  <c:v>44567.088194444441</c:v>
                </c:pt>
                <c:pt idx="87">
                  <c:v>44567.088194444441</c:v>
                </c:pt>
                <c:pt idx="88">
                  <c:v>44568.129861111112</c:v>
                </c:pt>
                <c:pt idx="89">
                  <c:v>44568.129861111112</c:v>
                </c:pt>
                <c:pt idx="90">
                  <c:v>44568.129861111112</c:v>
                </c:pt>
                <c:pt idx="91">
                  <c:v>44568.129861111112</c:v>
                </c:pt>
                <c:pt idx="92">
                  <c:v>44569.171527777777</c:v>
                </c:pt>
                <c:pt idx="93">
                  <c:v>44569.171527777777</c:v>
                </c:pt>
                <c:pt idx="94">
                  <c:v>44569.171527777777</c:v>
                </c:pt>
                <c:pt idx="95">
                  <c:v>44569.171527777777</c:v>
                </c:pt>
                <c:pt idx="96">
                  <c:v>44570.213194444441</c:v>
                </c:pt>
                <c:pt idx="97">
                  <c:v>44570.213194444441</c:v>
                </c:pt>
                <c:pt idx="98">
                  <c:v>44570.213194444441</c:v>
                </c:pt>
                <c:pt idx="99">
                  <c:v>44570.213194444441</c:v>
                </c:pt>
                <c:pt idx="100">
                  <c:v>44571.254861111112</c:v>
                </c:pt>
                <c:pt idx="101">
                  <c:v>44571.254861111112</c:v>
                </c:pt>
                <c:pt idx="102">
                  <c:v>44571.254861111112</c:v>
                </c:pt>
                <c:pt idx="103">
                  <c:v>44571.254861111112</c:v>
                </c:pt>
                <c:pt idx="104">
                  <c:v>44572.036111111112</c:v>
                </c:pt>
                <c:pt idx="105">
                  <c:v>44572.036111111112</c:v>
                </c:pt>
                <c:pt idx="106">
                  <c:v>44572.036111111112</c:v>
                </c:pt>
                <c:pt idx="107">
                  <c:v>44572.036111111112</c:v>
                </c:pt>
                <c:pt idx="108">
                  <c:v>44573.077777777777</c:v>
                </c:pt>
                <c:pt idx="109">
                  <c:v>44573.077777777777</c:v>
                </c:pt>
                <c:pt idx="110">
                  <c:v>44573.077777777777</c:v>
                </c:pt>
                <c:pt idx="111">
                  <c:v>44573.077777777777</c:v>
                </c:pt>
                <c:pt idx="112">
                  <c:v>44574.119444444441</c:v>
                </c:pt>
                <c:pt idx="113">
                  <c:v>44574.119444444441</c:v>
                </c:pt>
                <c:pt idx="114">
                  <c:v>44574.119444444441</c:v>
                </c:pt>
                <c:pt idx="115">
                  <c:v>44574.119444444441</c:v>
                </c:pt>
                <c:pt idx="116">
                  <c:v>44575.161111111112</c:v>
                </c:pt>
                <c:pt idx="117">
                  <c:v>44575.161111111112</c:v>
                </c:pt>
                <c:pt idx="118">
                  <c:v>44575.161111111112</c:v>
                </c:pt>
                <c:pt idx="119">
                  <c:v>44575.161111111112</c:v>
                </c:pt>
                <c:pt idx="120">
                  <c:v>44576.202777777777</c:v>
                </c:pt>
                <c:pt idx="121">
                  <c:v>44576.202777777777</c:v>
                </c:pt>
                <c:pt idx="122">
                  <c:v>44576.202777777777</c:v>
                </c:pt>
                <c:pt idx="123">
                  <c:v>44576.202777777777</c:v>
                </c:pt>
                <c:pt idx="124">
                  <c:v>44577.244444444441</c:v>
                </c:pt>
                <c:pt idx="125">
                  <c:v>44577.244444444441</c:v>
                </c:pt>
                <c:pt idx="126">
                  <c:v>44577.244444444441</c:v>
                </c:pt>
                <c:pt idx="127">
                  <c:v>44577.244444444441</c:v>
                </c:pt>
                <c:pt idx="128">
                  <c:v>44578.025694444441</c:v>
                </c:pt>
                <c:pt idx="129">
                  <c:v>44578.025694444441</c:v>
                </c:pt>
                <c:pt idx="130">
                  <c:v>44578.025694444441</c:v>
                </c:pt>
                <c:pt idx="131">
                  <c:v>44578.025694444441</c:v>
                </c:pt>
                <c:pt idx="132">
                  <c:v>44579.067361111112</c:v>
                </c:pt>
                <c:pt idx="133">
                  <c:v>44579.327777777777</c:v>
                </c:pt>
                <c:pt idx="134">
                  <c:v>44579.588194444441</c:v>
                </c:pt>
                <c:pt idx="135">
                  <c:v>44579.848611111112</c:v>
                </c:pt>
                <c:pt idx="136">
                  <c:v>44580.109027777777</c:v>
                </c:pt>
                <c:pt idx="137">
                  <c:v>44580.369444444441</c:v>
                </c:pt>
                <c:pt idx="138">
                  <c:v>44580.629861111112</c:v>
                </c:pt>
                <c:pt idx="139">
                  <c:v>44580.890277777777</c:v>
                </c:pt>
                <c:pt idx="140">
                  <c:v>44581.150694444441</c:v>
                </c:pt>
                <c:pt idx="141">
                  <c:v>44581.411111111112</c:v>
                </c:pt>
                <c:pt idx="142">
                  <c:v>44581.671527777777</c:v>
                </c:pt>
                <c:pt idx="143">
                  <c:v>44581.931944444441</c:v>
                </c:pt>
                <c:pt idx="144">
                  <c:v>44582.192361111112</c:v>
                </c:pt>
                <c:pt idx="145">
                  <c:v>44582.452777777777</c:v>
                </c:pt>
                <c:pt idx="146">
                  <c:v>44582.713194444441</c:v>
                </c:pt>
                <c:pt idx="147">
                  <c:v>44582.973611111112</c:v>
                </c:pt>
                <c:pt idx="148">
                  <c:v>44583.234027777777</c:v>
                </c:pt>
                <c:pt idx="149">
                  <c:v>44583.494444444441</c:v>
                </c:pt>
                <c:pt idx="150">
                  <c:v>44583.754861111112</c:v>
                </c:pt>
                <c:pt idx="151">
                  <c:v>44583.754861111112</c:v>
                </c:pt>
                <c:pt idx="152">
                  <c:v>44584.015277777777</c:v>
                </c:pt>
                <c:pt idx="153">
                  <c:v>44584.275694444441</c:v>
                </c:pt>
                <c:pt idx="154">
                  <c:v>44584.536111111112</c:v>
                </c:pt>
                <c:pt idx="155">
                  <c:v>44584.796527777777</c:v>
                </c:pt>
                <c:pt idx="156">
                  <c:v>44585.056944444441</c:v>
                </c:pt>
                <c:pt idx="157">
                  <c:v>44585.317361111112</c:v>
                </c:pt>
                <c:pt idx="158">
                  <c:v>44585.577777777777</c:v>
                </c:pt>
                <c:pt idx="159">
                  <c:v>44585.838194444441</c:v>
                </c:pt>
                <c:pt idx="160">
                  <c:v>44586.098611111112</c:v>
                </c:pt>
                <c:pt idx="161">
                  <c:v>44586.359027777777</c:v>
                </c:pt>
                <c:pt idx="162">
                  <c:v>44586.619444444441</c:v>
                </c:pt>
                <c:pt idx="163">
                  <c:v>44586.879861111112</c:v>
                </c:pt>
                <c:pt idx="164">
                  <c:v>44587.140277777777</c:v>
                </c:pt>
                <c:pt idx="165">
                  <c:v>44587.400694444441</c:v>
                </c:pt>
                <c:pt idx="166">
                  <c:v>44587.661111111112</c:v>
                </c:pt>
                <c:pt idx="167">
                  <c:v>44587.921527777777</c:v>
                </c:pt>
                <c:pt idx="168">
                  <c:v>44588.181944444441</c:v>
                </c:pt>
                <c:pt idx="169">
                  <c:v>44588.442361111112</c:v>
                </c:pt>
                <c:pt idx="170">
                  <c:v>44588.702777777777</c:v>
                </c:pt>
                <c:pt idx="171">
                  <c:v>44588.963194444441</c:v>
                </c:pt>
                <c:pt idx="172">
                  <c:v>44589.223611111112</c:v>
                </c:pt>
                <c:pt idx="173">
                  <c:v>44589.484027777777</c:v>
                </c:pt>
                <c:pt idx="174">
                  <c:v>44589.744444444441</c:v>
                </c:pt>
                <c:pt idx="175">
                  <c:v>44589.744444444441</c:v>
                </c:pt>
                <c:pt idx="176">
                  <c:v>44590.004861111112</c:v>
                </c:pt>
                <c:pt idx="177">
                  <c:v>44590.265277777777</c:v>
                </c:pt>
                <c:pt idx="178">
                  <c:v>44590.525694444441</c:v>
                </c:pt>
                <c:pt idx="179">
                  <c:v>44590.786111111112</c:v>
                </c:pt>
                <c:pt idx="180">
                  <c:v>44591.046527777777</c:v>
                </c:pt>
                <c:pt idx="181">
                  <c:v>44591.306944444441</c:v>
                </c:pt>
                <c:pt idx="182">
                  <c:v>44591.567361111112</c:v>
                </c:pt>
                <c:pt idx="183">
                  <c:v>44591.827777777777</c:v>
                </c:pt>
                <c:pt idx="184">
                  <c:v>44592.088194444441</c:v>
                </c:pt>
                <c:pt idx="185">
                  <c:v>44592.348611111112</c:v>
                </c:pt>
                <c:pt idx="186">
                  <c:v>44592.609027777777</c:v>
                </c:pt>
                <c:pt idx="187">
                  <c:v>44592.869444444441</c:v>
                </c:pt>
                <c:pt idx="188">
                  <c:v>44593.129861111112</c:v>
                </c:pt>
                <c:pt idx="189">
                  <c:v>44593.390277777777</c:v>
                </c:pt>
                <c:pt idx="190">
                  <c:v>44593.650694444441</c:v>
                </c:pt>
                <c:pt idx="191">
                  <c:v>44593.911111111112</c:v>
                </c:pt>
                <c:pt idx="192">
                  <c:v>44594.171527777777</c:v>
                </c:pt>
                <c:pt idx="193">
                  <c:v>44594.431944444441</c:v>
                </c:pt>
                <c:pt idx="194">
                  <c:v>44594.692361111112</c:v>
                </c:pt>
                <c:pt idx="195">
                  <c:v>44594.952777777777</c:v>
                </c:pt>
                <c:pt idx="196">
                  <c:v>44595.213194444441</c:v>
                </c:pt>
                <c:pt idx="197">
                  <c:v>44595.473611111112</c:v>
                </c:pt>
                <c:pt idx="198">
                  <c:v>44595.734027777777</c:v>
                </c:pt>
                <c:pt idx="199">
                  <c:v>44595.994444444441</c:v>
                </c:pt>
                <c:pt idx="200">
                  <c:v>44596.254861111112</c:v>
                </c:pt>
                <c:pt idx="201">
                  <c:v>44596.515277777777</c:v>
                </c:pt>
                <c:pt idx="202">
                  <c:v>44596.775694444441</c:v>
                </c:pt>
                <c:pt idx="203">
                  <c:v>44596.775694444441</c:v>
                </c:pt>
                <c:pt idx="204">
                  <c:v>44597.036111111112</c:v>
                </c:pt>
                <c:pt idx="205">
                  <c:v>44597.296527777777</c:v>
                </c:pt>
                <c:pt idx="206">
                  <c:v>44597.556944444441</c:v>
                </c:pt>
                <c:pt idx="207">
                  <c:v>44597.817361111112</c:v>
                </c:pt>
                <c:pt idx="208">
                  <c:v>44598.077777777777</c:v>
                </c:pt>
                <c:pt idx="209">
                  <c:v>44598.338194444441</c:v>
                </c:pt>
                <c:pt idx="210">
                  <c:v>44598.598611111112</c:v>
                </c:pt>
                <c:pt idx="211">
                  <c:v>44598.859027777777</c:v>
                </c:pt>
                <c:pt idx="212">
                  <c:v>44599.119444444441</c:v>
                </c:pt>
                <c:pt idx="213">
                  <c:v>44599.379861111112</c:v>
                </c:pt>
                <c:pt idx="214">
                  <c:v>44599.640277777777</c:v>
                </c:pt>
                <c:pt idx="215">
                  <c:v>44599.900694444441</c:v>
                </c:pt>
                <c:pt idx="216">
                  <c:v>44600.161111111112</c:v>
                </c:pt>
                <c:pt idx="217">
                  <c:v>44600.421527777777</c:v>
                </c:pt>
                <c:pt idx="218">
                  <c:v>44600.681944444441</c:v>
                </c:pt>
                <c:pt idx="219">
                  <c:v>44600.942361111112</c:v>
                </c:pt>
                <c:pt idx="220">
                  <c:v>44601.202777777777</c:v>
                </c:pt>
                <c:pt idx="221">
                  <c:v>44601.463194444441</c:v>
                </c:pt>
                <c:pt idx="222">
                  <c:v>44601.723611111112</c:v>
                </c:pt>
                <c:pt idx="223">
                  <c:v>44601.984027777777</c:v>
                </c:pt>
                <c:pt idx="224">
                  <c:v>44602.244444444441</c:v>
                </c:pt>
                <c:pt idx="225">
                  <c:v>44602.504861111112</c:v>
                </c:pt>
                <c:pt idx="226">
                  <c:v>44602.765277777777</c:v>
                </c:pt>
                <c:pt idx="227">
                  <c:v>44602.765277777777</c:v>
                </c:pt>
                <c:pt idx="228">
                  <c:v>44603.025694444441</c:v>
                </c:pt>
                <c:pt idx="229">
                  <c:v>44603.286111111112</c:v>
                </c:pt>
                <c:pt idx="230">
                  <c:v>44603.546527777777</c:v>
                </c:pt>
                <c:pt idx="231">
                  <c:v>44603.806944444441</c:v>
                </c:pt>
                <c:pt idx="232">
                  <c:v>44604.067361111112</c:v>
                </c:pt>
                <c:pt idx="233">
                  <c:v>44604.327777777777</c:v>
                </c:pt>
                <c:pt idx="234">
                  <c:v>44604.588194444441</c:v>
                </c:pt>
                <c:pt idx="235">
                  <c:v>44604.848611111112</c:v>
                </c:pt>
                <c:pt idx="236">
                  <c:v>44605.109027777777</c:v>
                </c:pt>
                <c:pt idx="237">
                  <c:v>44605.369444444441</c:v>
                </c:pt>
                <c:pt idx="238">
                  <c:v>44605.629861111112</c:v>
                </c:pt>
                <c:pt idx="239">
                  <c:v>44605.890277777777</c:v>
                </c:pt>
                <c:pt idx="240">
                  <c:v>44606.150694444441</c:v>
                </c:pt>
                <c:pt idx="241">
                  <c:v>44606.411111111112</c:v>
                </c:pt>
                <c:pt idx="242">
                  <c:v>44606.671527777777</c:v>
                </c:pt>
                <c:pt idx="243">
                  <c:v>44606.931944444441</c:v>
                </c:pt>
                <c:pt idx="244">
                  <c:v>44607.192361111112</c:v>
                </c:pt>
                <c:pt idx="245">
                  <c:v>44607.452777777777</c:v>
                </c:pt>
                <c:pt idx="246">
                  <c:v>44607.713194444441</c:v>
                </c:pt>
                <c:pt idx="247">
                  <c:v>44607.713194444441</c:v>
                </c:pt>
              </c:numCache>
            </c:numRef>
          </c:cat>
          <c:val>
            <c:numRef>
              <c:f>'RNEC-FHEDMZ-01'!$I$126:$I$249</c:f>
              <c:numCache>
                <c:formatCode>General</c:formatCode>
                <c:ptCount val="124"/>
                <c:pt idx="0">
                  <c:v>32</c:v>
                </c:pt>
                <c:pt idx="1">
                  <c:v>32</c:v>
                </c:pt>
                <c:pt idx="2">
                  <c:v>32</c:v>
                </c:pt>
                <c:pt idx="3">
                  <c:v>32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33</c:v>
                </c:pt>
                <c:pt idx="8">
                  <c:v>8</c:v>
                </c:pt>
                <c:pt idx="9">
                  <c:v>23</c:v>
                </c:pt>
                <c:pt idx="10">
                  <c:v>6</c:v>
                </c:pt>
                <c:pt idx="11">
                  <c:v>6</c:v>
                </c:pt>
                <c:pt idx="12">
                  <c:v>8</c:v>
                </c:pt>
                <c:pt idx="13">
                  <c:v>8</c:v>
                </c:pt>
                <c:pt idx="14">
                  <c:v>6</c:v>
                </c:pt>
                <c:pt idx="15">
                  <c:v>22</c:v>
                </c:pt>
                <c:pt idx="16">
                  <c:v>15</c:v>
                </c:pt>
                <c:pt idx="17">
                  <c:v>11</c:v>
                </c:pt>
                <c:pt idx="18">
                  <c:v>35</c:v>
                </c:pt>
                <c:pt idx="19">
                  <c:v>6</c:v>
                </c:pt>
                <c:pt idx="20">
                  <c:v>37</c:v>
                </c:pt>
                <c:pt idx="21">
                  <c:v>50</c:v>
                </c:pt>
                <c:pt idx="22">
                  <c:v>9</c:v>
                </c:pt>
                <c:pt idx="23">
                  <c:v>33</c:v>
                </c:pt>
                <c:pt idx="24">
                  <c:v>6</c:v>
                </c:pt>
                <c:pt idx="25">
                  <c:v>6</c:v>
                </c:pt>
                <c:pt idx="26">
                  <c:v>17</c:v>
                </c:pt>
                <c:pt idx="27">
                  <c:v>17</c:v>
                </c:pt>
                <c:pt idx="28">
                  <c:v>4</c:v>
                </c:pt>
                <c:pt idx="29">
                  <c:v>28</c:v>
                </c:pt>
                <c:pt idx="30">
                  <c:v>9</c:v>
                </c:pt>
                <c:pt idx="31">
                  <c:v>42</c:v>
                </c:pt>
                <c:pt idx="32">
                  <c:v>5</c:v>
                </c:pt>
                <c:pt idx="33">
                  <c:v>4</c:v>
                </c:pt>
                <c:pt idx="34">
                  <c:v>4</c:v>
                </c:pt>
                <c:pt idx="35">
                  <c:v>38</c:v>
                </c:pt>
                <c:pt idx="36">
                  <c:v>7</c:v>
                </c:pt>
                <c:pt idx="37">
                  <c:v>5</c:v>
                </c:pt>
                <c:pt idx="38">
                  <c:v>48</c:v>
                </c:pt>
                <c:pt idx="39">
                  <c:v>7</c:v>
                </c:pt>
                <c:pt idx="40">
                  <c:v>18</c:v>
                </c:pt>
                <c:pt idx="41">
                  <c:v>10</c:v>
                </c:pt>
                <c:pt idx="42">
                  <c:v>5</c:v>
                </c:pt>
                <c:pt idx="43">
                  <c:v>9</c:v>
                </c:pt>
                <c:pt idx="44">
                  <c:v>9</c:v>
                </c:pt>
                <c:pt idx="45">
                  <c:v>34</c:v>
                </c:pt>
                <c:pt idx="46">
                  <c:v>37</c:v>
                </c:pt>
                <c:pt idx="47">
                  <c:v>30</c:v>
                </c:pt>
                <c:pt idx="48">
                  <c:v>30</c:v>
                </c:pt>
                <c:pt idx="49">
                  <c:v>8</c:v>
                </c:pt>
                <c:pt idx="50">
                  <c:v>21</c:v>
                </c:pt>
                <c:pt idx="51">
                  <c:v>21</c:v>
                </c:pt>
                <c:pt idx="52">
                  <c:v>5</c:v>
                </c:pt>
                <c:pt idx="53">
                  <c:v>4</c:v>
                </c:pt>
                <c:pt idx="54">
                  <c:v>5</c:v>
                </c:pt>
                <c:pt idx="55">
                  <c:v>7</c:v>
                </c:pt>
                <c:pt idx="56">
                  <c:v>41</c:v>
                </c:pt>
                <c:pt idx="57">
                  <c:v>5</c:v>
                </c:pt>
                <c:pt idx="58">
                  <c:v>9</c:v>
                </c:pt>
                <c:pt idx="59">
                  <c:v>5</c:v>
                </c:pt>
                <c:pt idx="60">
                  <c:v>6</c:v>
                </c:pt>
                <c:pt idx="61">
                  <c:v>24</c:v>
                </c:pt>
                <c:pt idx="62">
                  <c:v>13</c:v>
                </c:pt>
                <c:pt idx="63">
                  <c:v>7</c:v>
                </c:pt>
                <c:pt idx="64">
                  <c:v>54</c:v>
                </c:pt>
                <c:pt idx="65">
                  <c:v>7</c:v>
                </c:pt>
                <c:pt idx="66">
                  <c:v>10</c:v>
                </c:pt>
                <c:pt idx="67">
                  <c:v>3</c:v>
                </c:pt>
                <c:pt idx="68">
                  <c:v>49</c:v>
                </c:pt>
                <c:pt idx="69">
                  <c:v>5</c:v>
                </c:pt>
                <c:pt idx="70">
                  <c:v>8</c:v>
                </c:pt>
                <c:pt idx="71">
                  <c:v>5</c:v>
                </c:pt>
                <c:pt idx="72">
                  <c:v>16</c:v>
                </c:pt>
                <c:pt idx="73">
                  <c:v>7</c:v>
                </c:pt>
                <c:pt idx="74">
                  <c:v>5</c:v>
                </c:pt>
                <c:pt idx="75">
                  <c:v>44</c:v>
                </c:pt>
                <c:pt idx="76">
                  <c:v>11</c:v>
                </c:pt>
                <c:pt idx="77">
                  <c:v>7</c:v>
                </c:pt>
                <c:pt idx="78">
                  <c:v>19</c:v>
                </c:pt>
                <c:pt idx="79">
                  <c:v>19</c:v>
                </c:pt>
                <c:pt idx="80">
                  <c:v>5</c:v>
                </c:pt>
                <c:pt idx="81">
                  <c:v>49</c:v>
                </c:pt>
                <c:pt idx="82">
                  <c:v>35</c:v>
                </c:pt>
                <c:pt idx="83">
                  <c:v>7</c:v>
                </c:pt>
                <c:pt idx="84">
                  <c:v>46</c:v>
                </c:pt>
                <c:pt idx="85">
                  <c:v>5</c:v>
                </c:pt>
                <c:pt idx="86">
                  <c:v>19</c:v>
                </c:pt>
                <c:pt idx="87">
                  <c:v>7</c:v>
                </c:pt>
                <c:pt idx="88">
                  <c:v>8</c:v>
                </c:pt>
                <c:pt idx="89">
                  <c:v>5</c:v>
                </c:pt>
                <c:pt idx="90">
                  <c:v>36</c:v>
                </c:pt>
                <c:pt idx="91">
                  <c:v>5</c:v>
                </c:pt>
                <c:pt idx="92">
                  <c:v>4</c:v>
                </c:pt>
                <c:pt idx="93">
                  <c:v>31</c:v>
                </c:pt>
                <c:pt idx="94">
                  <c:v>40</c:v>
                </c:pt>
                <c:pt idx="95">
                  <c:v>31</c:v>
                </c:pt>
                <c:pt idx="96">
                  <c:v>5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5</c:v>
                </c:pt>
                <c:pt idx="101">
                  <c:v>5</c:v>
                </c:pt>
                <c:pt idx="102">
                  <c:v>9</c:v>
                </c:pt>
                <c:pt idx="103">
                  <c:v>9</c:v>
                </c:pt>
                <c:pt idx="104">
                  <c:v>3</c:v>
                </c:pt>
                <c:pt idx="105">
                  <c:v>28</c:v>
                </c:pt>
                <c:pt idx="106">
                  <c:v>6</c:v>
                </c:pt>
                <c:pt idx="107">
                  <c:v>38</c:v>
                </c:pt>
                <c:pt idx="108">
                  <c:v>44</c:v>
                </c:pt>
                <c:pt idx="109">
                  <c:v>13</c:v>
                </c:pt>
                <c:pt idx="110">
                  <c:v>7</c:v>
                </c:pt>
                <c:pt idx="111">
                  <c:v>7</c:v>
                </c:pt>
                <c:pt idx="112">
                  <c:v>10</c:v>
                </c:pt>
                <c:pt idx="113">
                  <c:v>6</c:v>
                </c:pt>
                <c:pt idx="114">
                  <c:v>21</c:v>
                </c:pt>
                <c:pt idx="115">
                  <c:v>19</c:v>
                </c:pt>
                <c:pt idx="116">
                  <c:v>5</c:v>
                </c:pt>
                <c:pt idx="117">
                  <c:v>39</c:v>
                </c:pt>
                <c:pt idx="118">
                  <c:v>9</c:v>
                </c:pt>
                <c:pt idx="119">
                  <c:v>32</c:v>
                </c:pt>
                <c:pt idx="120">
                  <c:v>4</c:v>
                </c:pt>
                <c:pt idx="121">
                  <c:v>5</c:v>
                </c:pt>
                <c:pt idx="122">
                  <c:v>5</c:v>
                </c:pt>
                <c:pt idx="12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DF-475D-BF1E-73E2F356AC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2687880"/>
        <c:axId val="332689848"/>
      </c:lineChart>
      <c:catAx>
        <c:axId val="332687880"/>
        <c:scaling>
          <c:orientation val="minMax"/>
        </c:scaling>
        <c:delete val="0"/>
        <c:axPos val="b"/>
        <c:numFmt formatCode="m/d/yyyy\ 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32689848"/>
        <c:crosses val="autoZero"/>
        <c:auto val="0"/>
        <c:lblAlgn val="ctr"/>
        <c:lblOffset val="100"/>
        <c:noMultiLvlLbl val="0"/>
      </c:catAx>
      <c:valAx>
        <c:axId val="3326898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32687880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652755905511822"/>
          <c:y val="1.4675196850393674E-2"/>
          <c:w val="0.14189289629935498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RNEC-FHEDMZ-01 - PEAK CPU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9.0402941040584509E-2"/>
          <c:y val="0.17098411104458203"/>
          <c:w val="0.90275738609596878"/>
          <c:h val="0.51977099055543186"/>
        </c:manualLayout>
      </c:layout>
      <c:lineChart>
        <c:grouping val="standard"/>
        <c:varyColors val="0"/>
        <c:ser>
          <c:idx val="0"/>
          <c:order val="0"/>
          <c:tx>
            <c:v>Enero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'RNEC-FHEDMZ-01'!$M$2:$M$249</c:f>
              <c:numCache>
                <c:formatCode>m/d/yyyy\ h:mm</c:formatCode>
                <c:ptCount val="248"/>
                <c:pt idx="0">
                  <c:v>44546.254861111112</c:v>
                </c:pt>
                <c:pt idx="1">
                  <c:v>44546.254861111112</c:v>
                </c:pt>
                <c:pt idx="2">
                  <c:v>44546.254861111112</c:v>
                </c:pt>
                <c:pt idx="3">
                  <c:v>44546.254861111112</c:v>
                </c:pt>
                <c:pt idx="4">
                  <c:v>44547.036111111112</c:v>
                </c:pt>
                <c:pt idx="5">
                  <c:v>44547.036111111112</c:v>
                </c:pt>
                <c:pt idx="6">
                  <c:v>44547.036111111112</c:v>
                </c:pt>
                <c:pt idx="7">
                  <c:v>44547.036111111112</c:v>
                </c:pt>
                <c:pt idx="8">
                  <c:v>44548.077777777777</c:v>
                </c:pt>
                <c:pt idx="9">
                  <c:v>44548.077777777777</c:v>
                </c:pt>
                <c:pt idx="10">
                  <c:v>44548.077777777777</c:v>
                </c:pt>
                <c:pt idx="11">
                  <c:v>44548.077777777777</c:v>
                </c:pt>
                <c:pt idx="12">
                  <c:v>44549.119444444441</c:v>
                </c:pt>
                <c:pt idx="13">
                  <c:v>44549.119444444441</c:v>
                </c:pt>
                <c:pt idx="14">
                  <c:v>44549.119444444441</c:v>
                </c:pt>
                <c:pt idx="15">
                  <c:v>44549.119444444441</c:v>
                </c:pt>
                <c:pt idx="16">
                  <c:v>44550.161111111112</c:v>
                </c:pt>
                <c:pt idx="17">
                  <c:v>44550.161111111112</c:v>
                </c:pt>
                <c:pt idx="18">
                  <c:v>44550.161111111112</c:v>
                </c:pt>
                <c:pt idx="19">
                  <c:v>44550.161111111112</c:v>
                </c:pt>
                <c:pt idx="20">
                  <c:v>44551.202777777777</c:v>
                </c:pt>
                <c:pt idx="21">
                  <c:v>44551.202777777777</c:v>
                </c:pt>
                <c:pt idx="22">
                  <c:v>44551.202777777777</c:v>
                </c:pt>
                <c:pt idx="23">
                  <c:v>44551.202777777777</c:v>
                </c:pt>
                <c:pt idx="24">
                  <c:v>44552.244444444441</c:v>
                </c:pt>
                <c:pt idx="25">
                  <c:v>44552.244444444441</c:v>
                </c:pt>
                <c:pt idx="26">
                  <c:v>44552.244444444441</c:v>
                </c:pt>
                <c:pt idx="27">
                  <c:v>44552.244444444441</c:v>
                </c:pt>
                <c:pt idx="28">
                  <c:v>44553.025694444441</c:v>
                </c:pt>
                <c:pt idx="29">
                  <c:v>44553.025694444441</c:v>
                </c:pt>
                <c:pt idx="30">
                  <c:v>44553.025694444441</c:v>
                </c:pt>
                <c:pt idx="31">
                  <c:v>44553.025694444441</c:v>
                </c:pt>
                <c:pt idx="32">
                  <c:v>44554.067361111112</c:v>
                </c:pt>
                <c:pt idx="33">
                  <c:v>44554.067361111112</c:v>
                </c:pt>
                <c:pt idx="34">
                  <c:v>44554.067361111112</c:v>
                </c:pt>
                <c:pt idx="35">
                  <c:v>44554.067361111112</c:v>
                </c:pt>
                <c:pt idx="36">
                  <c:v>44555.109027777777</c:v>
                </c:pt>
                <c:pt idx="37">
                  <c:v>44555.109027777777</c:v>
                </c:pt>
                <c:pt idx="38">
                  <c:v>44555.109027777777</c:v>
                </c:pt>
                <c:pt idx="39">
                  <c:v>44555.109027777777</c:v>
                </c:pt>
                <c:pt idx="40">
                  <c:v>44556.150694444441</c:v>
                </c:pt>
                <c:pt idx="41">
                  <c:v>44556.150694444441</c:v>
                </c:pt>
                <c:pt idx="42">
                  <c:v>44556.150694444441</c:v>
                </c:pt>
                <c:pt idx="43">
                  <c:v>44556.150694444441</c:v>
                </c:pt>
                <c:pt idx="44">
                  <c:v>44557.192361111112</c:v>
                </c:pt>
                <c:pt idx="45">
                  <c:v>44557.192361111112</c:v>
                </c:pt>
                <c:pt idx="46">
                  <c:v>44557.192361111112</c:v>
                </c:pt>
                <c:pt idx="47">
                  <c:v>44557.192361111112</c:v>
                </c:pt>
                <c:pt idx="48">
                  <c:v>44558.234027777777</c:v>
                </c:pt>
                <c:pt idx="49">
                  <c:v>44558.234027777777</c:v>
                </c:pt>
                <c:pt idx="50">
                  <c:v>44558.234027777777</c:v>
                </c:pt>
                <c:pt idx="51">
                  <c:v>44558.234027777777</c:v>
                </c:pt>
                <c:pt idx="52">
                  <c:v>44559.015277777777</c:v>
                </c:pt>
                <c:pt idx="53">
                  <c:v>44559.015277777777</c:v>
                </c:pt>
                <c:pt idx="54">
                  <c:v>44559.015277777777</c:v>
                </c:pt>
                <c:pt idx="55">
                  <c:v>44559.015277777777</c:v>
                </c:pt>
                <c:pt idx="56">
                  <c:v>44560.056944444441</c:v>
                </c:pt>
                <c:pt idx="57">
                  <c:v>44560.056944444441</c:v>
                </c:pt>
                <c:pt idx="58">
                  <c:v>44560.056944444441</c:v>
                </c:pt>
                <c:pt idx="59">
                  <c:v>44560.056944444441</c:v>
                </c:pt>
                <c:pt idx="60">
                  <c:v>44561.098611111112</c:v>
                </c:pt>
                <c:pt idx="61">
                  <c:v>44561.098611111112</c:v>
                </c:pt>
                <c:pt idx="62">
                  <c:v>44561.098611111112</c:v>
                </c:pt>
                <c:pt idx="63">
                  <c:v>44561.098611111112</c:v>
                </c:pt>
                <c:pt idx="64">
                  <c:v>44562.140277777777</c:v>
                </c:pt>
                <c:pt idx="65">
                  <c:v>44562.140277777777</c:v>
                </c:pt>
                <c:pt idx="66">
                  <c:v>44562.140277777777</c:v>
                </c:pt>
                <c:pt idx="67">
                  <c:v>44562.140277777777</c:v>
                </c:pt>
                <c:pt idx="68">
                  <c:v>44563.181944444441</c:v>
                </c:pt>
                <c:pt idx="69">
                  <c:v>44563.181944444441</c:v>
                </c:pt>
                <c:pt idx="70">
                  <c:v>44563.181944444441</c:v>
                </c:pt>
                <c:pt idx="71">
                  <c:v>44563.181944444441</c:v>
                </c:pt>
                <c:pt idx="72">
                  <c:v>44564.223611111112</c:v>
                </c:pt>
                <c:pt idx="73">
                  <c:v>44564.223611111112</c:v>
                </c:pt>
                <c:pt idx="74">
                  <c:v>44564.223611111112</c:v>
                </c:pt>
                <c:pt idx="75">
                  <c:v>44564.223611111112</c:v>
                </c:pt>
                <c:pt idx="76">
                  <c:v>44565.004861111112</c:v>
                </c:pt>
                <c:pt idx="77">
                  <c:v>44565.004861111112</c:v>
                </c:pt>
                <c:pt idx="78">
                  <c:v>44565.004861111112</c:v>
                </c:pt>
                <c:pt idx="79">
                  <c:v>44565.004861111112</c:v>
                </c:pt>
                <c:pt idx="80">
                  <c:v>44566.046527777777</c:v>
                </c:pt>
                <c:pt idx="81">
                  <c:v>44566.046527777777</c:v>
                </c:pt>
                <c:pt idx="82">
                  <c:v>44566.046527777777</c:v>
                </c:pt>
                <c:pt idx="83">
                  <c:v>44566.046527777777</c:v>
                </c:pt>
                <c:pt idx="84">
                  <c:v>44567.088194444441</c:v>
                </c:pt>
                <c:pt idx="85">
                  <c:v>44567.088194444441</c:v>
                </c:pt>
                <c:pt idx="86">
                  <c:v>44567.088194444441</c:v>
                </c:pt>
                <c:pt idx="87">
                  <c:v>44567.088194444441</c:v>
                </c:pt>
                <c:pt idx="88">
                  <c:v>44568.129861111112</c:v>
                </c:pt>
                <c:pt idx="89">
                  <c:v>44568.129861111112</c:v>
                </c:pt>
                <c:pt idx="90">
                  <c:v>44568.129861111112</c:v>
                </c:pt>
                <c:pt idx="91">
                  <c:v>44568.129861111112</c:v>
                </c:pt>
                <c:pt idx="92">
                  <c:v>44569.171527777777</c:v>
                </c:pt>
                <c:pt idx="93">
                  <c:v>44569.171527777777</c:v>
                </c:pt>
                <c:pt idx="94">
                  <c:v>44569.171527777777</c:v>
                </c:pt>
                <c:pt idx="95">
                  <c:v>44569.171527777777</c:v>
                </c:pt>
                <c:pt idx="96">
                  <c:v>44570.213194444441</c:v>
                </c:pt>
                <c:pt idx="97">
                  <c:v>44570.213194444441</c:v>
                </c:pt>
                <c:pt idx="98">
                  <c:v>44570.213194444441</c:v>
                </c:pt>
                <c:pt idx="99">
                  <c:v>44570.213194444441</c:v>
                </c:pt>
                <c:pt idx="100">
                  <c:v>44571.254861111112</c:v>
                </c:pt>
                <c:pt idx="101">
                  <c:v>44571.254861111112</c:v>
                </c:pt>
                <c:pt idx="102">
                  <c:v>44571.254861111112</c:v>
                </c:pt>
                <c:pt idx="103">
                  <c:v>44571.254861111112</c:v>
                </c:pt>
                <c:pt idx="104">
                  <c:v>44572.036111111112</c:v>
                </c:pt>
                <c:pt idx="105">
                  <c:v>44572.036111111112</c:v>
                </c:pt>
                <c:pt idx="106">
                  <c:v>44572.036111111112</c:v>
                </c:pt>
                <c:pt idx="107">
                  <c:v>44572.036111111112</c:v>
                </c:pt>
                <c:pt idx="108">
                  <c:v>44573.077777777777</c:v>
                </c:pt>
                <c:pt idx="109">
                  <c:v>44573.077777777777</c:v>
                </c:pt>
                <c:pt idx="110">
                  <c:v>44573.077777777777</c:v>
                </c:pt>
                <c:pt idx="111">
                  <c:v>44573.077777777777</c:v>
                </c:pt>
                <c:pt idx="112">
                  <c:v>44574.119444444441</c:v>
                </c:pt>
                <c:pt idx="113">
                  <c:v>44574.119444444441</c:v>
                </c:pt>
                <c:pt idx="114">
                  <c:v>44574.119444444441</c:v>
                </c:pt>
                <c:pt idx="115">
                  <c:v>44574.119444444441</c:v>
                </c:pt>
                <c:pt idx="116">
                  <c:v>44575.161111111112</c:v>
                </c:pt>
                <c:pt idx="117">
                  <c:v>44575.161111111112</c:v>
                </c:pt>
                <c:pt idx="118">
                  <c:v>44575.161111111112</c:v>
                </c:pt>
                <c:pt idx="119">
                  <c:v>44575.161111111112</c:v>
                </c:pt>
                <c:pt idx="120">
                  <c:v>44576.202777777777</c:v>
                </c:pt>
                <c:pt idx="121">
                  <c:v>44576.202777777777</c:v>
                </c:pt>
                <c:pt idx="122">
                  <c:v>44576.202777777777</c:v>
                </c:pt>
                <c:pt idx="123">
                  <c:v>44576.202777777777</c:v>
                </c:pt>
                <c:pt idx="124">
                  <c:v>44577.244444444441</c:v>
                </c:pt>
                <c:pt idx="125">
                  <c:v>44577.244444444441</c:v>
                </c:pt>
                <c:pt idx="126">
                  <c:v>44577.244444444441</c:v>
                </c:pt>
                <c:pt idx="127">
                  <c:v>44577.244444444441</c:v>
                </c:pt>
                <c:pt idx="128">
                  <c:v>44578.025694444441</c:v>
                </c:pt>
                <c:pt idx="129">
                  <c:v>44578.025694444441</c:v>
                </c:pt>
                <c:pt idx="130">
                  <c:v>44578.025694444441</c:v>
                </c:pt>
                <c:pt idx="131">
                  <c:v>44578.025694444441</c:v>
                </c:pt>
                <c:pt idx="132">
                  <c:v>44579.067361111112</c:v>
                </c:pt>
                <c:pt idx="133">
                  <c:v>44579.327777777777</c:v>
                </c:pt>
                <c:pt idx="134">
                  <c:v>44579.588194444441</c:v>
                </c:pt>
                <c:pt idx="135">
                  <c:v>44579.848611111112</c:v>
                </c:pt>
                <c:pt idx="136">
                  <c:v>44580.109027777777</c:v>
                </c:pt>
                <c:pt idx="137">
                  <c:v>44580.369444444441</c:v>
                </c:pt>
                <c:pt idx="138">
                  <c:v>44580.629861111112</c:v>
                </c:pt>
                <c:pt idx="139">
                  <c:v>44580.890277777777</c:v>
                </c:pt>
                <c:pt idx="140">
                  <c:v>44581.150694444441</c:v>
                </c:pt>
                <c:pt idx="141">
                  <c:v>44581.411111111112</c:v>
                </c:pt>
                <c:pt idx="142">
                  <c:v>44581.671527777777</c:v>
                </c:pt>
                <c:pt idx="143">
                  <c:v>44581.931944444441</c:v>
                </c:pt>
                <c:pt idx="144">
                  <c:v>44582.192361111112</c:v>
                </c:pt>
                <c:pt idx="145">
                  <c:v>44582.452777777777</c:v>
                </c:pt>
                <c:pt idx="146">
                  <c:v>44582.713194444441</c:v>
                </c:pt>
                <c:pt idx="147">
                  <c:v>44582.973611111112</c:v>
                </c:pt>
                <c:pt idx="148">
                  <c:v>44583.234027777777</c:v>
                </c:pt>
                <c:pt idx="149">
                  <c:v>44583.494444444441</c:v>
                </c:pt>
                <c:pt idx="150">
                  <c:v>44583.754861111112</c:v>
                </c:pt>
                <c:pt idx="151">
                  <c:v>44583.754861111112</c:v>
                </c:pt>
                <c:pt idx="152">
                  <c:v>44584.015277777777</c:v>
                </c:pt>
                <c:pt idx="153">
                  <c:v>44584.275694444441</c:v>
                </c:pt>
                <c:pt idx="154">
                  <c:v>44584.536111111112</c:v>
                </c:pt>
                <c:pt idx="155">
                  <c:v>44584.796527777777</c:v>
                </c:pt>
                <c:pt idx="156">
                  <c:v>44585.056944444441</c:v>
                </c:pt>
                <c:pt idx="157">
                  <c:v>44585.317361111112</c:v>
                </c:pt>
                <c:pt idx="158">
                  <c:v>44585.577777777777</c:v>
                </c:pt>
                <c:pt idx="159">
                  <c:v>44585.838194444441</c:v>
                </c:pt>
                <c:pt idx="160">
                  <c:v>44586.098611111112</c:v>
                </c:pt>
                <c:pt idx="161">
                  <c:v>44586.359027777777</c:v>
                </c:pt>
                <c:pt idx="162">
                  <c:v>44586.619444444441</c:v>
                </c:pt>
                <c:pt idx="163">
                  <c:v>44586.879861111112</c:v>
                </c:pt>
                <c:pt idx="164">
                  <c:v>44587.140277777777</c:v>
                </c:pt>
                <c:pt idx="165">
                  <c:v>44587.400694444441</c:v>
                </c:pt>
                <c:pt idx="166">
                  <c:v>44587.661111111112</c:v>
                </c:pt>
                <c:pt idx="167">
                  <c:v>44587.921527777777</c:v>
                </c:pt>
                <c:pt idx="168">
                  <c:v>44588.181944444441</c:v>
                </c:pt>
                <c:pt idx="169">
                  <c:v>44588.442361111112</c:v>
                </c:pt>
                <c:pt idx="170">
                  <c:v>44588.702777777777</c:v>
                </c:pt>
                <c:pt idx="171">
                  <c:v>44588.963194444441</c:v>
                </c:pt>
                <c:pt idx="172">
                  <c:v>44589.223611111112</c:v>
                </c:pt>
                <c:pt idx="173">
                  <c:v>44589.484027777777</c:v>
                </c:pt>
                <c:pt idx="174">
                  <c:v>44589.744444444441</c:v>
                </c:pt>
                <c:pt idx="175">
                  <c:v>44589.744444444441</c:v>
                </c:pt>
                <c:pt idx="176">
                  <c:v>44590.004861111112</c:v>
                </c:pt>
                <c:pt idx="177">
                  <c:v>44590.265277777777</c:v>
                </c:pt>
                <c:pt idx="178">
                  <c:v>44590.525694444441</c:v>
                </c:pt>
                <c:pt idx="179">
                  <c:v>44590.786111111112</c:v>
                </c:pt>
                <c:pt idx="180">
                  <c:v>44591.046527777777</c:v>
                </c:pt>
                <c:pt idx="181">
                  <c:v>44591.306944444441</c:v>
                </c:pt>
                <c:pt idx="182">
                  <c:v>44591.567361111112</c:v>
                </c:pt>
                <c:pt idx="183">
                  <c:v>44591.827777777777</c:v>
                </c:pt>
                <c:pt idx="184">
                  <c:v>44592.088194444441</c:v>
                </c:pt>
                <c:pt idx="185">
                  <c:v>44592.348611111112</c:v>
                </c:pt>
                <c:pt idx="186">
                  <c:v>44592.609027777777</c:v>
                </c:pt>
                <c:pt idx="187">
                  <c:v>44592.869444444441</c:v>
                </c:pt>
                <c:pt idx="188">
                  <c:v>44593.129861111112</c:v>
                </c:pt>
                <c:pt idx="189">
                  <c:v>44593.390277777777</c:v>
                </c:pt>
                <c:pt idx="190">
                  <c:v>44593.650694444441</c:v>
                </c:pt>
                <c:pt idx="191">
                  <c:v>44593.911111111112</c:v>
                </c:pt>
                <c:pt idx="192">
                  <c:v>44594.171527777777</c:v>
                </c:pt>
                <c:pt idx="193">
                  <c:v>44594.431944444441</c:v>
                </c:pt>
                <c:pt idx="194">
                  <c:v>44594.692361111112</c:v>
                </c:pt>
                <c:pt idx="195">
                  <c:v>44594.952777777777</c:v>
                </c:pt>
                <c:pt idx="196">
                  <c:v>44595.213194444441</c:v>
                </c:pt>
                <c:pt idx="197">
                  <c:v>44595.473611111112</c:v>
                </c:pt>
                <c:pt idx="198">
                  <c:v>44595.734027777777</c:v>
                </c:pt>
                <c:pt idx="199">
                  <c:v>44595.994444444441</c:v>
                </c:pt>
                <c:pt idx="200">
                  <c:v>44596.254861111112</c:v>
                </c:pt>
                <c:pt idx="201">
                  <c:v>44596.515277777777</c:v>
                </c:pt>
                <c:pt idx="202">
                  <c:v>44596.775694444441</c:v>
                </c:pt>
                <c:pt idx="203">
                  <c:v>44596.775694444441</c:v>
                </c:pt>
                <c:pt idx="204">
                  <c:v>44597.036111111112</c:v>
                </c:pt>
                <c:pt idx="205">
                  <c:v>44597.296527777777</c:v>
                </c:pt>
                <c:pt idx="206">
                  <c:v>44597.556944444441</c:v>
                </c:pt>
                <c:pt idx="207">
                  <c:v>44597.817361111112</c:v>
                </c:pt>
                <c:pt idx="208">
                  <c:v>44598.077777777777</c:v>
                </c:pt>
                <c:pt idx="209">
                  <c:v>44598.338194444441</c:v>
                </c:pt>
                <c:pt idx="210">
                  <c:v>44598.598611111112</c:v>
                </c:pt>
                <c:pt idx="211">
                  <c:v>44598.859027777777</c:v>
                </c:pt>
                <c:pt idx="212">
                  <c:v>44599.119444444441</c:v>
                </c:pt>
                <c:pt idx="213">
                  <c:v>44599.379861111112</c:v>
                </c:pt>
                <c:pt idx="214">
                  <c:v>44599.640277777777</c:v>
                </c:pt>
                <c:pt idx="215">
                  <c:v>44599.900694444441</c:v>
                </c:pt>
                <c:pt idx="216">
                  <c:v>44600.161111111112</c:v>
                </c:pt>
                <c:pt idx="217">
                  <c:v>44600.421527777777</c:v>
                </c:pt>
                <c:pt idx="218">
                  <c:v>44600.681944444441</c:v>
                </c:pt>
                <c:pt idx="219">
                  <c:v>44600.942361111112</c:v>
                </c:pt>
                <c:pt idx="220">
                  <c:v>44601.202777777777</c:v>
                </c:pt>
                <c:pt idx="221">
                  <c:v>44601.463194444441</c:v>
                </c:pt>
                <c:pt idx="222">
                  <c:v>44601.723611111112</c:v>
                </c:pt>
                <c:pt idx="223">
                  <c:v>44601.984027777777</c:v>
                </c:pt>
                <c:pt idx="224">
                  <c:v>44602.244444444441</c:v>
                </c:pt>
                <c:pt idx="225">
                  <c:v>44602.504861111112</c:v>
                </c:pt>
                <c:pt idx="226">
                  <c:v>44602.765277777777</c:v>
                </c:pt>
                <c:pt idx="227">
                  <c:v>44602.765277777777</c:v>
                </c:pt>
                <c:pt idx="228">
                  <c:v>44603.025694444441</c:v>
                </c:pt>
                <c:pt idx="229">
                  <c:v>44603.286111111112</c:v>
                </c:pt>
                <c:pt idx="230">
                  <c:v>44603.546527777777</c:v>
                </c:pt>
                <c:pt idx="231">
                  <c:v>44603.806944444441</c:v>
                </c:pt>
                <c:pt idx="232">
                  <c:v>44604.067361111112</c:v>
                </c:pt>
                <c:pt idx="233">
                  <c:v>44604.327777777777</c:v>
                </c:pt>
                <c:pt idx="234">
                  <c:v>44604.588194444441</c:v>
                </c:pt>
                <c:pt idx="235">
                  <c:v>44604.848611111112</c:v>
                </c:pt>
                <c:pt idx="236">
                  <c:v>44605.109027777777</c:v>
                </c:pt>
                <c:pt idx="237">
                  <c:v>44605.369444444441</c:v>
                </c:pt>
                <c:pt idx="238">
                  <c:v>44605.629861111112</c:v>
                </c:pt>
                <c:pt idx="239">
                  <c:v>44605.890277777777</c:v>
                </c:pt>
                <c:pt idx="240">
                  <c:v>44606.150694444441</c:v>
                </c:pt>
                <c:pt idx="241">
                  <c:v>44606.411111111112</c:v>
                </c:pt>
                <c:pt idx="242">
                  <c:v>44606.671527777777</c:v>
                </c:pt>
                <c:pt idx="243">
                  <c:v>44606.931944444441</c:v>
                </c:pt>
                <c:pt idx="244">
                  <c:v>44607.192361111112</c:v>
                </c:pt>
                <c:pt idx="245">
                  <c:v>44607.452777777777</c:v>
                </c:pt>
                <c:pt idx="246">
                  <c:v>44607.713194444441</c:v>
                </c:pt>
                <c:pt idx="247">
                  <c:v>44607.713194444441</c:v>
                </c:pt>
              </c:numCache>
            </c:numRef>
          </c:cat>
          <c:val>
            <c:numRef>
              <c:f>'RNEC-FHEDMZ-01'!$N$2:$N$125</c:f>
              <c:numCache>
                <c:formatCode>0.00</c:formatCode>
                <c:ptCount val="12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E3-402B-A0BE-3F48A10DCE0E}"/>
            </c:ext>
          </c:extLst>
        </c:ser>
        <c:ser>
          <c:idx val="1"/>
          <c:order val="1"/>
          <c:tx>
            <c:v>Febrero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'RNEC-FHEDMZ-01'!$M$2:$M$249</c:f>
              <c:numCache>
                <c:formatCode>m/d/yyyy\ h:mm</c:formatCode>
                <c:ptCount val="248"/>
                <c:pt idx="0">
                  <c:v>44546.254861111112</c:v>
                </c:pt>
                <c:pt idx="1">
                  <c:v>44546.254861111112</c:v>
                </c:pt>
                <c:pt idx="2">
                  <c:v>44546.254861111112</c:v>
                </c:pt>
                <c:pt idx="3">
                  <c:v>44546.254861111112</c:v>
                </c:pt>
                <c:pt idx="4">
                  <c:v>44547.036111111112</c:v>
                </c:pt>
                <c:pt idx="5">
                  <c:v>44547.036111111112</c:v>
                </c:pt>
                <c:pt idx="6">
                  <c:v>44547.036111111112</c:v>
                </c:pt>
                <c:pt idx="7">
                  <c:v>44547.036111111112</c:v>
                </c:pt>
                <c:pt idx="8">
                  <c:v>44548.077777777777</c:v>
                </c:pt>
                <c:pt idx="9">
                  <c:v>44548.077777777777</c:v>
                </c:pt>
                <c:pt idx="10">
                  <c:v>44548.077777777777</c:v>
                </c:pt>
                <c:pt idx="11">
                  <c:v>44548.077777777777</c:v>
                </c:pt>
                <c:pt idx="12">
                  <c:v>44549.119444444441</c:v>
                </c:pt>
                <c:pt idx="13">
                  <c:v>44549.119444444441</c:v>
                </c:pt>
                <c:pt idx="14">
                  <c:v>44549.119444444441</c:v>
                </c:pt>
                <c:pt idx="15">
                  <c:v>44549.119444444441</c:v>
                </c:pt>
                <c:pt idx="16">
                  <c:v>44550.161111111112</c:v>
                </c:pt>
                <c:pt idx="17">
                  <c:v>44550.161111111112</c:v>
                </c:pt>
                <c:pt idx="18">
                  <c:v>44550.161111111112</c:v>
                </c:pt>
                <c:pt idx="19">
                  <c:v>44550.161111111112</c:v>
                </c:pt>
                <c:pt idx="20">
                  <c:v>44551.202777777777</c:v>
                </c:pt>
                <c:pt idx="21">
                  <c:v>44551.202777777777</c:v>
                </c:pt>
                <c:pt idx="22">
                  <c:v>44551.202777777777</c:v>
                </c:pt>
                <c:pt idx="23">
                  <c:v>44551.202777777777</c:v>
                </c:pt>
                <c:pt idx="24">
                  <c:v>44552.244444444441</c:v>
                </c:pt>
                <c:pt idx="25">
                  <c:v>44552.244444444441</c:v>
                </c:pt>
                <c:pt idx="26">
                  <c:v>44552.244444444441</c:v>
                </c:pt>
                <c:pt idx="27">
                  <c:v>44552.244444444441</c:v>
                </c:pt>
                <c:pt idx="28">
                  <c:v>44553.025694444441</c:v>
                </c:pt>
                <c:pt idx="29">
                  <c:v>44553.025694444441</c:v>
                </c:pt>
                <c:pt idx="30">
                  <c:v>44553.025694444441</c:v>
                </c:pt>
                <c:pt idx="31">
                  <c:v>44553.025694444441</c:v>
                </c:pt>
                <c:pt idx="32">
                  <c:v>44554.067361111112</c:v>
                </c:pt>
                <c:pt idx="33">
                  <c:v>44554.067361111112</c:v>
                </c:pt>
                <c:pt idx="34">
                  <c:v>44554.067361111112</c:v>
                </c:pt>
                <c:pt idx="35">
                  <c:v>44554.067361111112</c:v>
                </c:pt>
                <c:pt idx="36">
                  <c:v>44555.109027777777</c:v>
                </c:pt>
                <c:pt idx="37">
                  <c:v>44555.109027777777</c:v>
                </c:pt>
                <c:pt idx="38">
                  <c:v>44555.109027777777</c:v>
                </c:pt>
                <c:pt idx="39">
                  <c:v>44555.109027777777</c:v>
                </c:pt>
                <c:pt idx="40">
                  <c:v>44556.150694444441</c:v>
                </c:pt>
                <c:pt idx="41">
                  <c:v>44556.150694444441</c:v>
                </c:pt>
                <c:pt idx="42">
                  <c:v>44556.150694444441</c:v>
                </c:pt>
                <c:pt idx="43">
                  <c:v>44556.150694444441</c:v>
                </c:pt>
                <c:pt idx="44">
                  <c:v>44557.192361111112</c:v>
                </c:pt>
                <c:pt idx="45">
                  <c:v>44557.192361111112</c:v>
                </c:pt>
                <c:pt idx="46">
                  <c:v>44557.192361111112</c:v>
                </c:pt>
                <c:pt idx="47">
                  <c:v>44557.192361111112</c:v>
                </c:pt>
                <c:pt idx="48">
                  <c:v>44558.234027777777</c:v>
                </c:pt>
                <c:pt idx="49">
                  <c:v>44558.234027777777</c:v>
                </c:pt>
                <c:pt idx="50">
                  <c:v>44558.234027777777</c:v>
                </c:pt>
                <c:pt idx="51">
                  <c:v>44558.234027777777</c:v>
                </c:pt>
                <c:pt idx="52">
                  <c:v>44559.015277777777</c:v>
                </c:pt>
                <c:pt idx="53">
                  <c:v>44559.015277777777</c:v>
                </c:pt>
                <c:pt idx="54">
                  <c:v>44559.015277777777</c:v>
                </c:pt>
                <c:pt idx="55">
                  <c:v>44559.015277777777</c:v>
                </c:pt>
                <c:pt idx="56">
                  <c:v>44560.056944444441</c:v>
                </c:pt>
                <c:pt idx="57">
                  <c:v>44560.056944444441</c:v>
                </c:pt>
                <c:pt idx="58">
                  <c:v>44560.056944444441</c:v>
                </c:pt>
                <c:pt idx="59">
                  <c:v>44560.056944444441</c:v>
                </c:pt>
                <c:pt idx="60">
                  <c:v>44561.098611111112</c:v>
                </c:pt>
                <c:pt idx="61">
                  <c:v>44561.098611111112</c:v>
                </c:pt>
                <c:pt idx="62">
                  <c:v>44561.098611111112</c:v>
                </c:pt>
                <c:pt idx="63">
                  <c:v>44561.098611111112</c:v>
                </c:pt>
                <c:pt idx="64">
                  <c:v>44562.140277777777</c:v>
                </c:pt>
                <c:pt idx="65">
                  <c:v>44562.140277777777</c:v>
                </c:pt>
                <c:pt idx="66">
                  <c:v>44562.140277777777</c:v>
                </c:pt>
                <c:pt idx="67">
                  <c:v>44562.140277777777</c:v>
                </c:pt>
                <c:pt idx="68">
                  <c:v>44563.181944444441</c:v>
                </c:pt>
                <c:pt idx="69">
                  <c:v>44563.181944444441</c:v>
                </c:pt>
                <c:pt idx="70">
                  <c:v>44563.181944444441</c:v>
                </c:pt>
                <c:pt idx="71">
                  <c:v>44563.181944444441</c:v>
                </c:pt>
                <c:pt idx="72">
                  <c:v>44564.223611111112</c:v>
                </c:pt>
                <c:pt idx="73">
                  <c:v>44564.223611111112</c:v>
                </c:pt>
                <c:pt idx="74">
                  <c:v>44564.223611111112</c:v>
                </c:pt>
                <c:pt idx="75">
                  <c:v>44564.223611111112</c:v>
                </c:pt>
                <c:pt idx="76">
                  <c:v>44565.004861111112</c:v>
                </c:pt>
                <c:pt idx="77">
                  <c:v>44565.004861111112</c:v>
                </c:pt>
                <c:pt idx="78">
                  <c:v>44565.004861111112</c:v>
                </c:pt>
                <c:pt idx="79">
                  <c:v>44565.004861111112</c:v>
                </c:pt>
                <c:pt idx="80">
                  <c:v>44566.046527777777</c:v>
                </c:pt>
                <c:pt idx="81">
                  <c:v>44566.046527777777</c:v>
                </c:pt>
                <c:pt idx="82">
                  <c:v>44566.046527777777</c:v>
                </c:pt>
                <c:pt idx="83">
                  <c:v>44566.046527777777</c:v>
                </c:pt>
                <c:pt idx="84">
                  <c:v>44567.088194444441</c:v>
                </c:pt>
                <c:pt idx="85">
                  <c:v>44567.088194444441</c:v>
                </c:pt>
                <c:pt idx="86">
                  <c:v>44567.088194444441</c:v>
                </c:pt>
                <c:pt idx="87">
                  <c:v>44567.088194444441</c:v>
                </c:pt>
                <c:pt idx="88">
                  <c:v>44568.129861111112</c:v>
                </c:pt>
                <c:pt idx="89">
                  <c:v>44568.129861111112</c:v>
                </c:pt>
                <c:pt idx="90">
                  <c:v>44568.129861111112</c:v>
                </c:pt>
                <c:pt idx="91">
                  <c:v>44568.129861111112</c:v>
                </c:pt>
                <c:pt idx="92">
                  <c:v>44569.171527777777</c:v>
                </c:pt>
                <c:pt idx="93">
                  <c:v>44569.171527777777</c:v>
                </c:pt>
                <c:pt idx="94">
                  <c:v>44569.171527777777</c:v>
                </c:pt>
                <c:pt idx="95">
                  <c:v>44569.171527777777</c:v>
                </c:pt>
                <c:pt idx="96">
                  <c:v>44570.213194444441</c:v>
                </c:pt>
                <c:pt idx="97">
                  <c:v>44570.213194444441</c:v>
                </c:pt>
                <c:pt idx="98">
                  <c:v>44570.213194444441</c:v>
                </c:pt>
                <c:pt idx="99">
                  <c:v>44570.213194444441</c:v>
                </c:pt>
                <c:pt idx="100">
                  <c:v>44571.254861111112</c:v>
                </c:pt>
                <c:pt idx="101">
                  <c:v>44571.254861111112</c:v>
                </c:pt>
                <c:pt idx="102">
                  <c:v>44571.254861111112</c:v>
                </c:pt>
                <c:pt idx="103">
                  <c:v>44571.254861111112</c:v>
                </c:pt>
                <c:pt idx="104">
                  <c:v>44572.036111111112</c:v>
                </c:pt>
                <c:pt idx="105">
                  <c:v>44572.036111111112</c:v>
                </c:pt>
                <c:pt idx="106">
                  <c:v>44572.036111111112</c:v>
                </c:pt>
                <c:pt idx="107">
                  <c:v>44572.036111111112</c:v>
                </c:pt>
                <c:pt idx="108">
                  <c:v>44573.077777777777</c:v>
                </c:pt>
                <c:pt idx="109">
                  <c:v>44573.077777777777</c:v>
                </c:pt>
                <c:pt idx="110">
                  <c:v>44573.077777777777</c:v>
                </c:pt>
                <c:pt idx="111">
                  <c:v>44573.077777777777</c:v>
                </c:pt>
                <c:pt idx="112">
                  <c:v>44574.119444444441</c:v>
                </c:pt>
                <c:pt idx="113">
                  <c:v>44574.119444444441</c:v>
                </c:pt>
                <c:pt idx="114">
                  <c:v>44574.119444444441</c:v>
                </c:pt>
                <c:pt idx="115">
                  <c:v>44574.119444444441</c:v>
                </c:pt>
                <c:pt idx="116">
                  <c:v>44575.161111111112</c:v>
                </c:pt>
                <c:pt idx="117">
                  <c:v>44575.161111111112</c:v>
                </c:pt>
                <c:pt idx="118">
                  <c:v>44575.161111111112</c:v>
                </c:pt>
                <c:pt idx="119">
                  <c:v>44575.161111111112</c:v>
                </c:pt>
                <c:pt idx="120">
                  <c:v>44576.202777777777</c:v>
                </c:pt>
                <c:pt idx="121">
                  <c:v>44576.202777777777</c:v>
                </c:pt>
                <c:pt idx="122">
                  <c:v>44576.202777777777</c:v>
                </c:pt>
                <c:pt idx="123">
                  <c:v>44576.202777777777</c:v>
                </c:pt>
                <c:pt idx="124">
                  <c:v>44577.244444444441</c:v>
                </c:pt>
                <c:pt idx="125">
                  <c:v>44577.244444444441</c:v>
                </c:pt>
                <c:pt idx="126">
                  <c:v>44577.244444444441</c:v>
                </c:pt>
                <c:pt idx="127">
                  <c:v>44577.244444444441</c:v>
                </c:pt>
                <c:pt idx="128">
                  <c:v>44578.025694444441</c:v>
                </c:pt>
                <c:pt idx="129">
                  <c:v>44578.025694444441</c:v>
                </c:pt>
                <c:pt idx="130">
                  <c:v>44578.025694444441</c:v>
                </c:pt>
                <c:pt idx="131">
                  <c:v>44578.025694444441</c:v>
                </c:pt>
                <c:pt idx="132">
                  <c:v>44579.067361111112</c:v>
                </c:pt>
                <c:pt idx="133">
                  <c:v>44579.327777777777</c:v>
                </c:pt>
                <c:pt idx="134">
                  <c:v>44579.588194444441</c:v>
                </c:pt>
                <c:pt idx="135">
                  <c:v>44579.848611111112</c:v>
                </c:pt>
                <c:pt idx="136">
                  <c:v>44580.109027777777</c:v>
                </c:pt>
                <c:pt idx="137">
                  <c:v>44580.369444444441</c:v>
                </c:pt>
                <c:pt idx="138">
                  <c:v>44580.629861111112</c:v>
                </c:pt>
                <c:pt idx="139">
                  <c:v>44580.890277777777</c:v>
                </c:pt>
                <c:pt idx="140">
                  <c:v>44581.150694444441</c:v>
                </c:pt>
                <c:pt idx="141">
                  <c:v>44581.411111111112</c:v>
                </c:pt>
                <c:pt idx="142">
                  <c:v>44581.671527777777</c:v>
                </c:pt>
                <c:pt idx="143">
                  <c:v>44581.931944444441</c:v>
                </c:pt>
                <c:pt idx="144">
                  <c:v>44582.192361111112</c:v>
                </c:pt>
                <c:pt idx="145">
                  <c:v>44582.452777777777</c:v>
                </c:pt>
                <c:pt idx="146">
                  <c:v>44582.713194444441</c:v>
                </c:pt>
                <c:pt idx="147">
                  <c:v>44582.973611111112</c:v>
                </c:pt>
                <c:pt idx="148">
                  <c:v>44583.234027777777</c:v>
                </c:pt>
                <c:pt idx="149">
                  <c:v>44583.494444444441</c:v>
                </c:pt>
                <c:pt idx="150">
                  <c:v>44583.754861111112</c:v>
                </c:pt>
                <c:pt idx="151">
                  <c:v>44583.754861111112</c:v>
                </c:pt>
                <c:pt idx="152">
                  <c:v>44584.015277777777</c:v>
                </c:pt>
                <c:pt idx="153">
                  <c:v>44584.275694444441</c:v>
                </c:pt>
                <c:pt idx="154">
                  <c:v>44584.536111111112</c:v>
                </c:pt>
                <c:pt idx="155">
                  <c:v>44584.796527777777</c:v>
                </c:pt>
                <c:pt idx="156">
                  <c:v>44585.056944444441</c:v>
                </c:pt>
                <c:pt idx="157">
                  <c:v>44585.317361111112</c:v>
                </c:pt>
                <c:pt idx="158">
                  <c:v>44585.577777777777</c:v>
                </c:pt>
                <c:pt idx="159">
                  <c:v>44585.838194444441</c:v>
                </c:pt>
                <c:pt idx="160">
                  <c:v>44586.098611111112</c:v>
                </c:pt>
                <c:pt idx="161">
                  <c:v>44586.359027777777</c:v>
                </c:pt>
                <c:pt idx="162">
                  <c:v>44586.619444444441</c:v>
                </c:pt>
                <c:pt idx="163">
                  <c:v>44586.879861111112</c:v>
                </c:pt>
                <c:pt idx="164">
                  <c:v>44587.140277777777</c:v>
                </c:pt>
                <c:pt idx="165">
                  <c:v>44587.400694444441</c:v>
                </c:pt>
                <c:pt idx="166">
                  <c:v>44587.661111111112</c:v>
                </c:pt>
                <c:pt idx="167">
                  <c:v>44587.921527777777</c:v>
                </c:pt>
                <c:pt idx="168">
                  <c:v>44588.181944444441</c:v>
                </c:pt>
                <c:pt idx="169">
                  <c:v>44588.442361111112</c:v>
                </c:pt>
                <c:pt idx="170">
                  <c:v>44588.702777777777</c:v>
                </c:pt>
                <c:pt idx="171">
                  <c:v>44588.963194444441</c:v>
                </c:pt>
                <c:pt idx="172">
                  <c:v>44589.223611111112</c:v>
                </c:pt>
                <c:pt idx="173">
                  <c:v>44589.484027777777</c:v>
                </c:pt>
                <c:pt idx="174">
                  <c:v>44589.744444444441</c:v>
                </c:pt>
                <c:pt idx="175">
                  <c:v>44589.744444444441</c:v>
                </c:pt>
                <c:pt idx="176">
                  <c:v>44590.004861111112</c:v>
                </c:pt>
                <c:pt idx="177">
                  <c:v>44590.265277777777</c:v>
                </c:pt>
                <c:pt idx="178">
                  <c:v>44590.525694444441</c:v>
                </c:pt>
                <c:pt idx="179">
                  <c:v>44590.786111111112</c:v>
                </c:pt>
                <c:pt idx="180">
                  <c:v>44591.046527777777</c:v>
                </c:pt>
                <c:pt idx="181">
                  <c:v>44591.306944444441</c:v>
                </c:pt>
                <c:pt idx="182">
                  <c:v>44591.567361111112</c:v>
                </c:pt>
                <c:pt idx="183">
                  <c:v>44591.827777777777</c:v>
                </c:pt>
                <c:pt idx="184">
                  <c:v>44592.088194444441</c:v>
                </c:pt>
                <c:pt idx="185">
                  <c:v>44592.348611111112</c:v>
                </c:pt>
                <c:pt idx="186">
                  <c:v>44592.609027777777</c:v>
                </c:pt>
                <c:pt idx="187">
                  <c:v>44592.869444444441</c:v>
                </c:pt>
                <c:pt idx="188">
                  <c:v>44593.129861111112</c:v>
                </c:pt>
                <c:pt idx="189">
                  <c:v>44593.390277777777</c:v>
                </c:pt>
                <c:pt idx="190">
                  <c:v>44593.650694444441</c:v>
                </c:pt>
                <c:pt idx="191">
                  <c:v>44593.911111111112</c:v>
                </c:pt>
                <c:pt idx="192">
                  <c:v>44594.171527777777</c:v>
                </c:pt>
                <c:pt idx="193">
                  <c:v>44594.431944444441</c:v>
                </c:pt>
                <c:pt idx="194">
                  <c:v>44594.692361111112</c:v>
                </c:pt>
                <c:pt idx="195">
                  <c:v>44594.952777777777</c:v>
                </c:pt>
                <c:pt idx="196">
                  <c:v>44595.213194444441</c:v>
                </c:pt>
                <c:pt idx="197">
                  <c:v>44595.473611111112</c:v>
                </c:pt>
                <c:pt idx="198">
                  <c:v>44595.734027777777</c:v>
                </c:pt>
                <c:pt idx="199">
                  <c:v>44595.994444444441</c:v>
                </c:pt>
                <c:pt idx="200">
                  <c:v>44596.254861111112</c:v>
                </c:pt>
                <c:pt idx="201">
                  <c:v>44596.515277777777</c:v>
                </c:pt>
                <c:pt idx="202">
                  <c:v>44596.775694444441</c:v>
                </c:pt>
                <c:pt idx="203">
                  <c:v>44596.775694444441</c:v>
                </c:pt>
                <c:pt idx="204">
                  <c:v>44597.036111111112</c:v>
                </c:pt>
                <c:pt idx="205">
                  <c:v>44597.296527777777</c:v>
                </c:pt>
                <c:pt idx="206">
                  <c:v>44597.556944444441</c:v>
                </c:pt>
                <c:pt idx="207">
                  <c:v>44597.817361111112</c:v>
                </c:pt>
                <c:pt idx="208">
                  <c:v>44598.077777777777</c:v>
                </c:pt>
                <c:pt idx="209">
                  <c:v>44598.338194444441</c:v>
                </c:pt>
                <c:pt idx="210">
                  <c:v>44598.598611111112</c:v>
                </c:pt>
                <c:pt idx="211">
                  <c:v>44598.859027777777</c:v>
                </c:pt>
                <c:pt idx="212">
                  <c:v>44599.119444444441</c:v>
                </c:pt>
                <c:pt idx="213">
                  <c:v>44599.379861111112</c:v>
                </c:pt>
                <c:pt idx="214">
                  <c:v>44599.640277777777</c:v>
                </c:pt>
                <c:pt idx="215">
                  <c:v>44599.900694444441</c:v>
                </c:pt>
                <c:pt idx="216">
                  <c:v>44600.161111111112</c:v>
                </c:pt>
                <c:pt idx="217">
                  <c:v>44600.421527777777</c:v>
                </c:pt>
                <c:pt idx="218">
                  <c:v>44600.681944444441</c:v>
                </c:pt>
                <c:pt idx="219">
                  <c:v>44600.942361111112</c:v>
                </c:pt>
                <c:pt idx="220">
                  <c:v>44601.202777777777</c:v>
                </c:pt>
                <c:pt idx="221">
                  <c:v>44601.463194444441</c:v>
                </c:pt>
                <c:pt idx="222">
                  <c:v>44601.723611111112</c:v>
                </c:pt>
                <c:pt idx="223">
                  <c:v>44601.984027777777</c:v>
                </c:pt>
                <c:pt idx="224">
                  <c:v>44602.244444444441</c:v>
                </c:pt>
                <c:pt idx="225">
                  <c:v>44602.504861111112</c:v>
                </c:pt>
                <c:pt idx="226">
                  <c:v>44602.765277777777</c:v>
                </c:pt>
                <c:pt idx="227">
                  <c:v>44602.765277777777</c:v>
                </c:pt>
                <c:pt idx="228">
                  <c:v>44603.025694444441</c:v>
                </c:pt>
                <c:pt idx="229">
                  <c:v>44603.286111111112</c:v>
                </c:pt>
                <c:pt idx="230">
                  <c:v>44603.546527777777</c:v>
                </c:pt>
                <c:pt idx="231">
                  <c:v>44603.806944444441</c:v>
                </c:pt>
                <c:pt idx="232">
                  <c:v>44604.067361111112</c:v>
                </c:pt>
                <c:pt idx="233">
                  <c:v>44604.327777777777</c:v>
                </c:pt>
                <c:pt idx="234">
                  <c:v>44604.588194444441</c:v>
                </c:pt>
                <c:pt idx="235">
                  <c:v>44604.848611111112</c:v>
                </c:pt>
                <c:pt idx="236">
                  <c:v>44605.109027777777</c:v>
                </c:pt>
                <c:pt idx="237">
                  <c:v>44605.369444444441</c:v>
                </c:pt>
                <c:pt idx="238">
                  <c:v>44605.629861111112</c:v>
                </c:pt>
                <c:pt idx="239">
                  <c:v>44605.890277777777</c:v>
                </c:pt>
                <c:pt idx="240">
                  <c:v>44606.150694444441</c:v>
                </c:pt>
                <c:pt idx="241">
                  <c:v>44606.411111111112</c:v>
                </c:pt>
                <c:pt idx="242">
                  <c:v>44606.671527777777</c:v>
                </c:pt>
                <c:pt idx="243">
                  <c:v>44606.931944444441</c:v>
                </c:pt>
                <c:pt idx="244">
                  <c:v>44607.192361111112</c:v>
                </c:pt>
                <c:pt idx="245">
                  <c:v>44607.452777777777</c:v>
                </c:pt>
                <c:pt idx="246">
                  <c:v>44607.713194444441</c:v>
                </c:pt>
                <c:pt idx="247">
                  <c:v>44607.713194444441</c:v>
                </c:pt>
              </c:numCache>
            </c:numRef>
          </c:cat>
          <c:val>
            <c:numRef>
              <c:f>'RNEC-FHEDMZ-01'!$N$126:$N$249</c:f>
              <c:numCache>
                <c:formatCode>0.00</c:formatCode>
                <c:ptCount val="1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12.682926829268199</c:v>
                </c:pt>
                <c:pt idx="11">
                  <c:v>0.33333333333333298</c:v>
                </c:pt>
                <c:pt idx="12">
                  <c:v>11.6666666666666</c:v>
                </c:pt>
                <c:pt idx="13">
                  <c:v>13.3333333333333</c:v>
                </c:pt>
                <c:pt idx="14">
                  <c:v>1</c:v>
                </c:pt>
                <c:pt idx="15">
                  <c:v>1.5</c:v>
                </c:pt>
                <c:pt idx="16">
                  <c:v>1</c:v>
                </c:pt>
                <c:pt idx="17">
                  <c:v>22.285714285714199</c:v>
                </c:pt>
                <c:pt idx="18">
                  <c:v>2.1428571428571401</c:v>
                </c:pt>
                <c:pt idx="19">
                  <c:v>1</c:v>
                </c:pt>
                <c:pt idx="20">
                  <c:v>26.857142857142801</c:v>
                </c:pt>
                <c:pt idx="21">
                  <c:v>3.6</c:v>
                </c:pt>
                <c:pt idx="22">
                  <c:v>12.857142857142801</c:v>
                </c:pt>
                <c:pt idx="23">
                  <c:v>16.6666666666666</c:v>
                </c:pt>
                <c:pt idx="24">
                  <c:v>0.5</c:v>
                </c:pt>
                <c:pt idx="25">
                  <c:v>0.83333333333333304</c:v>
                </c:pt>
                <c:pt idx="26">
                  <c:v>12.857142857142801</c:v>
                </c:pt>
                <c:pt idx="27">
                  <c:v>12.857142857142801</c:v>
                </c:pt>
                <c:pt idx="28">
                  <c:v>0.66666666666666596</c:v>
                </c:pt>
                <c:pt idx="29">
                  <c:v>2</c:v>
                </c:pt>
                <c:pt idx="30">
                  <c:v>1.5</c:v>
                </c:pt>
                <c:pt idx="31">
                  <c:v>14.285714285714199</c:v>
                </c:pt>
                <c:pt idx="32">
                  <c:v>0.66666666666666596</c:v>
                </c:pt>
                <c:pt idx="33">
                  <c:v>0.66666666666666596</c:v>
                </c:pt>
                <c:pt idx="34">
                  <c:v>0.66666666666666596</c:v>
                </c:pt>
                <c:pt idx="35">
                  <c:v>18.571428571428498</c:v>
                </c:pt>
                <c:pt idx="36">
                  <c:v>0.63636363636363602</c:v>
                </c:pt>
                <c:pt idx="37">
                  <c:v>0.83333333333333304</c:v>
                </c:pt>
                <c:pt idx="38">
                  <c:v>17.714285714285701</c:v>
                </c:pt>
                <c:pt idx="39">
                  <c:v>0.85714285714285698</c:v>
                </c:pt>
                <c:pt idx="40">
                  <c:v>0.66666666666666596</c:v>
                </c:pt>
                <c:pt idx="41">
                  <c:v>11.6666666666666</c:v>
                </c:pt>
                <c:pt idx="42">
                  <c:v>1</c:v>
                </c:pt>
                <c:pt idx="43">
                  <c:v>0.57142857142857095</c:v>
                </c:pt>
                <c:pt idx="44">
                  <c:v>0.66666666666666596</c:v>
                </c:pt>
                <c:pt idx="45">
                  <c:v>1.5</c:v>
                </c:pt>
                <c:pt idx="46">
                  <c:v>28.3333333333333</c:v>
                </c:pt>
                <c:pt idx="47">
                  <c:v>1</c:v>
                </c:pt>
                <c:pt idx="48">
                  <c:v>1.5</c:v>
                </c:pt>
                <c:pt idx="49">
                  <c:v>0.5</c:v>
                </c:pt>
                <c:pt idx="50">
                  <c:v>1</c:v>
                </c:pt>
                <c:pt idx="51">
                  <c:v>1</c:v>
                </c:pt>
                <c:pt idx="52">
                  <c:v>0.85714285714285698</c:v>
                </c:pt>
                <c:pt idx="53">
                  <c:v>0.5</c:v>
                </c:pt>
                <c:pt idx="54">
                  <c:v>0.33333333333333298</c:v>
                </c:pt>
                <c:pt idx="55">
                  <c:v>0.83333333333333304</c:v>
                </c:pt>
                <c:pt idx="56">
                  <c:v>1.5</c:v>
                </c:pt>
                <c:pt idx="57">
                  <c:v>0.33333333333333298</c:v>
                </c:pt>
                <c:pt idx="58">
                  <c:v>1</c:v>
                </c:pt>
                <c:pt idx="59">
                  <c:v>0.66666666666666596</c:v>
                </c:pt>
                <c:pt idx="60">
                  <c:v>0.85714285714285698</c:v>
                </c:pt>
                <c:pt idx="61">
                  <c:v>16.6666666666666</c:v>
                </c:pt>
                <c:pt idx="62">
                  <c:v>11.6666666666666</c:v>
                </c:pt>
                <c:pt idx="63">
                  <c:v>0.66666666666666596</c:v>
                </c:pt>
                <c:pt idx="64">
                  <c:v>18.571428571428498</c:v>
                </c:pt>
                <c:pt idx="65">
                  <c:v>0.66666666666666596</c:v>
                </c:pt>
                <c:pt idx="66">
                  <c:v>0.66666666666666596</c:v>
                </c:pt>
                <c:pt idx="67">
                  <c:v>0.65714285714285703</c:v>
                </c:pt>
                <c:pt idx="68">
                  <c:v>18.571428571428498</c:v>
                </c:pt>
                <c:pt idx="69">
                  <c:v>0.5</c:v>
                </c:pt>
                <c:pt idx="70">
                  <c:v>1</c:v>
                </c:pt>
                <c:pt idx="71">
                  <c:v>0.66666666666666596</c:v>
                </c:pt>
                <c:pt idx="72">
                  <c:v>11.4285714285714</c:v>
                </c:pt>
                <c:pt idx="73">
                  <c:v>1</c:v>
                </c:pt>
                <c:pt idx="74">
                  <c:v>0.5</c:v>
                </c:pt>
                <c:pt idx="75">
                  <c:v>2</c:v>
                </c:pt>
                <c:pt idx="76">
                  <c:v>0.85714285714285698</c:v>
                </c:pt>
                <c:pt idx="77">
                  <c:v>13.3333333333333</c:v>
                </c:pt>
                <c:pt idx="78">
                  <c:v>11.6666666666666</c:v>
                </c:pt>
                <c:pt idx="79">
                  <c:v>11.6666666666666</c:v>
                </c:pt>
                <c:pt idx="80">
                  <c:v>0.66666666666666596</c:v>
                </c:pt>
                <c:pt idx="81">
                  <c:v>14.285714285714199</c:v>
                </c:pt>
                <c:pt idx="82">
                  <c:v>16.6666666666666</c:v>
                </c:pt>
                <c:pt idx="83">
                  <c:v>0.83333333333333304</c:v>
                </c:pt>
                <c:pt idx="84">
                  <c:v>38.3333333333333</c:v>
                </c:pt>
                <c:pt idx="85">
                  <c:v>0.42857142857142799</c:v>
                </c:pt>
                <c:pt idx="86">
                  <c:v>1.5</c:v>
                </c:pt>
                <c:pt idx="87">
                  <c:v>0.83333333333333304</c:v>
                </c:pt>
                <c:pt idx="88">
                  <c:v>11.6666666666666</c:v>
                </c:pt>
                <c:pt idx="89">
                  <c:v>0.42857142857142799</c:v>
                </c:pt>
                <c:pt idx="90">
                  <c:v>21.6666666666666</c:v>
                </c:pt>
                <c:pt idx="91">
                  <c:v>0.33333333333333298</c:v>
                </c:pt>
                <c:pt idx="92">
                  <c:v>0.33333333333333298</c:v>
                </c:pt>
                <c:pt idx="93">
                  <c:v>11.4285714285714</c:v>
                </c:pt>
                <c:pt idx="94">
                  <c:v>16.6666666666666</c:v>
                </c:pt>
                <c:pt idx="95">
                  <c:v>1.5</c:v>
                </c:pt>
                <c:pt idx="96">
                  <c:v>0.66666666666666596</c:v>
                </c:pt>
                <c:pt idx="97">
                  <c:v>1</c:v>
                </c:pt>
                <c:pt idx="98">
                  <c:v>0.5</c:v>
                </c:pt>
                <c:pt idx="99">
                  <c:v>0.83333333333333304</c:v>
                </c:pt>
                <c:pt idx="100">
                  <c:v>10.5714285714285</c:v>
                </c:pt>
                <c:pt idx="101">
                  <c:v>13.421052631578901</c:v>
                </c:pt>
                <c:pt idx="102">
                  <c:v>0.94594594594594505</c:v>
                </c:pt>
                <c:pt idx="103">
                  <c:v>0.94594594594594505</c:v>
                </c:pt>
                <c:pt idx="104">
                  <c:v>0.60526315789473595</c:v>
                </c:pt>
                <c:pt idx="105">
                  <c:v>18.918918918918902</c:v>
                </c:pt>
                <c:pt idx="106">
                  <c:v>15.5263157894736</c:v>
                </c:pt>
                <c:pt idx="107">
                  <c:v>15.945945945945899</c:v>
                </c:pt>
                <c:pt idx="108">
                  <c:v>1.8684210526315701</c:v>
                </c:pt>
                <c:pt idx="109">
                  <c:v>13.783783783783701</c:v>
                </c:pt>
                <c:pt idx="110">
                  <c:v>21.578947368421002</c:v>
                </c:pt>
                <c:pt idx="111">
                  <c:v>15.4054054054054</c:v>
                </c:pt>
                <c:pt idx="112">
                  <c:v>14.736842105263101</c:v>
                </c:pt>
                <c:pt idx="113">
                  <c:v>12.972972972972901</c:v>
                </c:pt>
                <c:pt idx="114">
                  <c:v>1.76315789473684</c:v>
                </c:pt>
                <c:pt idx="115">
                  <c:v>1.9729729729729699</c:v>
                </c:pt>
                <c:pt idx="116">
                  <c:v>1</c:v>
                </c:pt>
                <c:pt idx="117">
                  <c:v>3.0270270270270201</c:v>
                </c:pt>
                <c:pt idx="118">
                  <c:v>21.315789473684202</c:v>
                </c:pt>
                <c:pt idx="119">
                  <c:v>1.9729729729729699</c:v>
                </c:pt>
                <c:pt idx="120">
                  <c:v>0.89473684210526305</c:v>
                </c:pt>
                <c:pt idx="121">
                  <c:v>13.243243243243199</c:v>
                </c:pt>
                <c:pt idx="122">
                  <c:v>12.105263157894701</c:v>
                </c:pt>
                <c:pt idx="123">
                  <c:v>12.105263157894701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E3-402B-A0BE-3F48A10DCE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7433536"/>
        <c:axId val="462620440"/>
      </c:lineChart>
      <c:catAx>
        <c:axId val="327433536"/>
        <c:scaling>
          <c:orientation val="minMax"/>
        </c:scaling>
        <c:delete val="0"/>
        <c:axPos val="b"/>
        <c:numFmt formatCode="m/d/yyyy\ 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62620440"/>
        <c:crosses val="autoZero"/>
        <c:auto val="0"/>
        <c:lblAlgn val="ctr"/>
        <c:lblOffset val="100"/>
        <c:noMultiLvlLbl val="0"/>
      </c:catAx>
      <c:valAx>
        <c:axId val="4626204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27433536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374978127734034"/>
          <c:y val="5.4159375911344149E-3"/>
          <c:w val="0.14530883639545056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RNEC-SCCM-P001 - AVAREGE CPU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3.1459970598044833E-2"/>
          <c:y val="0.16927804311086778"/>
          <c:w val="0.96405910505370385"/>
          <c:h val="0.54283777008570022"/>
        </c:manualLayout>
      </c:layout>
      <c:lineChart>
        <c:grouping val="standard"/>
        <c:varyColors val="0"/>
        <c:ser>
          <c:idx val="0"/>
          <c:order val="0"/>
          <c:tx>
            <c:v>Enero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'RNEC-SCCM-P001'!$H$2:$H$249</c:f>
              <c:numCache>
                <c:formatCode>m/d/yyyy\ h:mm</c:formatCode>
                <c:ptCount val="248"/>
                <c:pt idx="0">
                  <c:v>44546.009722222225</c:v>
                </c:pt>
                <c:pt idx="1">
                  <c:v>44546.009722222225</c:v>
                </c:pt>
                <c:pt idx="2">
                  <c:v>44546.009722222225</c:v>
                </c:pt>
                <c:pt idx="3">
                  <c:v>44546.009722222225</c:v>
                </c:pt>
                <c:pt idx="4">
                  <c:v>44547.051388888889</c:v>
                </c:pt>
                <c:pt idx="5">
                  <c:v>44547.051388888889</c:v>
                </c:pt>
                <c:pt idx="6">
                  <c:v>44547.051388888889</c:v>
                </c:pt>
                <c:pt idx="7">
                  <c:v>44547.051388888889</c:v>
                </c:pt>
                <c:pt idx="8">
                  <c:v>44548.093055555553</c:v>
                </c:pt>
                <c:pt idx="9">
                  <c:v>44548.093055555553</c:v>
                </c:pt>
                <c:pt idx="10">
                  <c:v>44548.093055555553</c:v>
                </c:pt>
                <c:pt idx="11">
                  <c:v>44548.093055555553</c:v>
                </c:pt>
                <c:pt idx="12">
                  <c:v>44549.134722222225</c:v>
                </c:pt>
                <c:pt idx="13">
                  <c:v>44549.134722222225</c:v>
                </c:pt>
                <c:pt idx="14">
                  <c:v>44549.134722222225</c:v>
                </c:pt>
                <c:pt idx="15">
                  <c:v>44549.134722222225</c:v>
                </c:pt>
                <c:pt idx="16">
                  <c:v>44550.176388888889</c:v>
                </c:pt>
                <c:pt idx="17">
                  <c:v>44550.176388888889</c:v>
                </c:pt>
                <c:pt idx="18">
                  <c:v>44550.176388888889</c:v>
                </c:pt>
                <c:pt idx="19">
                  <c:v>44550.176388888889</c:v>
                </c:pt>
                <c:pt idx="20">
                  <c:v>44551.218055555553</c:v>
                </c:pt>
                <c:pt idx="21">
                  <c:v>44551.218055555553</c:v>
                </c:pt>
                <c:pt idx="22">
                  <c:v>44551.218055555553</c:v>
                </c:pt>
                <c:pt idx="23">
                  <c:v>44551.218055555553</c:v>
                </c:pt>
                <c:pt idx="24">
                  <c:v>44552.259722222225</c:v>
                </c:pt>
                <c:pt idx="25">
                  <c:v>44552.259722222225</c:v>
                </c:pt>
                <c:pt idx="26">
                  <c:v>44552.259722222225</c:v>
                </c:pt>
                <c:pt idx="27">
                  <c:v>44552.259722222225</c:v>
                </c:pt>
                <c:pt idx="28">
                  <c:v>44553.040972222225</c:v>
                </c:pt>
                <c:pt idx="29">
                  <c:v>44553.040972222225</c:v>
                </c:pt>
                <c:pt idx="30">
                  <c:v>44553.040972222225</c:v>
                </c:pt>
                <c:pt idx="31">
                  <c:v>44553.040972222225</c:v>
                </c:pt>
                <c:pt idx="32">
                  <c:v>44554.082638888889</c:v>
                </c:pt>
                <c:pt idx="33">
                  <c:v>44554.082638888889</c:v>
                </c:pt>
                <c:pt idx="34">
                  <c:v>44554.082638888889</c:v>
                </c:pt>
                <c:pt idx="35">
                  <c:v>44554.082638888889</c:v>
                </c:pt>
                <c:pt idx="36">
                  <c:v>44555.124305555553</c:v>
                </c:pt>
                <c:pt idx="37">
                  <c:v>44555.124305555553</c:v>
                </c:pt>
                <c:pt idx="38">
                  <c:v>44555.124305555553</c:v>
                </c:pt>
                <c:pt idx="39">
                  <c:v>44555.124305555553</c:v>
                </c:pt>
                <c:pt idx="40">
                  <c:v>44556.165972222225</c:v>
                </c:pt>
                <c:pt idx="41">
                  <c:v>44556.165972222225</c:v>
                </c:pt>
                <c:pt idx="42">
                  <c:v>44556.165972222225</c:v>
                </c:pt>
                <c:pt idx="43">
                  <c:v>44556.165972222225</c:v>
                </c:pt>
                <c:pt idx="44">
                  <c:v>44557.207638888889</c:v>
                </c:pt>
                <c:pt idx="45">
                  <c:v>44557.207638888889</c:v>
                </c:pt>
                <c:pt idx="46">
                  <c:v>44557.207638888889</c:v>
                </c:pt>
                <c:pt idx="47">
                  <c:v>44557.207638888889</c:v>
                </c:pt>
                <c:pt idx="48">
                  <c:v>44558.249305555553</c:v>
                </c:pt>
                <c:pt idx="49">
                  <c:v>44558.249305555553</c:v>
                </c:pt>
                <c:pt idx="50">
                  <c:v>44558.249305555553</c:v>
                </c:pt>
                <c:pt idx="51">
                  <c:v>44558.249305555553</c:v>
                </c:pt>
                <c:pt idx="52">
                  <c:v>44559.030555555553</c:v>
                </c:pt>
                <c:pt idx="53">
                  <c:v>44559.030555555553</c:v>
                </c:pt>
                <c:pt idx="54">
                  <c:v>44559.030555555553</c:v>
                </c:pt>
                <c:pt idx="55">
                  <c:v>44559.030555555553</c:v>
                </c:pt>
                <c:pt idx="56">
                  <c:v>44560.072222222225</c:v>
                </c:pt>
                <c:pt idx="57">
                  <c:v>44560.072222222225</c:v>
                </c:pt>
                <c:pt idx="58">
                  <c:v>44560.072222222225</c:v>
                </c:pt>
                <c:pt idx="59">
                  <c:v>44560.072222222225</c:v>
                </c:pt>
                <c:pt idx="60">
                  <c:v>44561.113888888889</c:v>
                </c:pt>
                <c:pt idx="61">
                  <c:v>44561.113888888889</c:v>
                </c:pt>
                <c:pt idx="62">
                  <c:v>44561.113888888889</c:v>
                </c:pt>
                <c:pt idx="63">
                  <c:v>44561.113888888889</c:v>
                </c:pt>
                <c:pt idx="64">
                  <c:v>44562.155555555553</c:v>
                </c:pt>
                <c:pt idx="65">
                  <c:v>44562.155555555553</c:v>
                </c:pt>
                <c:pt idx="66">
                  <c:v>44562.155555555553</c:v>
                </c:pt>
                <c:pt idx="67">
                  <c:v>44562.155555555553</c:v>
                </c:pt>
                <c:pt idx="68">
                  <c:v>44563.197222222225</c:v>
                </c:pt>
                <c:pt idx="69">
                  <c:v>44563.197222222225</c:v>
                </c:pt>
                <c:pt idx="70">
                  <c:v>44563.197222222225</c:v>
                </c:pt>
                <c:pt idx="71">
                  <c:v>44563.197222222225</c:v>
                </c:pt>
                <c:pt idx="72">
                  <c:v>44564.238888888889</c:v>
                </c:pt>
                <c:pt idx="73">
                  <c:v>44564.238888888889</c:v>
                </c:pt>
                <c:pt idx="74">
                  <c:v>44564.238888888889</c:v>
                </c:pt>
                <c:pt idx="75">
                  <c:v>44564.238888888889</c:v>
                </c:pt>
                <c:pt idx="76">
                  <c:v>44565.020138888889</c:v>
                </c:pt>
                <c:pt idx="77">
                  <c:v>44565.020138888889</c:v>
                </c:pt>
                <c:pt idx="78">
                  <c:v>44565.020138888889</c:v>
                </c:pt>
                <c:pt idx="79">
                  <c:v>44565.020138888889</c:v>
                </c:pt>
                <c:pt idx="80">
                  <c:v>44566.061805555553</c:v>
                </c:pt>
                <c:pt idx="81">
                  <c:v>44566.061805555553</c:v>
                </c:pt>
                <c:pt idx="82">
                  <c:v>44566.061805555553</c:v>
                </c:pt>
                <c:pt idx="83">
                  <c:v>44566.061805555553</c:v>
                </c:pt>
                <c:pt idx="84">
                  <c:v>44567.103472222225</c:v>
                </c:pt>
                <c:pt idx="85">
                  <c:v>44567.103472222225</c:v>
                </c:pt>
                <c:pt idx="86">
                  <c:v>44567.103472222225</c:v>
                </c:pt>
                <c:pt idx="87">
                  <c:v>44567.103472222225</c:v>
                </c:pt>
                <c:pt idx="88">
                  <c:v>44568.145138888889</c:v>
                </c:pt>
                <c:pt idx="89">
                  <c:v>44568.145138888889</c:v>
                </c:pt>
                <c:pt idx="90">
                  <c:v>44568.145138888889</c:v>
                </c:pt>
                <c:pt idx="91">
                  <c:v>44568.145138888889</c:v>
                </c:pt>
                <c:pt idx="92">
                  <c:v>44569.186805555553</c:v>
                </c:pt>
                <c:pt idx="93">
                  <c:v>44569.186805555553</c:v>
                </c:pt>
                <c:pt idx="94">
                  <c:v>44569.186805555553</c:v>
                </c:pt>
                <c:pt idx="95">
                  <c:v>44569.186805555553</c:v>
                </c:pt>
                <c:pt idx="96">
                  <c:v>44570.228472222225</c:v>
                </c:pt>
                <c:pt idx="97">
                  <c:v>44570.228472222225</c:v>
                </c:pt>
                <c:pt idx="98">
                  <c:v>44570.228472222225</c:v>
                </c:pt>
                <c:pt idx="99">
                  <c:v>44570.228472222225</c:v>
                </c:pt>
                <c:pt idx="100">
                  <c:v>44571.009722222225</c:v>
                </c:pt>
                <c:pt idx="101">
                  <c:v>44571.009722222225</c:v>
                </c:pt>
                <c:pt idx="102">
                  <c:v>44571.009722222225</c:v>
                </c:pt>
                <c:pt idx="103">
                  <c:v>44571.009722222225</c:v>
                </c:pt>
                <c:pt idx="104">
                  <c:v>44572.051388888889</c:v>
                </c:pt>
                <c:pt idx="105">
                  <c:v>44572.051388888889</c:v>
                </c:pt>
                <c:pt idx="106">
                  <c:v>44572.051388888889</c:v>
                </c:pt>
                <c:pt idx="107">
                  <c:v>44572.051388888889</c:v>
                </c:pt>
                <c:pt idx="108">
                  <c:v>44573.093055555553</c:v>
                </c:pt>
                <c:pt idx="109">
                  <c:v>44573.093055555553</c:v>
                </c:pt>
                <c:pt idx="110">
                  <c:v>44573.093055555553</c:v>
                </c:pt>
                <c:pt idx="111">
                  <c:v>44573.093055555553</c:v>
                </c:pt>
                <c:pt idx="112">
                  <c:v>44574.134722222225</c:v>
                </c:pt>
                <c:pt idx="113">
                  <c:v>44574.134722222225</c:v>
                </c:pt>
                <c:pt idx="114">
                  <c:v>44574.134722222225</c:v>
                </c:pt>
                <c:pt idx="115">
                  <c:v>44574.134722222225</c:v>
                </c:pt>
                <c:pt idx="116">
                  <c:v>44575.176388888889</c:v>
                </c:pt>
                <c:pt idx="117">
                  <c:v>44575.176388888889</c:v>
                </c:pt>
                <c:pt idx="118">
                  <c:v>44575.176388888889</c:v>
                </c:pt>
                <c:pt idx="119">
                  <c:v>44575.176388888889</c:v>
                </c:pt>
                <c:pt idx="120">
                  <c:v>44576.218055555553</c:v>
                </c:pt>
                <c:pt idx="121">
                  <c:v>44576.218055555553</c:v>
                </c:pt>
                <c:pt idx="122">
                  <c:v>44576.218055555553</c:v>
                </c:pt>
                <c:pt idx="123">
                  <c:v>44576.218055555553</c:v>
                </c:pt>
                <c:pt idx="124">
                  <c:v>44577.259722222225</c:v>
                </c:pt>
                <c:pt idx="125">
                  <c:v>44577.259722222225</c:v>
                </c:pt>
                <c:pt idx="126">
                  <c:v>44577.259722222225</c:v>
                </c:pt>
                <c:pt idx="127">
                  <c:v>44577.259722222225</c:v>
                </c:pt>
                <c:pt idx="128">
                  <c:v>44578.040972222225</c:v>
                </c:pt>
                <c:pt idx="129">
                  <c:v>44578.040972222225</c:v>
                </c:pt>
                <c:pt idx="130">
                  <c:v>44578.040972222225</c:v>
                </c:pt>
                <c:pt idx="131">
                  <c:v>44578.040972222225</c:v>
                </c:pt>
                <c:pt idx="132">
                  <c:v>44579.082638888889</c:v>
                </c:pt>
                <c:pt idx="133">
                  <c:v>44579.343055555553</c:v>
                </c:pt>
                <c:pt idx="134">
                  <c:v>44579.603472222225</c:v>
                </c:pt>
                <c:pt idx="135">
                  <c:v>44579.863888888889</c:v>
                </c:pt>
                <c:pt idx="136">
                  <c:v>44580.124305555553</c:v>
                </c:pt>
                <c:pt idx="137">
                  <c:v>44580.384722222225</c:v>
                </c:pt>
                <c:pt idx="138">
                  <c:v>44580.645138888889</c:v>
                </c:pt>
                <c:pt idx="139">
                  <c:v>44580.905555555553</c:v>
                </c:pt>
                <c:pt idx="140">
                  <c:v>44581.165972222225</c:v>
                </c:pt>
                <c:pt idx="141">
                  <c:v>44581.426388888889</c:v>
                </c:pt>
                <c:pt idx="142">
                  <c:v>44581.686805555553</c:v>
                </c:pt>
                <c:pt idx="143">
                  <c:v>44581.947222222225</c:v>
                </c:pt>
                <c:pt idx="144">
                  <c:v>44582.207638888889</c:v>
                </c:pt>
                <c:pt idx="145">
                  <c:v>44582.468055555553</c:v>
                </c:pt>
                <c:pt idx="146">
                  <c:v>44582.728472222225</c:v>
                </c:pt>
                <c:pt idx="147">
                  <c:v>44582.988888888889</c:v>
                </c:pt>
                <c:pt idx="148">
                  <c:v>44583.249305555553</c:v>
                </c:pt>
                <c:pt idx="149">
                  <c:v>44583.509722222225</c:v>
                </c:pt>
                <c:pt idx="150">
                  <c:v>44583.770138888889</c:v>
                </c:pt>
                <c:pt idx="151">
                  <c:v>44583.770138888889</c:v>
                </c:pt>
                <c:pt idx="152">
                  <c:v>44584.030555555553</c:v>
                </c:pt>
                <c:pt idx="153">
                  <c:v>44584.290972222225</c:v>
                </c:pt>
                <c:pt idx="154">
                  <c:v>44584.551388888889</c:v>
                </c:pt>
                <c:pt idx="155">
                  <c:v>44584.811805555553</c:v>
                </c:pt>
                <c:pt idx="156">
                  <c:v>44585.072222222225</c:v>
                </c:pt>
                <c:pt idx="157">
                  <c:v>44585.332638888889</c:v>
                </c:pt>
                <c:pt idx="158">
                  <c:v>44585.593055555553</c:v>
                </c:pt>
                <c:pt idx="159">
                  <c:v>44585.853472222225</c:v>
                </c:pt>
                <c:pt idx="160">
                  <c:v>44586.113888888889</c:v>
                </c:pt>
                <c:pt idx="161">
                  <c:v>44586.374305555553</c:v>
                </c:pt>
                <c:pt idx="162">
                  <c:v>44586.634722222225</c:v>
                </c:pt>
                <c:pt idx="163">
                  <c:v>44586.895138888889</c:v>
                </c:pt>
                <c:pt idx="164">
                  <c:v>44587.155555555553</c:v>
                </c:pt>
                <c:pt idx="165">
                  <c:v>44587.415972222225</c:v>
                </c:pt>
                <c:pt idx="166">
                  <c:v>44587.676388888889</c:v>
                </c:pt>
                <c:pt idx="167">
                  <c:v>44587.936805555553</c:v>
                </c:pt>
                <c:pt idx="168">
                  <c:v>44588.197222222225</c:v>
                </c:pt>
                <c:pt idx="169">
                  <c:v>44588.457638888889</c:v>
                </c:pt>
                <c:pt idx="170">
                  <c:v>44588.718055555553</c:v>
                </c:pt>
                <c:pt idx="171">
                  <c:v>44588.978472222225</c:v>
                </c:pt>
                <c:pt idx="172">
                  <c:v>44589.238888888889</c:v>
                </c:pt>
                <c:pt idx="173">
                  <c:v>44589.499305555553</c:v>
                </c:pt>
                <c:pt idx="174">
                  <c:v>44589.759722222225</c:v>
                </c:pt>
                <c:pt idx="175">
                  <c:v>44589.759722222225</c:v>
                </c:pt>
                <c:pt idx="176">
                  <c:v>44590.020138888889</c:v>
                </c:pt>
                <c:pt idx="177">
                  <c:v>44590.280555555553</c:v>
                </c:pt>
                <c:pt idx="178">
                  <c:v>44590.540972222225</c:v>
                </c:pt>
                <c:pt idx="179">
                  <c:v>44590.801388888889</c:v>
                </c:pt>
                <c:pt idx="180">
                  <c:v>44591.061805555553</c:v>
                </c:pt>
                <c:pt idx="181">
                  <c:v>44591.322222222225</c:v>
                </c:pt>
                <c:pt idx="182">
                  <c:v>44591.582638888889</c:v>
                </c:pt>
                <c:pt idx="183">
                  <c:v>44591.843055555553</c:v>
                </c:pt>
                <c:pt idx="184">
                  <c:v>44592.103472222225</c:v>
                </c:pt>
                <c:pt idx="185">
                  <c:v>44592.363888888889</c:v>
                </c:pt>
                <c:pt idx="186">
                  <c:v>44592.624305555553</c:v>
                </c:pt>
                <c:pt idx="187">
                  <c:v>44592.884722222225</c:v>
                </c:pt>
                <c:pt idx="188">
                  <c:v>44593.145138888889</c:v>
                </c:pt>
                <c:pt idx="189">
                  <c:v>44593.405555555553</c:v>
                </c:pt>
                <c:pt idx="190">
                  <c:v>44593.665972222225</c:v>
                </c:pt>
                <c:pt idx="191">
                  <c:v>44593.926388888889</c:v>
                </c:pt>
                <c:pt idx="192">
                  <c:v>44594.186805555553</c:v>
                </c:pt>
                <c:pt idx="193">
                  <c:v>44594.447222222225</c:v>
                </c:pt>
                <c:pt idx="194">
                  <c:v>44594.707638888889</c:v>
                </c:pt>
                <c:pt idx="195">
                  <c:v>44594.968055555553</c:v>
                </c:pt>
                <c:pt idx="196">
                  <c:v>44595.228472222225</c:v>
                </c:pt>
                <c:pt idx="197">
                  <c:v>44595.488888888889</c:v>
                </c:pt>
                <c:pt idx="198">
                  <c:v>44595.749305555553</c:v>
                </c:pt>
                <c:pt idx="199">
                  <c:v>44595.749305555553</c:v>
                </c:pt>
                <c:pt idx="200">
                  <c:v>44596.009722222225</c:v>
                </c:pt>
                <c:pt idx="201">
                  <c:v>44596.270138888889</c:v>
                </c:pt>
                <c:pt idx="202">
                  <c:v>44596.530555555553</c:v>
                </c:pt>
                <c:pt idx="203">
                  <c:v>44596.790972222225</c:v>
                </c:pt>
                <c:pt idx="204">
                  <c:v>44597.051388888889</c:v>
                </c:pt>
                <c:pt idx="205">
                  <c:v>44597.311805555553</c:v>
                </c:pt>
                <c:pt idx="206">
                  <c:v>44597.572222222225</c:v>
                </c:pt>
                <c:pt idx="207">
                  <c:v>44597.832638888889</c:v>
                </c:pt>
                <c:pt idx="208">
                  <c:v>44598.093055555553</c:v>
                </c:pt>
                <c:pt idx="209">
                  <c:v>44598.353472222225</c:v>
                </c:pt>
                <c:pt idx="210">
                  <c:v>44598.613888888889</c:v>
                </c:pt>
                <c:pt idx="211">
                  <c:v>44598.874305555553</c:v>
                </c:pt>
                <c:pt idx="212">
                  <c:v>44599.134722222225</c:v>
                </c:pt>
                <c:pt idx="213">
                  <c:v>44599.395138888889</c:v>
                </c:pt>
                <c:pt idx="214">
                  <c:v>44599.655555555553</c:v>
                </c:pt>
                <c:pt idx="215">
                  <c:v>44599.915972222225</c:v>
                </c:pt>
                <c:pt idx="216">
                  <c:v>44600.176388888889</c:v>
                </c:pt>
                <c:pt idx="217">
                  <c:v>44600.436805555553</c:v>
                </c:pt>
                <c:pt idx="218">
                  <c:v>44600.697222222225</c:v>
                </c:pt>
                <c:pt idx="219">
                  <c:v>44600.957638888889</c:v>
                </c:pt>
                <c:pt idx="220">
                  <c:v>44601.218055555553</c:v>
                </c:pt>
                <c:pt idx="221">
                  <c:v>44601.478472222225</c:v>
                </c:pt>
                <c:pt idx="222">
                  <c:v>44601.738888888889</c:v>
                </c:pt>
                <c:pt idx="223">
                  <c:v>44601.999305555553</c:v>
                </c:pt>
                <c:pt idx="224">
                  <c:v>44602.259722222225</c:v>
                </c:pt>
                <c:pt idx="225">
                  <c:v>44602.520138888889</c:v>
                </c:pt>
                <c:pt idx="226">
                  <c:v>44602.780555555553</c:v>
                </c:pt>
                <c:pt idx="227">
                  <c:v>44602.780555555553</c:v>
                </c:pt>
                <c:pt idx="228">
                  <c:v>44603.040972222225</c:v>
                </c:pt>
                <c:pt idx="229">
                  <c:v>44603.301388888889</c:v>
                </c:pt>
                <c:pt idx="230">
                  <c:v>44603.561805555553</c:v>
                </c:pt>
                <c:pt idx="231">
                  <c:v>44603.822222222225</c:v>
                </c:pt>
                <c:pt idx="232">
                  <c:v>44604.082638888889</c:v>
                </c:pt>
                <c:pt idx="233">
                  <c:v>44604.343055555553</c:v>
                </c:pt>
                <c:pt idx="234">
                  <c:v>44604.603472222225</c:v>
                </c:pt>
                <c:pt idx="235">
                  <c:v>44604.863888888889</c:v>
                </c:pt>
                <c:pt idx="236">
                  <c:v>44605.124305555553</c:v>
                </c:pt>
                <c:pt idx="237">
                  <c:v>44605.384722222225</c:v>
                </c:pt>
                <c:pt idx="238">
                  <c:v>44605.645138888889</c:v>
                </c:pt>
                <c:pt idx="239">
                  <c:v>44605.905555555553</c:v>
                </c:pt>
                <c:pt idx="240">
                  <c:v>44606.165972222225</c:v>
                </c:pt>
                <c:pt idx="241">
                  <c:v>44606.426388888889</c:v>
                </c:pt>
                <c:pt idx="242">
                  <c:v>44606.686805555553</c:v>
                </c:pt>
                <c:pt idx="243">
                  <c:v>44606.947222222225</c:v>
                </c:pt>
                <c:pt idx="244">
                  <c:v>44607.207638888889</c:v>
                </c:pt>
                <c:pt idx="245">
                  <c:v>44607.468055555553</c:v>
                </c:pt>
                <c:pt idx="246">
                  <c:v>44607.728472222225</c:v>
                </c:pt>
                <c:pt idx="247">
                  <c:v>44607.728472222225</c:v>
                </c:pt>
              </c:numCache>
            </c:numRef>
          </c:cat>
          <c:val>
            <c:numRef>
              <c:f>'RNEC-SCCM-P001'!$I$2:$I$125</c:f>
              <c:numCache>
                <c:formatCode>General</c:formatCode>
                <c:ptCount val="124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13</c:v>
                </c:pt>
                <c:pt idx="9">
                  <c:v>13</c:v>
                </c:pt>
                <c:pt idx="10">
                  <c:v>13</c:v>
                </c:pt>
                <c:pt idx="11">
                  <c:v>13</c:v>
                </c:pt>
                <c:pt idx="12">
                  <c:v>11</c:v>
                </c:pt>
                <c:pt idx="13">
                  <c:v>11</c:v>
                </c:pt>
                <c:pt idx="14">
                  <c:v>11</c:v>
                </c:pt>
                <c:pt idx="15">
                  <c:v>11</c:v>
                </c:pt>
                <c:pt idx="16">
                  <c:v>13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11</c:v>
                </c:pt>
                <c:pt idx="21">
                  <c:v>11</c:v>
                </c:pt>
                <c:pt idx="22">
                  <c:v>11</c:v>
                </c:pt>
                <c:pt idx="23">
                  <c:v>11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18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12</c:v>
                </c:pt>
                <c:pt idx="36">
                  <c:v>12</c:v>
                </c:pt>
                <c:pt idx="37">
                  <c:v>12</c:v>
                </c:pt>
                <c:pt idx="38">
                  <c:v>12</c:v>
                </c:pt>
                <c:pt idx="39">
                  <c:v>12</c:v>
                </c:pt>
                <c:pt idx="40">
                  <c:v>14</c:v>
                </c:pt>
                <c:pt idx="41">
                  <c:v>14</c:v>
                </c:pt>
                <c:pt idx="42">
                  <c:v>14</c:v>
                </c:pt>
                <c:pt idx="43">
                  <c:v>14</c:v>
                </c:pt>
                <c:pt idx="44">
                  <c:v>11</c:v>
                </c:pt>
                <c:pt idx="45">
                  <c:v>11</c:v>
                </c:pt>
                <c:pt idx="46">
                  <c:v>11</c:v>
                </c:pt>
                <c:pt idx="47">
                  <c:v>11</c:v>
                </c:pt>
                <c:pt idx="48">
                  <c:v>11</c:v>
                </c:pt>
                <c:pt idx="49">
                  <c:v>11</c:v>
                </c:pt>
                <c:pt idx="50">
                  <c:v>11</c:v>
                </c:pt>
                <c:pt idx="51">
                  <c:v>11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11</c:v>
                </c:pt>
                <c:pt idx="57">
                  <c:v>11</c:v>
                </c:pt>
                <c:pt idx="58">
                  <c:v>11</c:v>
                </c:pt>
                <c:pt idx="59">
                  <c:v>11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11</c:v>
                </c:pt>
                <c:pt idx="65">
                  <c:v>11</c:v>
                </c:pt>
                <c:pt idx="66">
                  <c:v>11</c:v>
                </c:pt>
                <c:pt idx="67">
                  <c:v>11</c:v>
                </c:pt>
                <c:pt idx="68">
                  <c:v>13</c:v>
                </c:pt>
                <c:pt idx="69">
                  <c:v>13</c:v>
                </c:pt>
                <c:pt idx="70">
                  <c:v>13</c:v>
                </c:pt>
                <c:pt idx="71">
                  <c:v>13</c:v>
                </c:pt>
                <c:pt idx="72">
                  <c:v>12</c:v>
                </c:pt>
                <c:pt idx="73">
                  <c:v>12</c:v>
                </c:pt>
                <c:pt idx="74">
                  <c:v>12</c:v>
                </c:pt>
                <c:pt idx="75">
                  <c:v>12</c:v>
                </c:pt>
                <c:pt idx="76">
                  <c:v>15</c:v>
                </c:pt>
                <c:pt idx="77">
                  <c:v>15</c:v>
                </c:pt>
                <c:pt idx="78">
                  <c:v>15</c:v>
                </c:pt>
                <c:pt idx="79">
                  <c:v>15</c:v>
                </c:pt>
                <c:pt idx="80">
                  <c:v>10</c:v>
                </c:pt>
                <c:pt idx="81">
                  <c:v>10</c:v>
                </c:pt>
                <c:pt idx="82">
                  <c:v>10</c:v>
                </c:pt>
                <c:pt idx="83">
                  <c:v>10</c:v>
                </c:pt>
                <c:pt idx="84">
                  <c:v>11</c:v>
                </c:pt>
                <c:pt idx="85">
                  <c:v>11</c:v>
                </c:pt>
                <c:pt idx="86">
                  <c:v>11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11</c:v>
                </c:pt>
                <c:pt idx="91">
                  <c:v>11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11</c:v>
                </c:pt>
                <c:pt idx="101">
                  <c:v>11</c:v>
                </c:pt>
                <c:pt idx="102">
                  <c:v>11</c:v>
                </c:pt>
                <c:pt idx="103">
                  <c:v>11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13</c:v>
                </c:pt>
                <c:pt idx="109">
                  <c:v>13</c:v>
                </c:pt>
                <c:pt idx="110">
                  <c:v>13</c:v>
                </c:pt>
                <c:pt idx="111">
                  <c:v>13</c:v>
                </c:pt>
                <c:pt idx="112">
                  <c:v>10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11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15</c:v>
                </c:pt>
                <c:pt idx="121">
                  <c:v>15</c:v>
                </c:pt>
                <c:pt idx="122">
                  <c:v>15</c:v>
                </c:pt>
                <c:pt idx="123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5D-44A7-8F49-757A3CFC6542}"/>
            </c:ext>
          </c:extLst>
        </c:ser>
        <c:ser>
          <c:idx val="1"/>
          <c:order val="1"/>
          <c:tx>
            <c:v>Febrero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'RNEC-SCCM-P001'!$H$2:$H$249</c:f>
              <c:numCache>
                <c:formatCode>m/d/yyyy\ h:mm</c:formatCode>
                <c:ptCount val="248"/>
                <c:pt idx="0">
                  <c:v>44546.009722222225</c:v>
                </c:pt>
                <c:pt idx="1">
                  <c:v>44546.009722222225</c:v>
                </c:pt>
                <c:pt idx="2">
                  <c:v>44546.009722222225</c:v>
                </c:pt>
                <c:pt idx="3">
                  <c:v>44546.009722222225</c:v>
                </c:pt>
                <c:pt idx="4">
                  <c:v>44547.051388888889</c:v>
                </c:pt>
                <c:pt idx="5">
                  <c:v>44547.051388888889</c:v>
                </c:pt>
                <c:pt idx="6">
                  <c:v>44547.051388888889</c:v>
                </c:pt>
                <c:pt idx="7">
                  <c:v>44547.051388888889</c:v>
                </c:pt>
                <c:pt idx="8">
                  <c:v>44548.093055555553</c:v>
                </c:pt>
                <c:pt idx="9">
                  <c:v>44548.093055555553</c:v>
                </c:pt>
                <c:pt idx="10">
                  <c:v>44548.093055555553</c:v>
                </c:pt>
                <c:pt idx="11">
                  <c:v>44548.093055555553</c:v>
                </c:pt>
                <c:pt idx="12">
                  <c:v>44549.134722222225</c:v>
                </c:pt>
                <c:pt idx="13">
                  <c:v>44549.134722222225</c:v>
                </c:pt>
                <c:pt idx="14">
                  <c:v>44549.134722222225</c:v>
                </c:pt>
                <c:pt idx="15">
                  <c:v>44549.134722222225</c:v>
                </c:pt>
                <c:pt idx="16">
                  <c:v>44550.176388888889</c:v>
                </c:pt>
                <c:pt idx="17">
                  <c:v>44550.176388888889</c:v>
                </c:pt>
                <c:pt idx="18">
                  <c:v>44550.176388888889</c:v>
                </c:pt>
                <c:pt idx="19">
                  <c:v>44550.176388888889</c:v>
                </c:pt>
                <c:pt idx="20">
                  <c:v>44551.218055555553</c:v>
                </c:pt>
                <c:pt idx="21">
                  <c:v>44551.218055555553</c:v>
                </c:pt>
                <c:pt idx="22">
                  <c:v>44551.218055555553</c:v>
                </c:pt>
                <c:pt idx="23">
                  <c:v>44551.218055555553</c:v>
                </c:pt>
                <c:pt idx="24">
                  <c:v>44552.259722222225</c:v>
                </c:pt>
                <c:pt idx="25">
                  <c:v>44552.259722222225</c:v>
                </c:pt>
                <c:pt idx="26">
                  <c:v>44552.259722222225</c:v>
                </c:pt>
                <c:pt idx="27">
                  <c:v>44552.259722222225</c:v>
                </c:pt>
                <c:pt idx="28">
                  <c:v>44553.040972222225</c:v>
                </c:pt>
                <c:pt idx="29">
                  <c:v>44553.040972222225</c:v>
                </c:pt>
                <c:pt idx="30">
                  <c:v>44553.040972222225</c:v>
                </c:pt>
                <c:pt idx="31">
                  <c:v>44553.040972222225</c:v>
                </c:pt>
                <c:pt idx="32">
                  <c:v>44554.082638888889</c:v>
                </c:pt>
                <c:pt idx="33">
                  <c:v>44554.082638888889</c:v>
                </c:pt>
                <c:pt idx="34">
                  <c:v>44554.082638888889</c:v>
                </c:pt>
                <c:pt idx="35">
                  <c:v>44554.082638888889</c:v>
                </c:pt>
                <c:pt idx="36">
                  <c:v>44555.124305555553</c:v>
                </c:pt>
                <c:pt idx="37">
                  <c:v>44555.124305555553</c:v>
                </c:pt>
                <c:pt idx="38">
                  <c:v>44555.124305555553</c:v>
                </c:pt>
                <c:pt idx="39">
                  <c:v>44555.124305555553</c:v>
                </c:pt>
                <c:pt idx="40">
                  <c:v>44556.165972222225</c:v>
                </c:pt>
                <c:pt idx="41">
                  <c:v>44556.165972222225</c:v>
                </c:pt>
                <c:pt idx="42">
                  <c:v>44556.165972222225</c:v>
                </c:pt>
                <c:pt idx="43">
                  <c:v>44556.165972222225</c:v>
                </c:pt>
                <c:pt idx="44">
                  <c:v>44557.207638888889</c:v>
                </c:pt>
                <c:pt idx="45">
                  <c:v>44557.207638888889</c:v>
                </c:pt>
                <c:pt idx="46">
                  <c:v>44557.207638888889</c:v>
                </c:pt>
                <c:pt idx="47">
                  <c:v>44557.207638888889</c:v>
                </c:pt>
                <c:pt idx="48">
                  <c:v>44558.249305555553</c:v>
                </c:pt>
                <c:pt idx="49">
                  <c:v>44558.249305555553</c:v>
                </c:pt>
                <c:pt idx="50">
                  <c:v>44558.249305555553</c:v>
                </c:pt>
                <c:pt idx="51">
                  <c:v>44558.249305555553</c:v>
                </c:pt>
                <c:pt idx="52">
                  <c:v>44559.030555555553</c:v>
                </c:pt>
                <c:pt idx="53">
                  <c:v>44559.030555555553</c:v>
                </c:pt>
                <c:pt idx="54">
                  <c:v>44559.030555555553</c:v>
                </c:pt>
                <c:pt idx="55">
                  <c:v>44559.030555555553</c:v>
                </c:pt>
                <c:pt idx="56">
                  <c:v>44560.072222222225</c:v>
                </c:pt>
                <c:pt idx="57">
                  <c:v>44560.072222222225</c:v>
                </c:pt>
                <c:pt idx="58">
                  <c:v>44560.072222222225</c:v>
                </c:pt>
                <c:pt idx="59">
                  <c:v>44560.072222222225</c:v>
                </c:pt>
                <c:pt idx="60">
                  <c:v>44561.113888888889</c:v>
                </c:pt>
                <c:pt idx="61">
                  <c:v>44561.113888888889</c:v>
                </c:pt>
                <c:pt idx="62">
                  <c:v>44561.113888888889</c:v>
                </c:pt>
                <c:pt idx="63">
                  <c:v>44561.113888888889</c:v>
                </c:pt>
                <c:pt idx="64">
                  <c:v>44562.155555555553</c:v>
                </c:pt>
                <c:pt idx="65">
                  <c:v>44562.155555555553</c:v>
                </c:pt>
                <c:pt idx="66">
                  <c:v>44562.155555555553</c:v>
                </c:pt>
                <c:pt idx="67">
                  <c:v>44562.155555555553</c:v>
                </c:pt>
                <c:pt idx="68">
                  <c:v>44563.197222222225</c:v>
                </c:pt>
                <c:pt idx="69">
                  <c:v>44563.197222222225</c:v>
                </c:pt>
                <c:pt idx="70">
                  <c:v>44563.197222222225</c:v>
                </c:pt>
                <c:pt idx="71">
                  <c:v>44563.197222222225</c:v>
                </c:pt>
                <c:pt idx="72">
                  <c:v>44564.238888888889</c:v>
                </c:pt>
                <c:pt idx="73">
                  <c:v>44564.238888888889</c:v>
                </c:pt>
                <c:pt idx="74">
                  <c:v>44564.238888888889</c:v>
                </c:pt>
                <c:pt idx="75">
                  <c:v>44564.238888888889</c:v>
                </c:pt>
                <c:pt idx="76">
                  <c:v>44565.020138888889</c:v>
                </c:pt>
                <c:pt idx="77">
                  <c:v>44565.020138888889</c:v>
                </c:pt>
                <c:pt idx="78">
                  <c:v>44565.020138888889</c:v>
                </c:pt>
                <c:pt idx="79">
                  <c:v>44565.020138888889</c:v>
                </c:pt>
                <c:pt idx="80">
                  <c:v>44566.061805555553</c:v>
                </c:pt>
                <c:pt idx="81">
                  <c:v>44566.061805555553</c:v>
                </c:pt>
                <c:pt idx="82">
                  <c:v>44566.061805555553</c:v>
                </c:pt>
                <c:pt idx="83">
                  <c:v>44566.061805555553</c:v>
                </c:pt>
                <c:pt idx="84">
                  <c:v>44567.103472222225</c:v>
                </c:pt>
                <c:pt idx="85">
                  <c:v>44567.103472222225</c:v>
                </c:pt>
                <c:pt idx="86">
                  <c:v>44567.103472222225</c:v>
                </c:pt>
                <c:pt idx="87">
                  <c:v>44567.103472222225</c:v>
                </c:pt>
                <c:pt idx="88">
                  <c:v>44568.145138888889</c:v>
                </c:pt>
                <c:pt idx="89">
                  <c:v>44568.145138888889</c:v>
                </c:pt>
                <c:pt idx="90">
                  <c:v>44568.145138888889</c:v>
                </c:pt>
                <c:pt idx="91">
                  <c:v>44568.145138888889</c:v>
                </c:pt>
                <c:pt idx="92">
                  <c:v>44569.186805555553</c:v>
                </c:pt>
                <c:pt idx="93">
                  <c:v>44569.186805555553</c:v>
                </c:pt>
                <c:pt idx="94">
                  <c:v>44569.186805555553</c:v>
                </c:pt>
                <c:pt idx="95">
                  <c:v>44569.186805555553</c:v>
                </c:pt>
                <c:pt idx="96">
                  <c:v>44570.228472222225</c:v>
                </c:pt>
                <c:pt idx="97">
                  <c:v>44570.228472222225</c:v>
                </c:pt>
                <c:pt idx="98">
                  <c:v>44570.228472222225</c:v>
                </c:pt>
                <c:pt idx="99">
                  <c:v>44570.228472222225</c:v>
                </c:pt>
                <c:pt idx="100">
                  <c:v>44571.009722222225</c:v>
                </c:pt>
                <c:pt idx="101">
                  <c:v>44571.009722222225</c:v>
                </c:pt>
                <c:pt idx="102">
                  <c:v>44571.009722222225</c:v>
                </c:pt>
                <c:pt idx="103">
                  <c:v>44571.009722222225</c:v>
                </c:pt>
                <c:pt idx="104">
                  <c:v>44572.051388888889</c:v>
                </c:pt>
                <c:pt idx="105">
                  <c:v>44572.051388888889</c:v>
                </c:pt>
                <c:pt idx="106">
                  <c:v>44572.051388888889</c:v>
                </c:pt>
                <c:pt idx="107">
                  <c:v>44572.051388888889</c:v>
                </c:pt>
                <c:pt idx="108">
                  <c:v>44573.093055555553</c:v>
                </c:pt>
                <c:pt idx="109">
                  <c:v>44573.093055555553</c:v>
                </c:pt>
                <c:pt idx="110">
                  <c:v>44573.093055555553</c:v>
                </c:pt>
                <c:pt idx="111">
                  <c:v>44573.093055555553</c:v>
                </c:pt>
                <c:pt idx="112">
                  <c:v>44574.134722222225</c:v>
                </c:pt>
                <c:pt idx="113">
                  <c:v>44574.134722222225</c:v>
                </c:pt>
                <c:pt idx="114">
                  <c:v>44574.134722222225</c:v>
                </c:pt>
                <c:pt idx="115">
                  <c:v>44574.134722222225</c:v>
                </c:pt>
                <c:pt idx="116">
                  <c:v>44575.176388888889</c:v>
                </c:pt>
                <c:pt idx="117">
                  <c:v>44575.176388888889</c:v>
                </c:pt>
                <c:pt idx="118">
                  <c:v>44575.176388888889</c:v>
                </c:pt>
                <c:pt idx="119">
                  <c:v>44575.176388888889</c:v>
                </c:pt>
                <c:pt idx="120">
                  <c:v>44576.218055555553</c:v>
                </c:pt>
                <c:pt idx="121">
                  <c:v>44576.218055555553</c:v>
                </c:pt>
                <c:pt idx="122">
                  <c:v>44576.218055555553</c:v>
                </c:pt>
                <c:pt idx="123">
                  <c:v>44576.218055555553</c:v>
                </c:pt>
                <c:pt idx="124">
                  <c:v>44577.259722222225</c:v>
                </c:pt>
                <c:pt idx="125">
                  <c:v>44577.259722222225</c:v>
                </c:pt>
                <c:pt idx="126">
                  <c:v>44577.259722222225</c:v>
                </c:pt>
                <c:pt idx="127">
                  <c:v>44577.259722222225</c:v>
                </c:pt>
                <c:pt idx="128">
                  <c:v>44578.040972222225</c:v>
                </c:pt>
                <c:pt idx="129">
                  <c:v>44578.040972222225</c:v>
                </c:pt>
                <c:pt idx="130">
                  <c:v>44578.040972222225</c:v>
                </c:pt>
                <c:pt idx="131">
                  <c:v>44578.040972222225</c:v>
                </c:pt>
                <c:pt idx="132">
                  <c:v>44579.082638888889</c:v>
                </c:pt>
                <c:pt idx="133">
                  <c:v>44579.343055555553</c:v>
                </c:pt>
                <c:pt idx="134">
                  <c:v>44579.603472222225</c:v>
                </c:pt>
                <c:pt idx="135">
                  <c:v>44579.863888888889</c:v>
                </c:pt>
                <c:pt idx="136">
                  <c:v>44580.124305555553</c:v>
                </c:pt>
                <c:pt idx="137">
                  <c:v>44580.384722222225</c:v>
                </c:pt>
                <c:pt idx="138">
                  <c:v>44580.645138888889</c:v>
                </c:pt>
                <c:pt idx="139">
                  <c:v>44580.905555555553</c:v>
                </c:pt>
                <c:pt idx="140">
                  <c:v>44581.165972222225</c:v>
                </c:pt>
                <c:pt idx="141">
                  <c:v>44581.426388888889</c:v>
                </c:pt>
                <c:pt idx="142">
                  <c:v>44581.686805555553</c:v>
                </c:pt>
                <c:pt idx="143">
                  <c:v>44581.947222222225</c:v>
                </c:pt>
                <c:pt idx="144">
                  <c:v>44582.207638888889</c:v>
                </c:pt>
                <c:pt idx="145">
                  <c:v>44582.468055555553</c:v>
                </c:pt>
                <c:pt idx="146">
                  <c:v>44582.728472222225</c:v>
                </c:pt>
                <c:pt idx="147">
                  <c:v>44582.988888888889</c:v>
                </c:pt>
                <c:pt idx="148">
                  <c:v>44583.249305555553</c:v>
                </c:pt>
                <c:pt idx="149">
                  <c:v>44583.509722222225</c:v>
                </c:pt>
                <c:pt idx="150">
                  <c:v>44583.770138888889</c:v>
                </c:pt>
                <c:pt idx="151">
                  <c:v>44583.770138888889</c:v>
                </c:pt>
                <c:pt idx="152">
                  <c:v>44584.030555555553</c:v>
                </c:pt>
                <c:pt idx="153">
                  <c:v>44584.290972222225</c:v>
                </c:pt>
                <c:pt idx="154">
                  <c:v>44584.551388888889</c:v>
                </c:pt>
                <c:pt idx="155">
                  <c:v>44584.811805555553</c:v>
                </c:pt>
                <c:pt idx="156">
                  <c:v>44585.072222222225</c:v>
                </c:pt>
                <c:pt idx="157">
                  <c:v>44585.332638888889</c:v>
                </c:pt>
                <c:pt idx="158">
                  <c:v>44585.593055555553</c:v>
                </c:pt>
                <c:pt idx="159">
                  <c:v>44585.853472222225</c:v>
                </c:pt>
                <c:pt idx="160">
                  <c:v>44586.113888888889</c:v>
                </c:pt>
                <c:pt idx="161">
                  <c:v>44586.374305555553</c:v>
                </c:pt>
                <c:pt idx="162">
                  <c:v>44586.634722222225</c:v>
                </c:pt>
                <c:pt idx="163">
                  <c:v>44586.895138888889</c:v>
                </c:pt>
                <c:pt idx="164">
                  <c:v>44587.155555555553</c:v>
                </c:pt>
                <c:pt idx="165">
                  <c:v>44587.415972222225</c:v>
                </c:pt>
                <c:pt idx="166">
                  <c:v>44587.676388888889</c:v>
                </c:pt>
                <c:pt idx="167">
                  <c:v>44587.936805555553</c:v>
                </c:pt>
                <c:pt idx="168">
                  <c:v>44588.197222222225</c:v>
                </c:pt>
                <c:pt idx="169">
                  <c:v>44588.457638888889</c:v>
                </c:pt>
                <c:pt idx="170">
                  <c:v>44588.718055555553</c:v>
                </c:pt>
                <c:pt idx="171">
                  <c:v>44588.978472222225</c:v>
                </c:pt>
                <c:pt idx="172">
                  <c:v>44589.238888888889</c:v>
                </c:pt>
                <c:pt idx="173">
                  <c:v>44589.499305555553</c:v>
                </c:pt>
                <c:pt idx="174">
                  <c:v>44589.759722222225</c:v>
                </c:pt>
                <c:pt idx="175">
                  <c:v>44589.759722222225</c:v>
                </c:pt>
                <c:pt idx="176">
                  <c:v>44590.020138888889</c:v>
                </c:pt>
                <c:pt idx="177">
                  <c:v>44590.280555555553</c:v>
                </c:pt>
                <c:pt idx="178">
                  <c:v>44590.540972222225</c:v>
                </c:pt>
                <c:pt idx="179">
                  <c:v>44590.801388888889</c:v>
                </c:pt>
                <c:pt idx="180">
                  <c:v>44591.061805555553</c:v>
                </c:pt>
                <c:pt idx="181">
                  <c:v>44591.322222222225</c:v>
                </c:pt>
                <c:pt idx="182">
                  <c:v>44591.582638888889</c:v>
                </c:pt>
                <c:pt idx="183">
                  <c:v>44591.843055555553</c:v>
                </c:pt>
                <c:pt idx="184">
                  <c:v>44592.103472222225</c:v>
                </c:pt>
                <c:pt idx="185">
                  <c:v>44592.363888888889</c:v>
                </c:pt>
                <c:pt idx="186">
                  <c:v>44592.624305555553</c:v>
                </c:pt>
                <c:pt idx="187">
                  <c:v>44592.884722222225</c:v>
                </c:pt>
                <c:pt idx="188">
                  <c:v>44593.145138888889</c:v>
                </c:pt>
                <c:pt idx="189">
                  <c:v>44593.405555555553</c:v>
                </c:pt>
                <c:pt idx="190">
                  <c:v>44593.665972222225</c:v>
                </c:pt>
                <c:pt idx="191">
                  <c:v>44593.926388888889</c:v>
                </c:pt>
                <c:pt idx="192">
                  <c:v>44594.186805555553</c:v>
                </c:pt>
                <c:pt idx="193">
                  <c:v>44594.447222222225</c:v>
                </c:pt>
                <c:pt idx="194">
                  <c:v>44594.707638888889</c:v>
                </c:pt>
                <c:pt idx="195">
                  <c:v>44594.968055555553</c:v>
                </c:pt>
                <c:pt idx="196">
                  <c:v>44595.228472222225</c:v>
                </c:pt>
                <c:pt idx="197">
                  <c:v>44595.488888888889</c:v>
                </c:pt>
                <c:pt idx="198">
                  <c:v>44595.749305555553</c:v>
                </c:pt>
                <c:pt idx="199">
                  <c:v>44595.749305555553</c:v>
                </c:pt>
                <c:pt idx="200">
                  <c:v>44596.009722222225</c:v>
                </c:pt>
                <c:pt idx="201">
                  <c:v>44596.270138888889</c:v>
                </c:pt>
                <c:pt idx="202">
                  <c:v>44596.530555555553</c:v>
                </c:pt>
                <c:pt idx="203">
                  <c:v>44596.790972222225</c:v>
                </c:pt>
                <c:pt idx="204">
                  <c:v>44597.051388888889</c:v>
                </c:pt>
                <c:pt idx="205">
                  <c:v>44597.311805555553</c:v>
                </c:pt>
                <c:pt idx="206">
                  <c:v>44597.572222222225</c:v>
                </c:pt>
                <c:pt idx="207">
                  <c:v>44597.832638888889</c:v>
                </c:pt>
                <c:pt idx="208">
                  <c:v>44598.093055555553</c:v>
                </c:pt>
                <c:pt idx="209">
                  <c:v>44598.353472222225</c:v>
                </c:pt>
                <c:pt idx="210">
                  <c:v>44598.613888888889</c:v>
                </c:pt>
                <c:pt idx="211">
                  <c:v>44598.874305555553</c:v>
                </c:pt>
                <c:pt idx="212">
                  <c:v>44599.134722222225</c:v>
                </c:pt>
                <c:pt idx="213">
                  <c:v>44599.395138888889</c:v>
                </c:pt>
                <c:pt idx="214">
                  <c:v>44599.655555555553</c:v>
                </c:pt>
                <c:pt idx="215">
                  <c:v>44599.915972222225</c:v>
                </c:pt>
                <c:pt idx="216">
                  <c:v>44600.176388888889</c:v>
                </c:pt>
                <c:pt idx="217">
                  <c:v>44600.436805555553</c:v>
                </c:pt>
                <c:pt idx="218">
                  <c:v>44600.697222222225</c:v>
                </c:pt>
                <c:pt idx="219">
                  <c:v>44600.957638888889</c:v>
                </c:pt>
                <c:pt idx="220">
                  <c:v>44601.218055555553</c:v>
                </c:pt>
                <c:pt idx="221">
                  <c:v>44601.478472222225</c:v>
                </c:pt>
                <c:pt idx="222">
                  <c:v>44601.738888888889</c:v>
                </c:pt>
                <c:pt idx="223">
                  <c:v>44601.999305555553</c:v>
                </c:pt>
                <c:pt idx="224">
                  <c:v>44602.259722222225</c:v>
                </c:pt>
                <c:pt idx="225">
                  <c:v>44602.520138888889</c:v>
                </c:pt>
                <c:pt idx="226">
                  <c:v>44602.780555555553</c:v>
                </c:pt>
                <c:pt idx="227">
                  <c:v>44602.780555555553</c:v>
                </c:pt>
                <c:pt idx="228">
                  <c:v>44603.040972222225</c:v>
                </c:pt>
                <c:pt idx="229">
                  <c:v>44603.301388888889</c:v>
                </c:pt>
                <c:pt idx="230">
                  <c:v>44603.561805555553</c:v>
                </c:pt>
                <c:pt idx="231">
                  <c:v>44603.822222222225</c:v>
                </c:pt>
                <c:pt idx="232">
                  <c:v>44604.082638888889</c:v>
                </c:pt>
                <c:pt idx="233">
                  <c:v>44604.343055555553</c:v>
                </c:pt>
                <c:pt idx="234">
                  <c:v>44604.603472222225</c:v>
                </c:pt>
                <c:pt idx="235">
                  <c:v>44604.863888888889</c:v>
                </c:pt>
                <c:pt idx="236">
                  <c:v>44605.124305555553</c:v>
                </c:pt>
                <c:pt idx="237">
                  <c:v>44605.384722222225</c:v>
                </c:pt>
                <c:pt idx="238">
                  <c:v>44605.645138888889</c:v>
                </c:pt>
                <c:pt idx="239">
                  <c:v>44605.905555555553</c:v>
                </c:pt>
                <c:pt idx="240">
                  <c:v>44606.165972222225</c:v>
                </c:pt>
                <c:pt idx="241">
                  <c:v>44606.426388888889</c:v>
                </c:pt>
                <c:pt idx="242">
                  <c:v>44606.686805555553</c:v>
                </c:pt>
                <c:pt idx="243">
                  <c:v>44606.947222222225</c:v>
                </c:pt>
                <c:pt idx="244">
                  <c:v>44607.207638888889</c:v>
                </c:pt>
                <c:pt idx="245">
                  <c:v>44607.468055555553</c:v>
                </c:pt>
                <c:pt idx="246">
                  <c:v>44607.728472222225</c:v>
                </c:pt>
                <c:pt idx="247">
                  <c:v>44607.728472222225</c:v>
                </c:pt>
              </c:numCache>
            </c:numRef>
          </c:cat>
          <c:val>
            <c:numRef>
              <c:f>'RNEC-SCCM-P001'!$I$126:$I$249</c:f>
              <c:numCache>
                <c:formatCode>General</c:formatCode>
                <c:ptCount val="124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13</c:v>
                </c:pt>
                <c:pt idx="5">
                  <c:v>13</c:v>
                </c:pt>
                <c:pt idx="6">
                  <c:v>13</c:v>
                </c:pt>
                <c:pt idx="7">
                  <c:v>13</c:v>
                </c:pt>
                <c:pt idx="8">
                  <c:v>5</c:v>
                </c:pt>
                <c:pt idx="9">
                  <c:v>8</c:v>
                </c:pt>
                <c:pt idx="10">
                  <c:v>16</c:v>
                </c:pt>
                <c:pt idx="11">
                  <c:v>7</c:v>
                </c:pt>
                <c:pt idx="12">
                  <c:v>8</c:v>
                </c:pt>
                <c:pt idx="13">
                  <c:v>7</c:v>
                </c:pt>
                <c:pt idx="14">
                  <c:v>10</c:v>
                </c:pt>
                <c:pt idx="15">
                  <c:v>11</c:v>
                </c:pt>
                <c:pt idx="16">
                  <c:v>10</c:v>
                </c:pt>
                <c:pt idx="17">
                  <c:v>9</c:v>
                </c:pt>
                <c:pt idx="18">
                  <c:v>7</c:v>
                </c:pt>
                <c:pt idx="19">
                  <c:v>12</c:v>
                </c:pt>
                <c:pt idx="20">
                  <c:v>5</c:v>
                </c:pt>
                <c:pt idx="21">
                  <c:v>9</c:v>
                </c:pt>
                <c:pt idx="22">
                  <c:v>8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8</c:v>
                </c:pt>
                <c:pt idx="27">
                  <c:v>8</c:v>
                </c:pt>
                <c:pt idx="28">
                  <c:v>9</c:v>
                </c:pt>
                <c:pt idx="29">
                  <c:v>8</c:v>
                </c:pt>
                <c:pt idx="30">
                  <c:v>12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7</c:v>
                </c:pt>
                <c:pt idx="35">
                  <c:v>7</c:v>
                </c:pt>
                <c:pt idx="36">
                  <c:v>11</c:v>
                </c:pt>
                <c:pt idx="37">
                  <c:v>9</c:v>
                </c:pt>
                <c:pt idx="38">
                  <c:v>30</c:v>
                </c:pt>
                <c:pt idx="39">
                  <c:v>9</c:v>
                </c:pt>
                <c:pt idx="40">
                  <c:v>12</c:v>
                </c:pt>
                <c:pt idx="41">
                  <c:v>12</c:v>
                </c:pt>
                <c:pt idx="42">
                  <c:v>13</c:v>
                </c:pt>
                <c:pt idx="43">
                  <c:v>8</c:v>
                </c:pt>
                <c:pt idx="44">
                  <c:v>9</c:v>
                </c:pt>
                <c:pt idx="45">
                  <c:v>10</c:v>
                </c:pt>
                <c:pt idx="46">
                  <c:v>10</c:v>
                </c:pt>
                <c:pt idx="47">
                  <c:v>13</c:v>
                </c:pt>
                <c:pt idx="48">
                  <c:v>9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6</c:v>
                </c:pt>
                <c:pt idx="53">
                  <c:v>8</c:v>
                </c:pt>
                <c:pt idx="54">
                  <c:v>11</c:v>
                </c:pt>
                <c:pt idx="55">
                  <c:v>13</c:v>
                </c:pt>
                <c:pt idx="56">
                  <c:v>9</c:v>
                </c:pt>
                <c:pt idx="57">
                  <c:v>10</c:v>
                </c:pt>
                <c:pt idx="58">
                  <c:v>13</c:v>
                </c:pt>
                <c:pt idx="59">
                  <c:v>15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11</c:v>
                </c:pt>
                <c:pt idx="64">
                  <c:v>10</c:v>
                </c:pt>
                <c:pt idx="65">
                  <c:v>9</c:v>
                </c:pt>
                <c:pt idx="66">
                  <c:v>12</c:v>
                </c:pt>
                <c:pt idx="67">
                  <c:v>11</c:v>
                </c:pt>
                <c:pt idx="68">
                  <c:v>8</c:v>
                </c:pt>
                <c:pt idx="69">
                  <c:v>10</c:v>
                </c:pt>
                <c:pt idx="70">
                  <c:v>6</c:v>
                </c:pt>
                <c:pt idx="71">
                  <c:v>7</c:v>
                </c:pt>
                <c:pt idx="72">
                  <c:v>10</c:v>
                </c:pt>
                <c:pt idx="73">
                  <c:v>10</c:v>
                </c:pt>
                <c:pt idx="74">
                  <c:v>9</c:v>
                </c:pt>
                <c:pt idx="75">
                  <c:v>9</c:v>
                </c:pt>
                <c:pt idx="76">
                  <c:v>7</c:v>
                </c:pt>
                <c:pt idx="77">
                  <c:v>7</c:v>
                </c:pt>
                <c:pt idx="78">
                  <c:v>13</c:v>
                </c:pt>
                <c:pt idx="79">
                  <c:v>11</c:v>
                </c:pt>
                <c:pt idx="80">
                  <c:v>14</c:v>
                </c:pt>
                <c:pt idx="81">
                  <c:v>12</c:v>
                </c:pt>
                <c:pt idx="82">
                  <c:v>14</c:v>
                </c:pt>
                <c:pt idx="83">
                  <c:v>6</c:v>
                </c:pt>
                <c:pt idx="84">
                  <c:v>6</c:v>
                </c:pt>
                <c:pt idx="85">
                  <c:v>9</c:v>
                </c:pt>
                <c:pt idx="86">
                  <c:v>5</c:v>
                </c:pt>
                <c:pt idx="87">
                  <c:v>8</c:v>
                </c:pt>
                <c:pt idx="88">
                  <c:v>5</c:v>
                </c:pt>
                <c:pt idx="89">
                  <c:v>6</c:v>
                </c:pt>
                <c:pt idx="90">
                  <c:v>6</c:v>
                </c:pt>
                <c:pt idx="91">
                  <c:v>6</c:v>
                </c:pt>
                <c:pt idx="92">
                  <c:v>14</c:v>
                </c:pt>
                <c:pt idx="93">
                  <c:v>10</c:v>
                </c:pt>
                <c:pt idx="94">
                  <c:v>6</c:v>
                </c:pt>
                <c:pt idx="95">
                  <c:v>10</c:v>
                </c:pt>
                <c:pt idx="96">
                  <c:v>10</c:v>
                </c:pt>
                <c:pt idx="97">
                  <c:v>6</c:v>
                </c:pt>
                <c:pt idx="98">
                  <c:v>9</c:v>
                </c:pt>
                <c:pt idx="99">
                  <c:v>10</c:v>
                </c:pt>
                <c:pt idx="100">
                  <c:v>8</c:v>
                </c:pt>
                <c:pt idx="101">
                  <c:v>7</c:v>
                </c:pt>
                <c:pt idx="102">
                  <c:v>9</c:v>
                </c:pt>
                <c:pt idx="103">
                  <c:v>9</c:v>
                </c:pt>
                <c:pt idx="104">
                  <c:v>10</c:v>
                </c:pt>
                <c:pt idx="105">
                  <c:v>8</c:v>
                </c:pt>
                <c:pt idx="106">
                  <c:v>9</c:v>
                </c:pt>
                <c:pt idx="107">
                  <c:v>7</c:v>
                </c:pt>
                <c:pt idx="108">
                  <c:v>27</c:v>
                </c:pt>
                <c:pt idx="109">
                  <c:v>9</c:v>
                </c:pt>
                <c:pt idx="110">
                  <c:v>6</c:v>
                </c:pt>
                <c:pt idx="111">
                  <c:v>10</c:v>
                </c:pt>
                <c:pt idx="112">
                  <c:v>6</c:v>
                </c:pt>
                <c:pt idx="113">
                  <c:v>8</c:v>
                </c:pt>
                <c:pt idx="114">
                  <c:v>6</c:v>
                </c:pt>
                <c:pt idx="115">
                  <c:v>7</c:v>
                </c:pt>
                <c:pt idx="116">
                  <c:v>8</c:v>
                </c:pt>
                <c:pt idx="117">
                  <c:v>6</c:v>
                </c:pt>
                <c:pt idx="118">
                  <c:v>9</c:v>
                </c:pt>
                <c:pt idx="119">
                  <c:v>6</c:v>
                </c:pt>
                <c:pt idx="120">
                  <c:v>6</c:v>
                </c:pt>
                <c:pt idx="121">
                  <c:v>12</c:v>
                </c:pt>
                <c:pt idx="122">
                  <c:v>10</c:v>
                </c:pt>
                <c:pt idx="12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5D-44A7-8F49-757A3CFC65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1472800"/>
        <c:axId val="672645288"/>
      </c:lineChart>
      <c:catAx>
        <c:axId val="671472800"/>
        <c:scaling>
          <c:orientation val="minMax"/>
        </c:scaling>
        <c:delete val="0"/>
        <c:axPos val="b"/>
        <c:numFmt formatCode="m/d/yyyy\ 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72645288"/>
        <c:crosses val="autoZero"/>
        <c:auto val="0"/>
        <c:lblAlgn val="ctr"/>
        <c:lblOffset val="100"/>
        <c:noMultiLvlLbl val="0"/>
      </c:catAx>
      <c:valAx>
        <c:axId val="67264528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71472800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652755905511822"/>
          <c:y val="1.0045567220764046E-2"/>
          <c:w val="0.16347244094488189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RNEC-SRV-TENABLE - PEAK CPU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4.412671255055485E-2"/>
          <c:y val="0.16927804311086778"/>
          <c:w val="0.95134166658571417"/>
          <c:h val="0.54283777008570022"/>
        </c:manualLayout>
      </c:layout>
      <c:lineChart>
        <c:grouping val="standard"/>
        <c:varyColors val="0"/>
        <c:ser>
          <c:idx val="0"/>
          <c:order val="0"/>
          <c:tx>
            <c:v>Enero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'RNEC-SRV-TENABLE'!$H$2:$H$249</c:f>
              <c:numCache>
                <c:formatCode>m/d/yyyy\ h:mm</c:formatCode>
                <c:ptCount val="248"/>
                <c:pt idx="0">
                  <c:v>44546.002083333333</c:v>
                </c:pt>
                <c:pt idx="1">
                  <c:v>44546.002083333333</c:v>
                </c:pt>
                <c:pt idx="2">
                  <c:v>44546.002083333333</c:v>
                </c:pt>
                <c:pt idx="3">
                  <c:v>44546.002083333333</c:v>
                </c:pt>
                <c:pt idx="4">
                  <c:v>44547.043749999997</c:v>
                </c:pt>
                <c:pt idx="5">
                  <c:v>44547.043749999997</c:v>
                </c:pt>
                <c:pt idx="6">
                  <c:v>44547.043749999997</c:v>
                </c:pt>
                <c:pt idx="7">
                  <c:v>44547.043749999997</c:v>
                </c:pt>
                <c:pt idx="8">
                  <c:v>44548.085416666669</c:v>
                </c:pt>
                <c:pt idx="9">
                  <c:v>44548.085416666669</c:v>
                </c:pt>
                <c:pt idx="10">
                  <c:v>44548.085416666669</c:v>
                </c:pt>
                <c:pt idx="11">
                  <c:v>44548.085416666669</c:v>
                </c:pt>
                <c:pt idx="12">
                  <c:v>44549.127083333333</c:v>
                </c:pt>
                <c:pt idx="13">
                  <c:v>44549.127083333333</c:v>
                </c:pt>
                <c:pt idx="14">
                  <c:v>44549.127083333333</c:v>
                </c:pt>
                <c:pt idx="15">
                  <c:v>44549.127083333333</c:v>
                </c:pt>
                <c:pt idx="16">
                  <c:v>44550.168749999997</c:v>
                </c:pt>
                <c:pt idx="17">
                  <c:v>44550.168749999997</c:v>
                </c:pt>
                <c:pt idx="18">
                  <c:v>44550.168749999997</c:v>
                </c:pt>
                <c:pt idx="19">
                  <c:v>44550.168749999997</c:v>
                </c:pt>
                <c:pt idx="20">
                  <c:v>44551.210416666669</c:v>
                </c:pt>
                <c:pt idx="21">
                  <c:v>44551.210416666669</c:v>
                </c:pt>
                <c:pt idx="22">
                  <c:v>44551.210416666669</c:v>
                </c:pt>
                <c:pt idx="23">
                  <c:v>44551.210416666669</c:v>
                </c:pt>
                <c:pt idx="24">
                  <c:v>44552.252083333333</c:v>
                </c:pt>
                <c:pt idx="25">
                  <c:v>44552.252083333333</c:v>
                </c:pt>
                <c:pt idx="26">
                  <c:v>44552.252083333333</c:v>
                </c:pt>
                <c:pt idx="27">
                  <c:v>44552.252083333333</c:v>
                </c:pt>
                <c:pt idx="28">
                  <c:v>44553.033333333333</c:v>
                </c:pt>
                <c:pt idx="29">
                  <c:v>44553.033333333333</c:v>
                </c:pt>
                <c:pt idx="30">
                  <c:v>44553.033333333333</c:v>
                </c:pt>
                <c:pt idx="31">
                  <c:v>44553.033333333333</c:v>
                </c:pt>
                <c:pt idx="32">
                  <c:v>44554.074999999997</c:v>
                </c:pt>
                <c:pt idx="33">
                  <c:v>44554.074999999997</c:v>
                </c:pt>
                <c:pt idx="34">
                  <c:v>44554.074999999997</c:v>
                </c:pt>
                <c:pt idx="35">
                  <c:v>44554.074999999997</c:v>
                </c:pt>
                <c:pt idx="36">
                  <c:v>44555.116666666669</c:v>
                </c:pt>
                <c:pt idx="37">
                  <c:v>44555.116666666669</c:v>
                </c:pt>
                <c:pt idx="38">
                  <c:v>44555.116666666669</c:v>
                </c:pt>
                <c:pt idx="39">
                  <c:v>44555.116666666669</c:v>
                </c:pt>
                <c:pt idx="40">
                  <c:v>44556.158333333333</c:v>
                </c:pt>
                <c:pt idx="41">
                  <c:v>44556.158333333333</c:v>
                </c:pt>
                <c:pt idx="42">
                  <c:v>44556.158333333333</c:v>
                </c:pt>
                <c:pt idx="43">
                  <c:v>44556.158333333333</c:v>
                </c:pt>
                <c:pt idx="44">
                  <c:v>44557.2</c:v>
                </c:pt>
                <c:pt idx="45">
                  <c:v>44557.2</c:v>
                </c:pt>
                <c:pt idx="46">
                  <c:v>44557.2</c:v>
                </c:pt>
                <c:pt idx="47">
                  <c:v>44557.2</c:v>
                </c:pt>
                <c:pt idx="48">
                  <c:v>44558.241666666669</c:v>
                </c:pt>
                <c:pt idx="49">
                  <c:v>44558.241666666669</c:v>
                </c:pt>
                <c:pt idx="50">
                  <c:v>44558.241666666669</c:v>
                </c:pt>
                <c:pt idx="51">
                  <c:v>44558.241666666669</c:v>
                </c:pt>
                <c:pt idx="52">
                  <c:v>44559.022916666669</c:v>
                </c:pt>
                <c:pt idx="53">
                  <c:v>44559.022916666669</c:v>
                </c:pt>
                <c:pt idx="54">
                  <c:v>44559.022916666669</c:v>
                </c:pt>
                <c:pt idx="55">
                  <c:v>44559.022916666669</c:v>
                </c:pt>
                <c:pt idx="56">
                  <c:v>44560.064583333333</c:v>
                </c:pt>
                <c:pt idx="57">
                  <c:v>44560.064583333333</c:v>
                </c:pt>
                <c:pt idx="58">
                  <c:v>44560.064583333333</c:v>
                </c:pt>
                <c:pt idx="59">
                  <c:v>44560.064583333333</c:v>
                </c:pt>
                <c:pt idx="60">
                  <c:v>44561.106249999997</c:v>
                </c:pt>
                <c:pt idx="61">
                  <c:v>44561.106249999997</c:v>
                </c:pt>
                <c:pt idx="62">
                  <c:v>44561.106249999997</c:v>
                </c:pt>
                <c:pt idx="63">
                  <c:v>44561.106249999997</c:v>
                </c:pt>
                <c:pt idx="64">
                  <c:v>44562.147916666669</c:v>
                </c:pt>
                <c:pt idx="65">
                  <c:v>44562.147916666669</c:v>
                </c:pt>
                <c:pt idx="66">
                  <c:v>44562.147916666669</c:v>
                </c:pt>
                <c:pt idx="67">
                  <c:v>44562.147916666669</c:v>
                </c:pt>
                <c:pt idx="68">
                  <c:v>44563.189583333333</c:v>
                </c:pt>
                <c:pt idx="69">
                  <c:v>44563.189583333333</c:v>
                </c:pt>
                <c:pt idx="70">
                  <c:v>44563.189583333333</c:v>
                </c:pt>
                <c:pt idx="71">
                  <c:v>44563.189583333333</c:v>
                </c:pt>
                <c:pt idx="72">
                  <c:v>44564.231249999997</c:v>
                </c:pt>
                <c:pt idx="73">
                  <c:v>44564.231249999997</c:v>
                </c:pt>
                <c:pt idx="74">
                  <c:v>44564.231249999997</c:v>
                </c:pt>
                <c:pt idx="75">
                  <c:v>44564.231249999997</c:v>
                </c:pt>
                <c:pt idx="76">
                  <c:v>44565.012499999997</c:v>
                </c:pt>
                <c:pt idx="77">
                  <c:v>44565.012499999997</c:v>
                </c:pt>
                <c:pt idx="78">
                  <c:v>44565.012499999997</c:v>
                </c:pt>
                <c:pt idx="79">
                  <c:v>44565.012499999997</c:v>
                </c:pt>
                <c:pt idx="80">
                  <c:v>44566.054166666669</c:v>
                </c:pt>
                <c:pt idx="81">
                  <c:v>44566.054166666669</c:v>
                </c:pt>
                <c:pt idx="82">
                  <c:v>44566.054166666669</c:v>
                </c:pt>
                <c:pt idx="83">
                  <c:v>44566.054166666669</c:v>
                </c:pt>
                <c:pt idx="84">
                  <c:v>44567.095833333333</c:v>
                </c:pt>
                <c:pt idx="85">
                  <c:v>44567.095833333333</c:v>
                </c:pt>
                <c:pt idx="86">
                  <c:v>44567.095833333333</c:v>
                </c:pt>
                <c:pt idx="87">
                  <c:v>44567.095833333333</c:v>
                </c:pt>
                <c:pt idx="88">
                  <c:v>44568.137499999997</c:v>
                </c:pt>
                <c:pt idx="89">
                  <c:v>44568.137499999997</c:v>
                </c:pt>
                <c:pt idx="90">
                  <c:v>44568.137499999997</c:v>
                </c:pt>
                <c:pt idx="91">
                  <c:v>44568.137499999997</c:v>
                </c:pt>
                <c:pt idx="92">
                  <c:v>44569.179166666669</c:v>
                </c:pt>
                <c:pt idx="93">
                  <c:v>44569.179166666669</c:v>
                </c:pt>
                <c:pt idx="94">
                  <c:v>44569.179166666669</c:v>
                </c:pt>
                <c:pt idx="95">
                  <c:v>44569.179166666669</c:v>
                </c:pt>
                <c:pt idx="96">
                  <c:v>44570.220833333333</c:v>
                </c:pt>
                <c:pt idx="97">
                  <c:v>44570.220833333333</c:v>
                </c:pt>
                <c:pt idx="98">
                  <c:v>44570.220833333333</c:v>
                </c:pt>
                <c:pt idx="99">
                  <c:v>44570.220833333333</c:v>
                </c:pt>
                <c:pt idx="100">
                  <c:v>44571.002083333333</c:v>
                </c:pt>
                <c:pt idx="101">
                  <c:v>44571.002083333333</c:v>
                </c:pt>
                <c:pt idx="102">
                  <c:v>44571.002083333333</c:v>
                </c:pt>
                <c:pt idx="103">
                  <c:v>44571.002083333333</c:v>
                </c:pt>
                <c:pt idx="104">
                  <c:v>44572.043749999997</c:v>
                </c:pt>
                <c:pt idx="105">
                  <c:v>44572.043749999997</c:v>
                </c:pt>
                <c:pt idx="106">
                  <c:v>44572.043749999997</c:v>
                </c:pt>
                <c:pt idx="107">
                  <c:v>44572.043749999997</c:v>
                </c:pt>
                <c:pt idx="108">
                  <c:v>44573.085416666669</c:v>
                </c:pt>
                <c:pt idx="109">
                  <c:v>44573.085416666669</c:v>
                </c:pt>
                <c:pt idx="110">
                  <c:v>44573.085416666669</c:v>
                </c:pt>
                <c:pt idx="111">
                  <c:v>44573.085416666669</c:v>
                </c:pt>
                <c:pt idx="112">
                  <c:v>44574.127083333333</c:v>
                </c:pt>
                <c:pt idx="113">
                  <c:v>44574.127083333333</c:v>
                </c:pt>
                <c:pt idx="114">
                  <c:v>44574.127083333333</c:v>
                </c:pt>
                <c:pt idx="115">
                  <c:v>44574.127083333333</c:v>
                </c:pt>
                <c:pt idx="116">
                  <c:v>44575.168749999997</c:v>
                </c:pt>
                <c:pt idx="117">
                  <c:v>44575.168749999997</c:v>
                </c:pt>
                <c:pt idx="118">
                  <c:v>44575.168749999997</c:v>
                </c:pt>
                <c:pt idx="119">
                  <c:v>44575.168749999997</c:v>
                </c:pt>
                <c:pt idx="120">
                  <c:v>44576.210416666669</c:v>
                </c:pt>
                <c:pt idx="121">
                  <c:v>44576.210416666669</c:v>
                </c:pt>
                <c:pt idx="122">
                  <c:v>44576.210416666669</c:v>
                </c:pt>
                <c:pt idx="123">
                  <c:v>44576.210416666669</c:v>
                </c:pt>
                <c:pt idx="124">
                  <c:v>44577.252083333333</c:v>
                </c:pt>
                <c:pt idx="125">
                  <c:v>44577.252083333333</c:v>
                </c:pt>
                <c:pt idx="126">
                  <c:v>44577.252083333333</c:v>
                </c:pt>
                <c:pt idx="127">
                  <c:v>44577.252083333333</c:v>
                </c:pt>
                <c:pt idx="128">
                  <c:v>44578.033333333333</c:v>
                </c:pt>
                <c:pt idx="129">
                  <c:v>44578.033333333333</c:v>
                </c:pt>
                <c:pt idx="130">
                  <c:v>44578.033333333333</c:v>
                </c:pt>
                <c:pt idx="131">
                  <c:v>44578.033333333333</c:v>
                </c:pt>
                <c:pt idx="132">
                  <c:v>44579.074999999997</c:v>
                </c:pt>
                <c:pt idx="133">
                  <c:v>44579.335416666669</c:v>
                </c:pt>
                <c:pt idx="134">
                  <c:v>44579.595833333333</c:v>
                </c:pt>
                <c:pt idx="135">
                  <c:v>44579.856249999997</c:v>
                </c:pt>
                <c:pt idx="136">
                  <c:v>44580.116666666669</c:v>
                </c:pt>
                <c:pt idx="137">
                  <c:v>44580.377083333333</c:v>
                </c:pt>
                <c:pt idx="138">
                  <c:v>44580.637499999997</c:v>
                </c:pt>
                <c:pt idx="139">
                  <c:v>44580.897916666669</c:v>
                </c:pt>
                <c:pt idx="140">
                  <c:v>44581.158333333333</c:v>
                </c:pt>
                <c:pt idx="141">
                  <c:v>44581.418749999997</c:v>
                </c:pt>
                <c:pt idx="142">
                  <c:v>44581.679166666669</c:v>
                </c:pt>
                <c:pt idx="143">
                  <c:v>44581.939583333333</c:v>
                </c:pt>
                <c:pt idx="144">
                  <c:v>44582.2</c:v>
                </c:pt>
                <c:pt idx="145">
                  <c:v>44582.460416666669</c:v>
                </c:pt>
                <c:pt idx="146">
                  <c:v>44582.720833333333</c:v>
                </c:pt>
                <c:pt idx="147">
                  <c:v>44582.981249999997</c:v>
                </c:pt>
                <c:pt idx="148">
                  <c:v>44583.241666666669</c:v>
                </c:pt>
                <c:pt idx="149">
                  <c:v>44583.502083333333</c:v>
                </c:pt>
                <c:pt idx="150">
                  <c:v>44583.762499999997</c:v>
                </c:pt>
                <c:pt idx="151">
                  <c:v>44583.762499999997</c:v>
                </c:pt>
                <c:pt idx="152">
                  <c:v>44584.022916666669</c:v>
                </c:pt>
                <c:pt idx="153">
                  <c:v>44584.283333333333</c:v>
                </c:pt>
                <c:pt idx="154">
                  <c:v>44584.543749999997</c:v>
                </c:pt>
                <c:pt idx="155">
                  <c:v>44584.804166666669</c:v>
                </c:pt>
                <c:pt idx="156">
                  <c:v>44585.064583333333</c:v>
                </c:pt>
                <c:pt idx="157">
                  <c:v>44585.324999999997</c:v>
                </c:pt>
                <c:pt idx="158">
                  <c:v>44585.585416666669</c:v>
                </c:pt>
                <c:pt idx="159">
                  <c:v>44585.845833333333</c:v>
                </c:pt>
                <c:pt idx="160">
                  <c:v>44586.106249999997</c:v>
                </c:pt>
                <c:pt idx="161">
                  <c:v>44586.366666666669</c:v>
                </c:pt>
                <c:pt idx="162">
                  <c:v>44586.627083333333</c:v>
                </c:pt>
                <c:pt idx="163">
                  <c:v>44586.887499999997</c:v>
                </c:pt>
                <c:pt idx="164">
                  <c:v>44587.147916666669</c:v>
                </c:pt>
                <c:pt idx="165">
                  <c:v>44587.408333333333</c:v>
                </c:pt>
                <c:pt idx="166">
                  <c:v>44587.668749999997</c:v>
                </c:pt>
                <c:pt idx="167">
                  <c:v>44587.929166666669</c:v>
                </c:pt>
                <c:pt idx="168">
                  <c:v>44588.189583333333</c:v>
                </c:pt>
                <c:pt idx="169">
                  <c:v>44588.45</c:v>
                </c:pt>
                <c:pt idx="170">
                  <c:v>44588.710416666669</c:v>
                </c:pt>
                <c:pt idx="171">
                  <c:v>44588.970833333333</c:v>
                </c:pt>
                <c:pt idx="172">
                  <c:v>44589.231249999997</c:v>
                </c:pt>
                <c:pt idx="173">
                  <c:v>44589.491666666669</c:v>
                </c:pt>
                <c:pt idx="174">
                  <c:v>44589.752083333333</c:v>
                </c:pt>
                <c:pt idx="175">
                  <c:v>44589.752083333333</c:v>
                </c:pt>
                <c:pt idx="176">
                  <c:v>44590.012499999997</c:v>
                </c:pt>
                <c:pt idx="177">
                  <c:v>44590.272916666669</c:v>
                </c:pt>
                <c:pt idx="178">
                  <c:v>44590.533333333333</c:v>
                </c:pt>
                <c:pt idx="179">
                  <c:v>44590.793749999997</c:v>
                </c:pt>
                <c:pt idx="180">
                  <c:v>44591.054166666669</c:v>
                </c:pt>
                <c:pt idx="181">
                  <c:v>44591.314583333333</c:v>
                </c:pt>
                <c:pt idx="182">
                  <c:v>44591.574999999997</c:v>
                </c:pt>
                <c:pt idx="183">
                  <c:v>44591.835416666669</c:v>
                </c:pt>
                <c:pt idx="184">
                  <c:v>44592.095833333333</c:v>
                </c:pt>
                <c:pt idx="185">
                  <c:v>44592.356249999997</c:v>
                </c:pt>
                <c:pt idx="186">
                  <c:v>44592.616666666669</c:v>
                </c:pt>
                <c:pt idx="187">
                  <c:v>44592.877083333333</c:v>
                </c:pt>
                <c:pt idx="188">
                  <c:v>44593.137499999997</c:v>
                </c:pt>
                <c:pt idx="189">
                  <c:v>44593.397916666669</c:v>
                </c:pt>
                <c:pt idx="190">
                  <c:v>44593.658333333333</c:v>
                </c:pt>
                <c:pt idx="191">
                  <c:v>44593.918749999997</c:v>
                </c:pt>
                <c:pt idx="192">
                  <c:v>44594.179166666669</c:v>
                </c:pt>
                <c:pt idx="193">
                  <c:v>44594.439583333333</c:v>
                </c:pt>
                <c:pt idx="194">
                  <c:v>44594.7</c:v>
                </c:pt>
                <c:pt idx="195">
                  <c:v>44594.960416666669</c:v>
                </c:pt>
                <c:pt idx="196">
                  <c:v>44595.220833333333</c:v>
                </c:pt>
                <c:pt idx="197">
                  <c:v>44595.481249999997</c:v>
                </c:pt>
                <c:pt idx="198">
                  <c:v>44595.741666666669</c:v>
                </c:pt>
                <c:pt idx="199">
                  <c:v>44595.741666666669</c:v>
                </c:pt>
                <c:pt idx="200">
                  <c:v>44596.002083333333</c:v>
                </c:pt>
                <c:pt idx="201">
                  <c:v>44596.262499999997</c:v>
                </c:pt>
                <c:pt idx="202">
                  <c:v>44596.522916666669</c:v>
                </c:pt>
                <c:pt idx="203">
                  <c:v>44596.783333333333</c:v>
                </c:pt>
                <c:pt idx="204">
                  <c:v>44597.043749999997</c:v>
                </c:pt>
                <c:pt idx="205">
                  <c:v>44597.304166666669</c:v>
                </c:pt>
                <c:pt idx="206">
                  <c:v>44597.564583333333</c:v>
                </c:pt>
                <c:pt idx="207">
                  <c:v>44597.824999999997</c:v>
                </c:pt>
                <c:pt idx="208">
                  <c:v>44598.085416666669</c:v>
                </c:pt>
                <c:pt idx="209">
                  <c:v>44598.345833333333</c:v>
                </c:pt>
                <c:pt idx="210">
                  <c:v>44598.606249999997</c:v>
                </c:pt>
                <c:pt idx="211">
                  <c:v>44598.866666666669</c:v>
                </c:pt>
                <c:pt idx="212">
                  <c:v>44599.127083333333</c:v>
                </c:pt>
                <c:pt idx="213">
                  <c:v>44599.387499999997</c:v>
                </c:pt>
                <c:pt idx="214">
                  <c:v>44599.647916666669</c:v>
                </c:pt>
                <c:pt idx="215">
                  <c:v>44599.908333333333</c:v>
                </c:pt>
                <c:pt idx="216">
                  <c:v>44600.168749999997</c:v>
                </c:pt>
                <c:pt idx="217">
                  <c:v>44600.429166666669</c:v>
                </c:pt>
                <c:pt idx="218">
                  <c:v>44600.689583333333</c:v>
                </c:pt>
                <c:pt idx="219">
                  <c:v>44600.95</c:v>
                </c:pt>
                <c:pt idx="220">
                  <c:v>44601.210416666669</c:v>
                </c:pt>
                <c:pt idx="221">
                  <c:v>44601.470833333333</c:v>
                </c:pt>
                <c:pt idx="222">
                  <c:v>44601.731249999997</c:v>
                </c:pt>
                <c:pt idx="223">
                  <c:v>44601.991666666669</c:v>
                </c:pt>
                <c:pt idx="224">
                  <c:v>44602.252083333333</c:v>
                </c:pt>
                <c:pt idx="225">
                  <c:v>44602.512499999997</c:v>
                </c:pt>
                <c:pt idx="226">
                  <c:v>44602.772916666669</c:v>
                </c:pt>
                <c:pt idx="227">
                  <c:v>44602.772916666669</c:v>
                </c:pt>
                <c:pt idx="228">
                  <c:v>44603.033333333333</c:v>
                </c:pt>
                <c:pt idx="229">
                  <c:v>44603.293749999997</c:v>
                </c:pt>
                <c:pt idx="230">
                  <c:v>44603.554166666669</c:v>
                </c:pt>
                <c:pt idx="231">
                  <c:v>44603.814583333333</c:v>
                </c:pt>
                <c:pt idx="232">
                  <c:v>44604.074999999997</c:v>
                </c:pt>
                <c:pt idx="233">
                  <c:v>44604.335416666669</c:v>
                </c:pt>
                <c:pt idx="234">
                  <c:v>44604.595833333333</c:v>
                </c:pt>
                <c:pt idx="235">
                  <c:v>44604.856249999997</c:v>
                </c:pt>
                <c:pt idx="236">
                  <c:v>44605.116666666669</c:v>
                </c:pt>
                <c:pt idx="237">
                  <c:v>44605.377083333333</c:v>
                </c:pt>
                <c:pt idx="238">
                  <c:v>44605.637499999997</c:v>
                </c:pt>
                <c:pt idx="239">
                  <c:v>44605.897916666669</c:v>
                </c:pt>
                <c:pt idx="240">
                  <c:v>44606.158333333333</c:v>
                </c:pt>
                <c:pt idx="241">
                  <c:v>44606.418749999997</c:v>
                </c:pt>
                <c:pt idx="242">
                  <c:v>44606.679166666669</c:v>
                </c:pt>
                <c:pt idx="243">
                  <c:v>44606.939583333333</c:v>
                </c:pt>
                <c:pt idx="244">
                  <c:v>44607.199999999997</c:v>
                </c:pt>
                <c:pt idx="245">
                  <c:v>44607.460416666669</c:v>
                </c:pt>
                <c:pt idx="246">
                  <c:v>44607.720833333333</c:v>
                </c:pt>
                <c:pt idx="247">
                  <c:v>44607.720833333333</c:v>
                </c:pt>
              </c:numCache>
            </c:numRef>
          </c:cat>
          <c:val>
            <c:numRef>
              <c:f>'RNEC-SRV-TENABLE'!$I$2:$I$125</c:f>
              <c:numCache>
                <c:formatCode>General</c:formatCode>
                <c:ptCount val="12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13</c:v>
                </c:pt>
                <c:pt idx="89">
                  <c:v>13</c:v>
                </c:pt>
                <c:pt idx="90">
                  <c:v>13</c:v>
                </c:pt>
                <c:pt idx="91">
                  <c:v>13</c:v>
                </c:pt>
                <c:pt idx="92">
                  <c:v>15</c:v>
                </c:pt>
                <c:pt idx="93">
                  <c:v>15</c:v>
                </c:pt>
                <c:pt idx="94">
                  <c:v>15</c:v>
                </c:pt>
                <c:pt idx="95">
                  <c:v>15</c:v>
                </c:pt>
                <c:pt idx="96">
                  <c:v>17</c:v>
                </c:pt>
                <c:pt idx="97">
                  <c:v>17</c:v>
                </c:pt>
                <c:pt idx="98">
                  <c:v>17</c:v>
                </c:pt>
                <c:pt idx="99">
                  <c:v>17</c:v>
                </c:pt>
                <c:pt idx="100">
                  <c:v>15</c:v>
                </c:pt>
                <c:pt idx="101">
                  <c:v>15</c:v>
                </c:pt>
                <c:pt idx="102">
                  <c:v>15</c:v>
                </c:pt>
                <c:pt idx="103">
                  <c:v>15</c:v>
                </c:pt>
                <c:pt idx="104">
                  <c:v>17</c:v>
                </c:pt>
                <c:pt idx="105">
                  <c:v>17</c:v>
                </c:pt>
                <c:pt idx="106">
                  <c:v>17</c:v>
                </c:pt>
                <c:pt idx="107">
                  <c:v>17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13</c:v>
                </c:pt>
                <c:pt idx="117">
                  <c:v>13</c:v>
                </c:pt>
                <c:pt idx="118">
                  <c:v>13</c:v>
                </c:pt>
                <c:pt idx="119">
                  <c:v>13</c:v>
                </c:pt>
                <c:pt idx="120">
                  <c:v>13</c:v>
                </c:pt>
                <c:pt idx="121">
                  <c:v>13</c:v>
                </c:pt>
                <c:pt idx="122">
                  <c:v>13</c:v>
                </c:pt>
                <c:pt idx="123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42-4D19-8CE5-BE7A6F43B83E}"/>
            </c:ext>
          </c:extLst>
        </c:ser>
        <c:ser>
          <c:idx val="1"/>
          <c:order val="1"/>
          <c:tx>
            <c:v>Febrero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'RNEC-SRV-TENABLE'!$H$2:$H$249</c:f>
              <c:numCache>
                <c:formatCode>m/d/yyyy\ h:mm</c:formatCode>
                <c:ptCount val="248"/>
                <c:pt idx="0">
                  <c:v>44546.002083333333</c:v>
                </c:pt>
                <c:pt idx="1">
                  <c:v>44546.002083333333</c:v>
                </c:pt>
                <c:pt idx="2">
                  <c:v>44546.002083333333</c:v>
                </c:pt>
                <c:pt idx="3">
                  <c:v>44546.002083333333</c:v>
                </c:pt>
                <c:pt idx="4">
                  <c:v>44547.043749999997</c:v>
                </c:pt>
                <c:pt idx="5">
                  <c:v>44547.043749999997</c:v>
                </c:pt>
                <c:pt idx="6">
                  <c:v>44547.043749999997</c:v>
                </c:pt>
                <c:pt idx="7">
                  <c:v>44547.043749999997</c:v>
                </c:pt>
                <c:pt idx="8">
                  <c:v>44548.085416666669</c:v>
                </c:pt>
                <c:pt idx="9">
                  <c:v>44548.085416666669</c:v>
                </c:pt>
                <c:pt idx="10">
                  <c:v>44548.085416666669</c:v>
                </c:pt>
                <c:pt idx="11">
                  <c:v>44548.085416666669</c:v>
                </c:pt>
                <c:pt idx="12">
                  <c:v>44549.127083333333</c:v>
                </c:pt>
                <c:pt idx="13">
                  <c:v>44549.127083333333</c:v>
                </c:pt>
                <c:pt idx="14">
                  <c:v>44549.127083333333</c:v>
                </c:pt>
                <c:pt idx="15">
                  <c:v>44549.127083333333</c:v>
                </c:pt>
                <c:pt idx="16">
                  <c:v>44550.168749999997</c:v>
                </c:pt>
                <c:pt idx="17">
                  <c:v>44550.168749999997</c:v>
                </c:pt>
                <c:pt idx="18">
                  <c:v>44550.168749999997</c:v>
                </c:pt>
                <c:pt idx="19">
                  <c:v>44550.168749999997</c:v>
                </c:pt>
                <c:pt idx="20">
                  <c:v>44551.210416666669</c:v>
                </c:pt>
                <c:pt idx="21">
                  <c:v>44551.210416666669</c:v>
                </c:pt>
                <c:pt idx="22">
                  <c:v>44551.210416666669</c:v>
                </c:pt>
                <c:pt idx="23">
                  <c:v>44551.210416666669</c:v>
                </c:pt>
                <c:pt idx="24">
                  <c:v>44552.252083333333</c:v>
                </c:pt>
                <c:pt idx="25">
                  <c:v>44552.252083333333</c:v>
                </c:pt>
                <c:pt idx="26">
                  <c:v>44552.252083333333</c:v>
                </c:pt>
                <c:pt idx="27">
                  <c:v>44552.252083333333</c:v>
                </c:pt>
                <c:pt idx="28">
                  <c:v>44553.033333333333</c:v>
                </c:pt>
                <c:pt idx="29">
                  <c:v>44553.033333333333</c:v>
                </c:pt>
                <c:pt idx="30">
                  <c:v>44553.033333333333</c:v>
                </c:pt>
                <c:pt idx="31">
                  <c:v>44553.033333333333</c:v>
                </c:pt>
                <c:pt idx="32">
                  <c:v>44554.074999999997</c:v>
                </c:pt>
                <c:pt idx="33">
                  <c:v>44554.074999999997</c:v>
                </c:pt>
                <c:pt idx="34">
                  <c:v>44554.074999999997</c:v>
                </c:pt>
                <c:pt idx="35">
                  <c:v>44554.074999999997</c:v>
                </c:pt>
                <c:pt idx="36">
                  <c:v>44555.116666666669</c:v>
                </c:pt>
                <c:pt idx="37">
                  <c:v>44555.116666666669</c:v>
                </c:pt>
                <c:pt idx="38">
                  <c:v>44555.116666666669</c:v>
                </c:pt>
                <c:pt idx="39">
                  <c:v>44555.116666666669</c:v>
                </c:pt>
                <c:pt idx="40">
                  <c:v>44556.158333333333</c:v>
                </c:pt>
                <c:pt idx="41">
                  <c:v>44556.158333333333</c:v>
                </c:pt>
                <c:pt idx="42">
                  <c:v>44556.158333333333</c:v>
                </c:pt>
                <c:pt idx="43">
                  <c:v>44556.158333333333</c:v>
                </c:pt>
                <c:pt idx="44">
                  <c:v>44557.2</c:v>
                </c:pt>
                <c:pt idx="45">
                  <c:v>44557.2</c:v>
                </c:pt>
                <c:pt idx="46">
                  <c:v>44557.2</c:v>
                </c:pt>
                <c:pt idx="47">
                  <c:v>44557.2</c:v>
                </c:pt>
                <c:pt idx="48">
                  <c:v>44558.241666666669</c:v>
                </c:pt>
                <c:pt idx="49">
                  <c:v>44558.241666666669</c:v>
                </c:pt>
                <c:pt idx="50">
                  <c:v>44558.241666666669</c:v>
                </c:pt>
                <c:pt idx="51">
                  <c:v>44558.241666666669</c:v>
                </c:pt>
                <c:pt idx="52">
                  <c:v>44559.022916666669</c:v>
                </c:pt>
                <c:pt idx="53">
                  <c:v>44559.022916666669</c:v>
                </c:pt>
                <c:pt idx="54">
                  <c:v>44559.022916666669</c:v>
                </c:pt>
                <c:pt idx="55">
                  <c:v>44559.022916666669</c:v>
                </c:pt>
                <c:pt idx="56">
                  <c:v>44560.064583333333</c:v>
                </c:pt>
                <c:pt idx="57">
                  <c:v>44560.064583333333</c:v>
                </c:pt>
                <c:pt idx="58">
                  <c:v>44560.064583333333</c:v>
                </c:pt>
                <c:pt idx="59">
                  <c:v>44560.064583333333</c:v>
                </c:pt>
                <c:pt idx="60">
                  <c:v>44561.106249999997</c:v>
                </c:pt>
                <c:pt idx="61">
                  <c:v>44561.106249999997</c:v>
                </c:pt>
                <c:pt idx="62">
                  <c:v>44561.106249999997</c:v>
                </c:pt>
                <c:pt idx="63">
                  <c:v>44561.106249999997</c:v>
                </c:pt>
                <c:pt idx="64">
                  <c:v>44562.147916666669</c:v>
                </c:pt>
                <c:pt idx="65">
                  <c:v>44562.147916666669</c:v>
                </c:pt>
                <c:pt idx="66">
                  <c:v>44562.147916666669</c:v>
                </c:pt>
                <c:pt idx="67">
                  <c:v>44562.147916666669</c:v>
                </c:pt>
                <c:pt idx="68">
                  <c:v>44563.189583333333</c:v>
                </c:pt>
                <c:pt idx="69">
                  <c:v>44563.189583333333</c:v>
                </c:pt>
                <c:pt idx="70">
                  <c:v>44563.189583333333</c:v>
                </c:pt>
                <c:pt idx="71">
                  <c:v>44563.189583333333</c:v>
                </c:pt>
                <c:pt idx="72">
                  <c:v>44564.231249999997</c:v>
                </c:pt>
                <c:pt idx="73">
                  <c:v>44564.231249999997</c:v>
                </c:pt>
                <c:pt idx="74">
                  <c:v>44564.231249999997</c:v>
                </c:pt>
                <c:pt idx="75">
                  <c:v>44564.231249999997</c:v>
                </c:pt>
                <c:pt idx="76">
                  <c:v>44565.012499999997</c:v>
                </c:pt>
                <c:pt idx="77">
                  <c:v>44565.012499999997</c:v>
                </c:pt>
                <c:pt idx="78">
                  <c:v>44565.012499999997</c:v>
                </c:pt>
                <c:pt idx="79">
                  <c:v>44565.012499999997</c:v>
                </c:pt>
                <c:pt idx="80">
                  <c:v>44566.054166666669</c:v>
                </c:pt>
                <c:pt idx="81">
                  <c:v>44566.054166666669</c:v>
                </c:pt>
                <c:pt idx="82">
                  <c:v>44566.054166666669</c:v>
                </c:pt>
                <c:pt idx="83">
                  <c:v>44566.054166666669</c:v>
                </c:pt>
                <c:pt idx="84">
                  <c:v>44567.095833333333</c:v>
                </c:pt>
                <c:pt idx="85">
                  <c:v>44567.095833333333</c:v>
                </c:pt>
                <c:pt idx="86">
                  <c:v>44567.095833333333</c:v>
                </c:pt>
                <c:pt idx="87">
                  <c:v>44567.095833333333</c:v>
                </c:pt>
                <c:pt idx="88">
                  <c:v>44568.137499999997</c:v>
                </c:pt>
                <c:pt idx="89">
                  <c:v>44568.137499999997</c:v>
                </c:pt>
                <c:pt idx="90">
                  <c:v>44568.137499999997</c:v>
                </c:pt>
                <c:pt idx="91">
                  <c:v>44568.137499999997</c:v>
                </c:pt>
                <c:pt idx="92">
                  <c:v>44569.179166666669</c:v>
                </c:pt>
                <c:pt idx="93">
                  <c:v>44569.179166666669</c:v>
                </c:pt>
                <c:pt idx="94">
                  <c:v>44569.179166666669</c:v>
                </c:pt>
                <c:pt idx="95">
                  <c:v>44569.179166666669</c:v>
                </c:pt>
                <c:pt idx="96">
                  <c:v>44570.220833333333</c:v>
                </c:pt>
                <c:pt idx="97">
                  <c:v>44570.220833333333</c:v>
                </c:pt>
                <c:pt idx="98">
                  <c:v>44570.220833333333</c:v>
                </c:pt>
                <c:pt idx="99">
                  <c:v>44570.220833333333</c:v>
                </c:pt>
                <c:pt idx="100">
                  <c:v>44571.002083333333</c:v>
                </c:pt>
                <c:pt idx="101">
                  <c:v>44571.002083333333</c:v>
                </c:pt>
                <c:pt idx="102">
                  <c:v>44571.002083333333</c:v>
                </c:pt>
                <c:pt idx="103">
                  <c:v>44571.002083333333</c:v>
                </c:pt>
                <c:pt idx="104">
                  <c:v>44572.043749999997</c:v>
                </c:pt>
                <c:pt idx="105">
                  <c:v>44572.043749999997</c:v>
                </c:pt>
                <c:pt idx="106">
                  <c:v>44572.043749999997</c:v>
                </c:pt>
                <c:pt idx="107">
                  <c:v>44572.043749999997</c:v>
                </c:pt>
                <c:pt idx="108">
                  <c:v>44573.085416666669</c:v>
                </c:pt>
                <c:pt idx="109">
                  <c:v>44573.085416666669</c:v>
                </c:pt>
                <c:pt idx="110">
                  <c:v>44573.085416666669</c:v>
                </c:pt>
                <c:pt idx="111">
                  <c:v>44573.085416666669</c:v>
                </c:pt>
                <c:pt idx="112">
                  <c:v>44574.127083333333</c:v>
                </c:pt>
                <c:pt idx="113">
                  <c:v>44574.127083333333</c:v>
                </c:pt>
                <c:pt idx="114">
                  <c:v>44574.127083333333</c:v>
                </c:pt>
                <c:pt idx="115">
                  <c:v>44574.127083333333</c:v>
                </c:pt>
                <c:pt idx="116">
                  <c:v>44575.168749999997</c:v>
                </c:pt>
                <c:pt idx="117">
                  <c:v>44575.168749999997</c:v>
                </c:pt>
                <c:pt idx="118">
                  <c:v>44575.168749999997</c:v>
                </c:pt>
                <c:pt idx="119">
                  <c:v>44575.168749999997</c:v>
                </c:pt>
                <c:pt idx="120">
                  <c:v>44576.210416666669</c:v>
                </c:pt>
                <c:pt idx="121">
                  <c:v>44576.210416666669</c:v>
                </c:pt>
                <c:pt idx="122">
                  <c:v>44576.210416666669</c:v>
                </c:pt>
                <c:pt idx="123">
                  <c:v>44576.210416666669</c:v>
                </c:pt>
                <c:pt idx="124">
                  <c:v>44577.252083333333</c:v>
                </c:pt>
                <c:pt idx="125">
                  <c:v>44577.252083333333</c:v>
                </c:pt>
                <c:pt idx="126">
                  <c:v>44577.252083333333</c:v>
                </c:pt>
                <c:pt idx="127">
                  <c:v>44577.252083333333</c:v>
                </c:pt>
                <c:pt idx="128">
                  <c:v>44578.033333333333</c:v>
                </c:pt>
                <c:pt idx="129">
                  <c:v>44578.033333333333</c:v>
                </c:pt>
                <c:pt idx="130">
                  <c:v>44578.033333333333</c:v>
                </c:pt>
                <c:pt idx="131">
                  <c:v>44578.033333333333</c:v>
                </c:pt>
                <c:pt idx="132">
                  <c:v>44579.074999999997</c:v>
                </c:pt>
                <c:pt idx="133">
                  <c:v>44579.335416666669</c:v>
                </c:pt>
                <c:pt idx="134">
                  <c:v>44579.595833333333</c:v>
                </c:pt>
                <c:pt idx="135">
                  <c:v>44579.856249999997</c:v>
                </c:pt>
                <c:pt idx="136">
                  <c:v>44580.116666666669</c:v>
                </c:pt>
                <c:pt idx="137">
                  <c:v>44580.377083333333</c:v>
                </c:pt>
                <c:pt idx="138">
                  <c:v>44580.637499999997</c:v>
                </c:pt>
                <c:pt idx="139">
                  <c:v>44580.897916666669</c:v>
                </c:pt>
                <c:pt idx="140">
                  <c:v>44581.158333333333</c:v>
                </c:pt>
                <c:pt idx="141">
                  <c:v>44581.418749999997</c:v>
                </c:pt>
                <c:pt idx="142">
                  <c:v>44581.679166666669</c:v>
                </c:pt>
                <c:pt idx="143">
                  <c:v>44581.939583333333</c:v>
                </c:pt>
                <c:pt idx="144">
                  <c:v>44582.2</c:v>
                </c:pt>
                <c:pt idx="145">
                  <c:v>44582.460416666669</c:v>
                </c:pt>
                <c:pt idx="146">
                  <c:v>44582.720833333333</c:v>
                </c:pt>
                <c:pt idx="147">
                  <c:v>44582.981249999997</c:v>
                </c:pt>
                <c:pt idx="148">
                  <c:v>44583.241666666669</c:v>
                </c:pt>
                <c:pt idx="149">
                  <c:v>44583.502083333333</c:v>
                </c:pt>
                <c:pt idx="150">
                  <c:v>44583.762499999997</c:v>
                </c:pt>
                <c:pt idx="151">
                  <c:v>44583.762499999997</c:v>
                </c:pt>
                <c:pt idx="152">
                  <c:v>44584.022916666669</c:v>
                </c:pt>
                <c:pt idx="153">
                  <c:v>44584.283333333333</c:v>
                </c:pt>
                <c:pt idx="154">
                  <c:v>44584.543749999997</c:v>
                </c:pt>
                <c:pt idx="155">
                  <c:v>44584.804166666669</c:v>
                </c:pt>
                <c:pt idx="156">
                  <c:v>44585.064583333333</c:v>
                </c:pt>
                <c:pt idx="157">
                  <c:v>44585.324999999997</c:v>
                </c:pt>
                <c:pt idx="158">
                  <c:v>44585.585416666669</c:v>
                </c:pt>
                <c:pt idx="159">
                  <c:v>44585.845833333333</c:v>
                </c:pt>
                <c:pt idx="160">
                  <c:v>44586.106249999997</c:v>
                </c:pt>
                <c:pt idx="161">
                  <c:v>44586.366666666669</c:v>
                </c:pt>
                <c:pt idx="162">
                  <c:v>44586.627083333333</c:v>
                </c:pt>
                <c:pt idx="163">
                  <c:v>44586.887499999997</c:v>
                </c:pt>
                <c:pt idx="164">
                  <c:v>44587.147916666669</c:v>
                </c:pt>
                <c:pt idx="165">
                  <c:v>44587.408333333333</c:v>
                </c:pt>
                <c:pt idx="166">
                  <c:v>44587.668749999997</c:v>
                </c:pt>
                <c:pt idx="167">
                  <c:v>44587.929166666669</c:v>
                </c:pt>
                <c:pt idx="168">
                  <c:v>44588.189583333333</c:v>
                </c:pt>
                <c:pt idx="169">
                  <c:v>44588.45</c:v>
                </c:pt>
                <c:pt idx="170">
                  <c:v>44588.710416666669</c:v>
                </c:pt>
                <c:pt idx="171">
                  <c:v>44588.970833333333</c:v>
                </c:pt>
                <c:pt idx="172">
                  <c:v>44589.231249999997</c:v>
                </c:pt>
                <c:pt idx="173">
                  <c:v>44589.491666666669</c:v>
                </c:pt>
                <c:pt idx="174">
                  <c:v>44589.752083333333</c:v>
                </c:pt>
                <c:pt idx="175">
                  <c:v>44589.752083333333</c:v>
                </c:pt>
                <c:pt idx="176">
                  <c:v>44590.012499999997</c:v>
                </c:pt>
                <c:pt idx="177">
                  <c:v>44590.272916666669</c:v>
                </c:pt>
                <c:pt idx="178">
                  <c:v>44590.533333333333</c:v>
                </c:pt>
                <c:pt idx="179">
                  <c:v>44590.793749999997</c:v>
                </c:pt>
                <c:pt idx="180">
                  <c:v>44591.054166666669</c:v>
                </c:pt>
                <c:pt idx="181">
                  <c:v>44591.314583333333</c:v>
                </c:pt>
                <c:pt idx="182">
                  <c:v>44591.574999999997</c:v>
                </c:pt>
                <c:pt idx="183">
                  <c:v>44591.835416666669</c:v>
                </c:pt>
                <c:pt idx="184">
                  <c:v>44592.095833333333</c:v>
                </c:pt>
                <c:pt idx="185">
                  <c:v>44592.356249999997</c:v>
                </c:pt>
                <c:pt idx="186">
                  <c:v>44592.616666666669</c:v>
                </c:pt>
                <c:pt idx="187">
                  <c:v>44592.877083333333</c:v>
                </c:pt>
                <c:pt idx="188">
                  <c:v>44593.137499999997</c:v>
                </c:pt>
                <c:pt idx="189">
                  <c:v>44593.397916666669</c:v>
                </c:pt>
                <c:pt idx="190">
                  <c:v>44593.658333333333</c:v>
                </c:pt>
                <c:pt idx="191">
                  <c:v>44593.918749999997</c:v>
                </c:pt>
                <c:pt idx="192">
                  <c:v>44594.179166666669</c:v>
                </c:pt>
                <c:pt idx="193">
                  <c:v>44594.439583333333</c:v>
                </c:pt>
                <c:pt idx="194">
                  <c:v>44594.7</c:v>
                </c:pt>
                <c:pt idx="195">
                  <c:v>44594.960416666669</c:v>
                </c:pt>
                <c:pt idx="196">
                  <c:v>44595.220833333333</c:v>
                </c:pt>
                <c:pt idx="197">
                  <c:v>44595.481249999997</c:v>
                </c:pt>
                <c:pt idx="198">
                  <c:v>44595.741666666669</c:v>
                </c:pt>
                <c:pt idx="199">
                  <c:v>44595.741666666669</c:v>
                </c:pt>
                <c:pt idx="200">
                  <c:v>44596.002083333333</c:v>
                </c:pt>
                <c:pt idx="201">
                  <c:v>44596.262499999997</c:v>
                </c:pt>
                <c:pt idx="202">
                  <c:v>44596.522916666669</c:v>
                </c:pt>
                <c:pt idx="203">
                  <c:v>44596.783333333333</c:v>
                </c:pt>
                <c:pt idx="204">
                  <c:v>44597.043749999997</c:v>
                </c:pt>
                <c:pt idx="205">
                  <c:v>44597.304166666669</c:v>
                </c:pt>
                <c:pt idx="206">
                  <c:v>44597.564583333333</c:v>
                </c:pt>
                <c:pt idx="207">
                  <c:v>44597.824999999997</c:v>
                </c:pt>
                <c:pt idx="208">
                  <c:v>44598.085416666669</c:v>
                </c:pt>
                <c:pt idx="209">
                  <c:v>44598.345833333333</c:v>
                </c:pt>
                <c:pt idx="210">
                  <c:v>44598.606249999997</c:v>
                </c:pt>
                <c:pt idx="211">
                  <c:v>44598.866666666669</c:v>
                </c:pt>
                <c:pt idx="212">
                  <c:v>44599.127083333333</c:v>
                </c:pt>
                <c:pt idx="213">
                  <c:v>44599.387499999997</c:v>
                </c:pt>
                <c:pt idx="214">
                  <c:v>44599.647916666669</c:v>
                </c:pt>
                <c:pt idx="215">
                  <c:v>44599.908333333333</c:v>
                </c:pt>
                <c:pt idx="216">
                  <c:v>44600.168749999997</c:v>
                </c:pt>
                <c:pt idx="217">
                  <c:v>44600.429166666669</c:v>
                </c:pt>
                <c:pt idx="218">
                  <c:v>44600.689583333333</c:v>
                </c:pt>
                <c:pt idx="219">
                  <c:v>44600.95</c:v>
                </c:pt>
                <c:pt idx="220">
                  <c:v>44601.210416666669</c:v>
                </c:pt>
                <c:pt idx="221">
                  <c:v>44601.470833333333</c:v>
                </c:pt>
                <c:pt idx="222">
                  <c:v>44601.731249999997</c:v>
                </c:pt>
                <c:pt idx="223">
                  <c:v>44601.991666666669</c:v>
                </c:pt>
                <c:pt idx="224">
                  <c:v>44602.252083333333</c:v>
                </c:pt>
                <c:pt idx="225">
                  <c:v>44602.512499999997</c:v>
                </c:pt>
                <c:pt idx="226">
                  <c:v>44602.772916666669</c:v>
                </c:pt>
                <c:pt idx="227">
                  <c:v>44602.772916666669</c:v>
                </c:pt>
                <c:pt idx="228">
                  <c:v>44603.033333333333</c:v>
                </c:pt>
                <c:pt idx="229">
                  <c:v>44603.293749999997</c:v>
                </c:pt>
                <c:pt idx="230">
                  <c:v>44603.554166666669</c:v>
                </c:pt>
                <c:pt idx="231">
                  <c:v>44603.814583333333</c:v>
                </c:pt>
                <c:pt idx="232">
                  <c:v>44604.074999999997</c:v>
                </c:pt>
                <c:pt idx="233">
                  <c:v>44604.335416666669</c:v>
                </c:pt>
                <c:pt idx="234">
                  <c:v>44604.595833333333</c:v>
                </c:pt>
                <c:pt idx="235">
                  <c:v>44604.856249999997</c:v>
                </c:pt>
                <c:pt idx="236">
                  <c:v>44605.116666666669</c:v>
                </c:pt>
                <c:pt idx="237">
                  <c:v>44605.377083333333</c:v>
                </c:pt>
                <c:pt idx="238">
                  <c:v>44605.637499999997</c:v>
                </c:pt>
                <c:pt idx="239">
                  <c:v>44605.897916666669</c:v>
                </c:pt>
                <c:pt idx="240">
                  <c:v>44606.158333333333</c:v>
                </c:pt>
                <c:pt idx="241">
                  <c:v>44606.418749999997</c:v>
                </c:pt>
                <c:pt idx="242">
                  <c:v>44606.679166666669</c:v>
                </c:pt>
                <c:pt idx="243">
                  <c:v>44606.939583333333</c:v>
                </c:pt>
                <c:pt idx="244">
                  <c:v>44607.199999999997</c:v>
                </c:pt>
                <c:pt idx="245">
                  <c:v>44607.460416666669</c:v>
                </c:pt>
                <c:pt idx="246">
                  <c:v>44607.720833333333</c:v>
                </c:pt>
                <c:pt idx="247">
                  <c:v>44607.720833333333</c:v>
                </c:pt>
              </c:numCache>
            </c:numRef>
          </c:cat>
          <c:val>
            <c:numRef>
              <c:f>'RNEC-SRV-TENABLE'!$I$126:$I$249</c:f>
              <c:numCache>
                <c:formatCode>General</c:formatCode>
                <c:ptCount val="124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13</c:v>
                </c:pt>
                <c:pt idx="10">
                  <c:v>12</c:v>
                </c:pt>
                <c:pt idx="11">
                  <c:v>1</c:v>
                </c:pt>
                <c:pt idx="12">
                  <c:v>16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12</c:v>
                </c:pt>
                <c:pt idx="17">
                  <c:v>0</c:v>
                </c:pt>
                <c:pt idx="18">
                  <c:v>1</c:v>
                </c:pt>
                <c:pt idx="19">
                  <c:v>12</c:v>
                </c:pt>
                <c:pt idx="20">
                  <c:v>81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28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12</c:v>
                </c:pt>
                <c:pt idx="30">
                  <c:v>0</c:v>
                </c:pt>
                <c:pt idx="31">
                  <c:v>1</c:v>
                </c:pt>
                <c:pt idx="32">
                  <c:v>3</c:v>
                </c:pt>
                <c:pt idx="33">
                  <c:v>12</c:v>
                </c:pt>
                <c:pt idx="34">
                  <c:v>1</c:v>
                </c:pt>
                <c:pt idx="35">
                  <c:v>0</c:v>
                </c:pt>
                <c:pt idx="36">
                  <c:v>12</c:v>
                </c:pt>
                <c:pt idx="37">
                  <c:v>1</c:v>
                </c:pt>
                <c:pt idx="38">
                  <c:v>12</c:v>
                </c:pt>
                <c:pt idx="39">
                  <c:v>1</c:v>
                </c:pt>
                <c:pt idx="40">
                  <c:v>98</c:v>
                </c:pt>
                <c:pt idx="41">
                  <c:v>0</c:v>
                </c:pt>
                <c:pt idx="42">
                  <c:v>12</c:v>
                </c:pt>
                <c:pt idx="43">
                  <c:v>1</c:v>
                </c:pt>
                <c:pt idx="44">
                  <c:v>12</c:v>
                </c:pt>
                <c:pt idx="45">
                  <c:v>1</c:v>
                </c:pt>
                <c:pt idx="46">
                  <c:v>13</c:v>
                </c:pt>
                <c:pt idx="47">
                  <c:v>1</c:v>
                </c:pt>
                <c:pt idx="48">
                  <c:v>13</c:v>
                </c:pt>
                <c:pt idx="49">
                  <c:v>13</c:v>
                </c:pt>
                <c:pt idx="50">
                  <c:v>1</c:v>
                </c:pt>
                <c:pt idx="51">
                  <c:v>1</c:v>
                </c:pt>
                <c:pt idx="52">
                  <c:v>7</c:v>
                </c:pt>
                <c:pt idx="53">
                  <c:v>99</c:v>
                </c:pt>
                <c:pt idx="54">
                  <c:v>12</c:v>
                </c:pt>
                <c:pt idx="55">
                  <c:v>1</c:v>
                </c:pt>
                <c:pt idx="56">
                  <c:v>5</c:v>
                </c:pt>
                <c:pt idx="57">
                  <c:v>13</c:v>
                </c:pt>
                <c:pt idx="58">
                  <c:v>0</c:v>
                </c:pt>
                <c:pt idx="59">
                  <c:v>1</c:v>
                </c:pt>
                <c:pt idx="60">
                  <c:v>18</c:v>
                </c:pt>
                <c:pt idx="61">
                  <c:v>0</c:v>
                </c:pt>
                <c:pt idx="62">
                  <c:v>1</c:v>
                </c:pt>
                <c:pt idx="63">
                  <c:v>80</c:v>
                </c:pt>
                <c:pt idx="64">
                  <c:v>100</c:v>
                </c:pt>
                <c:pt idx="65">
                  <c:v>1</c:v>
                </c:pt>
                <c:pt idx="66">
                  <c:v>1</c:v>
                </c:pt>
                <c:pt idx="67">
                  <c:v>99</c:v>
                </c:pt>
                <c:pt idx="68">
                  <c:v>16</c:v>
                </c:pt>
                <c:pt idx="69">
                  <c:v>0</c:v>
                </c:pt>
                <c:pt idx="70">
                  <c:v>4</c:v>
                </c:pt>
                <c:pt idx="71">
                  <c:v>78</c:v>
                </c:pt>
                <c:pt idx="72">
                  <c:v>15</c:v>
                </c:pt>
                <c:pt idx="73">
                  <c:v>19</c:v>
                </c:pt>
                <c:pt idx="74">
                  <c:v>76</c:v>
                </c:pt>
                <c:pt idx="75">
                  <c:v>76</c:v>
                </c:pt>
                <c:pt idx="76">
                  <c:v>14</c:v>
                </c:pt>
                <c:pt idx="77">
                  <c:v>100</c:v>
                </c:pt>
                <c:pt idx="78">
                  <c:v>0</c:v>
                </c:pt>
                <c:pt idx="79">
                  <c:v>55</c:v>
                </c:pt>
                <c:pt idx="80">
                  <c:v>15</c:v>
                </c:pt>
                <c:pt idx="81">
                  <c:v>12</c:v>
                </c:pt>
                <c:pt idx="82">
                  <c:v>1</c:v>
                </c:pt>
                <c:pt idx="83">
                  <c:v>61</c:v>
                </c:pt>
                <c:pt idx="84">
                  <c:v>32</c:v>
                </c:pt>
                <c:pt idx="85">
                  <c:v>0</c:v>
                </c:pt>
                <c:pt idx="86">
                  <c:v>1</c:v>
                </c:pt>
                <c:pt idx="87">
                  <c:v>67</c:v>
                </c:pt>
                <c:pt idx="88">
                  <c:v>17</c:v>
                </c:pt>
                <c:pt idx="89">
                  <c:v>1</c:v>
                </c:pt>
                <c:pt idx="90">
                  <c:v>1</c:v>
                </c:pt>
                <c:pt idx="91">
                  <c:v>64</c:v>
                </c:pt>
                <c:pt idx="92">
                  <c:v>17</c:v>
                </c:pt>
                <c:pt idx="93">
                  <c:v>0</c:v>
                </c:pt>
                <c:pt idx="94">
                  <c:v>100</c:v>
                </c:pt>
                <c:pt idx="95">
                  <c:v>80</c:v>
                </c:pt>
                <c:pt idx="96">
                  <c:v>0</c:v>
                </c:pt>
                <c:pt idx="97">
                  <c:v>1</c:v>
                </c:pt>
                <c:pt idx="98">
                  <c:v>71</c:v>
                </c:pt>
                <c:pt idx="99">
                  <c:v>13</c:v>
                </c:pt>
                <c:pt idx="100">
                  <c:v>0</c:v>
                </c:pt>
                <c:pt idx="101">
                  <c:v>1</c:v>
                </c:pt>
                <c:pt idx="102">
                  <c:v>12</c:v>
                </c:pt>
                <c:pt idx="103">
                  <c:v>12</c:v>
                </c:pt>
                <c:pt idx="104">
                  <c:v>3</c:v>
                </c:pt>
                <c:pt idx="105">
                  <c:v>8</c:v>
                </c:pt>
                <c:pt idx="106">
                  <c:v>2</c:v>
                </c:pt>
                <c:pt idx="107">
                  <c:v>16</c:v>
                </c:pt>
                <c:pt idx="108">
                  <c:v>1</c:v>
                </c:pt>
                <c:pt idx="109">
                  <c:v>15</c:v>
                </c:pt>
                <c:pt idx="110">
                  <c:v>0</c:v>
                </c:pt>
                <c:pt idx="111">
                  <c:v>69</c:v>
                </c:pt>
                <c:pt idx="112">
                  <c:v>13</c:v>
                </c:pt>
                <c:pt idx="113">
                  <c:v>16</c:v>
                </c:pt>
                <c:pt idx="114">
                  <c:v>1</c:v>
                </c:pt>
                <c:pt idx="115">
                  <c:v>68</c:v>
                </c:pt>
                <c:pt idx="116">
                  <c:v>17</c:v>
                </c:pt>
                <c:pt idx="117">
                  <c:v>0</c:v>
                </c:pt>
                <c:pt idx="118">
                  <c:v>1</c:v>
                </c:pt>
                <c:pt idx="119">
                  <c:v>1</c:v>
                </c:pt>
                <c:pt idx="120">
                  <c:v>15</c:v>
                </c:pt>
                <c:pt idx="121">
                  <c:v>2</c:v>
                </c:pt>
                <c:pt idx="122">
                  <c:v>1</c:v>
                </c:pt>
                <c:pt idx="12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42-4D19-8CE5-BE7A6F43B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8870752"/>
        <c:axId val="438872064"/>
      </c:lineChart>
      <c:catAx>
        <c:axId val="438870752"/>
        <c:scaling>
          <c:orientation val="minMax"/>
        </c:scaling>
        <c:delete val="0"/>
        <c:axPos val="b"/>
        <c:numFmt formatCode="m/d/yyyy\ 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38872064"/>
        <c:crosses val="autoZero"/>
        <c:auto val="0"/>
        <c:lblAlgn val="ctr"/>
        <c:lblOffset val="100"/>
        <c:noMultiLvlLbl val="0"/>
      </c:catAx>
      <c:valAx>
        <c:axId val="43887206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38870752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652755905511822"/>
          <c:y val="1.0045567220764046E-2"/>
          <c:w val="0.16347244094488189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RNEC-SRV-TENABLE - AVERAGE CPU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4.4054411467797296E-2"/>
          <c:y val="0.17098411104458205"/>
          <c:w val="0.95143236422370281"/>
          <c:h val="0.51977099055543186"/>
        </c:manualLayout>
      </c:layout>
      <c:lineChart>
        <c:grouping val="standard"/>
        <c:varyColors val="0"/>
        <c:ser>
          <c:idx val="0"/>
          <c:order val="0"/>
          <c:tx>
            <c:v>Enero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'RNEC-SRV-TENABLE'!$M$2:$M$249</c:f>
              <c:numCache>
                <c:formatCode>m/d/yyyy\ h:mm</c:formatCode>
                <c:ptCount val="248"/>
                <c:pt idx="0">
                  <c:v>44546.002083333333</c:v>
                </c:pt>
                <c:pt idx="1">
                  <c:v>44546.002083333333</c:v>
                </c:pt>
                <c:pt idx="2">
                  <c:v>44546.002083333333</c:v>
                </c:pt>
                <c:pt idx="3">
                  <c:v>44546.002083333333</c:v>
                </c:pt>
                <c:pt idx="4">
                  <c:v>44547.043749999997</c:v>
                </c:pt>
                <c:pt idx="5">
                  <c:v>44547.043749999997</c:v>
                </c:pt>
                <c:pt idx="6">
                  <c:v>44547.043749999997</c:v>
                </c:pt>
                <c:pt idx="7">
                  <c:v>44547.043749999997</c:v>
                </c:pt>
                <c:pt idx="8">
                  <c:v>44548.085416666669</c:v>
                </c:pt>
                <c:pt idx="9">
                  <c:v>44548.085416666669</c:v>
                </c:pt>
                <c:pt idx="10">
                  <c:v>44548.085416666669</c:v>
                </c:pt>
                <c:pt idx="11">
                  <c:v>44548.085416666669</c:v>
                </c:pt>
                <c:pt idx="12">
                  <c:v>44549.127083333333</c:v>
                </c:pt>
                <c:pt idx="13">
                  <c:v>44549.127083333333</c:v>
                </c:pt>
                <c:pt idx="14">
                  <c:v>44549.127083333333</c:v>
                </c:pt>
                <c:pt idx="15">
                  <c:v>44549.127083333333</c:v>
                </c:pt>
                <c:pt idx="16">
                  <c:v>44550.168749999997</c:v>
                </c:pt>
                <c:pt idx="17">
                  <c:v>44550.168749999997</c:v>
                </c:pt>
                <c:pt idx="18">
                  <c:v>44550.168749999997</c:v>
                </c:pt>
                <c:pt idx="19">
                  <c:v>44550.168749999997</c:v>
                </c:pt>
                <c:pt idx="20">
                  <c:v>44551.210416666669</c:v>
                </c:pt>
                <c:pt idx="21">
                  <c:v>44551.210416666669</c:v>
                </c:pt>
                <c:pt idx="22">
                  <c:v>44551.210416666669</c:v>
                </c:pt>
                <c:pt idx="23">
                  <c:v>44551.210416666669</c:v>
                </c:pt>
                <c:pt idx="24">
                  <c:v>44552.252083333333</c:v>
                </c:pt>
                <c:pt idx="25">
                  <c:v>44552.252083333333</c:v>
                </c:pt>
                <c:pt idx="26">
                  <c:v>44552.252083333333</c:v>
                </c:pt>
                <c:pt idx="27">
                  <c:v>44552.252083333333</c:v>
                </c:pt>
                <c:pt idx="28">
                  <c:v>44553.033333333333</c:v>
                </c:pt>
                <c:pt idx="29">
                  <c:v>44553.033333333333</c:v>
                </c:pt>
                <c:pt idx="30">
                  <c:v>44553.033333333333</c:v>
                </c:pt>
                <c:pt idx="31">
                  <c:v>44553.033333333333</c:v>
                </c:pt>
                <c:pt idx="32">
                  <c:v>44554.074999999997</c:v>
                </c:pt>
                <c:pt idx="33">
                  <c:v>44554.074999999997</c:v>
                </c:pt>
                <c:pt idx="34">
                  <c:v>44554.074999999997</c:v>
                </c:pt>
                <c:pt idx="35">
                  <c:v>44554.074999999997</c:v>
                </c:pt>
                <c:pt idx="36">
                  <c:v>44555.116666666669</c:v>
                </c:pt>
                <c:pt idx="37">
                  <c:v>44555.116666666669</c:v>
                </c:pt>
                <c:pt idx="38">
                  <c:v>44555.116666666669</c:v>
                </c:pt>
                <c:pt idx="39">
                  <c:v>44555.116666666669</c:v>
                </c:pt>
                <c:pt idx="40">
                  <c:v>44556.158333333333</c:v>
                </c:pt>
                <c:pt idx="41">
                  <c:v>44556.158333333333</c:v>
                </c:pt>
                <c:pt idx="42">
                  <c:v>44556.158333333333</c:v>
                </c:pt>
                <c:pt idx="43">
                  <c:v>44556.158333333333</c:v>
                </c:pt>
                <c:pt idx="44">
                  <c:v>44557.2</c:v>
                </c:pt>
                <c:pt idx="45">
                  <c:v>44557.2</c:v>
                </c:pt>
                <c:pt idx="46">
                  <c:v>44557.2</c:v>
                </c:pt>
                <c:pt idx="47">
                  <c:v>44557.2</c:v>
                </c:pt>
                <c:pt idx="48">
                  <c:v>44558.241666666669</c:v>
                </c:pt>
                <c:pt idx="49">
                  <c:v>44558.241666666669</c:v>
                </c:pt>
                <c:pt idx="50">
                  <c:v>44558.241666666669</c:v>
                </c:pt>
                <c:pt idx="51">
                  <c:v>44558.241666666669</c:v>
                </c:pt>
                <c:pt idx="52">
                  <c:v>44559.022916666669</c:v>
                </c:pt>
                <c:pt idx="53">
                  <c:v>44559.022916666669</c:v>
                </c:pt>
                <c:pt idx="54">
                  <c:v>44559.022916666669</c:v>
                </c:pt>
                <c:pt idx="55">
                  <c:v>44559.022916666669</c:v>
                </c:pt>
                <c:pt idx="56">
                  <c:v>44560.064583333333</c:v>
                </c:pt>
                <c:pt idx="57">
                  <c:v>44560.064583333333</c:v>
                </c:pt>
                <c:pt idx="58">
                  <c:v>44560.064583333333</c:v>
                </c:pt>
                <c:pt idx="59">
                  <c:v>44560.064583333333</c:v>
                </c:pt>
                <c:pt idx="60">
                  <c:v>44561.106249999997</c:v>
                </c:pt>
                <c:pt idx="61">
                  <c:v>44561.106249999997</c:v>
                </c:pt>
                <c:pt idx="62">
                  <c:v>44561.106249999997</c:v>
                </c:pt>
                <c:pt idx="63">
                  <c:v>44561.106249999997</c:v>
                </c:pt>
                <c:pt idx="64">
                  <c:v>44562.147916666669</c:v>
                </c:pt>
                <c:pt idx="65">
                  <c:v>44562.147916666669</c:v>
                </c:pt>
                <c:pt idx="66">
                  <c:v>44562.147916666669</c:v>
                </c:pt>
                <c:pt idx="67">
                  <c:v>44562.147916666669</c:v>
                </c:pt>
                <c:pt idx="68">
                  <c:v>44563.189583333333</c:v>
                </c:pt>
                <c:pt idx="69">
                  <c:v>44563.189583333333</c:v>
                </c:pt>
                <c:pt idx="70">
                  <c:v>44563.189583333333</c:v>
                </c:pt>
                <c:pt idx="71">
                  <c:v>44563.189583333333</c:v>
                </c:pt>
                <c:pt idx="72">
                  <c:v>44564.231249999997</c:v>
                </c:pt>
                <c:pt idx="73">
                  <c:v>44564.231249999997</c:v>
                </c:pt>
                <c:pt idx="74">
                  <c:v>44564.231249999997</c:v>
                </c:pt>
                <c:pt idx="75">
                  <c:v>44564.231249999997</c:v>
                </c:pt>
                <c:pt idx="76">
                  <c:v>44565.012499999997</c:v>
                </c:pt>
                <c:pt idx="77">
                  <c:v>44565.012499999997</c:v>
                </c:pt>
                <c:pt idx="78">
                  <c:v>44565.012499999997</c:v>
                </c:pt>
                <c:pt idx="79">
                  <c:v>44565.012499999997</c:v>
                </c:pt>
                <c:pt idx="80">
                  <c:v>44566.054166666669</c:v>
                </c:pt>
                <c:pt idx="81">
                  <c:v>44566.054166666669</c:v>
                </c:pt>
                <c:pt idx="82">
                  <c:v>44566.054166666669</c:v>
                </c:pt>
                <c:pt idx="83">
                  <c:v>44566.054166666669</c:v>
                </c:pt>
                <c:pt idx="84">
                  <c:v>44567.095833333333</c:v>
                </c:pt>
                <c:pt idx="85">
                  <c:v>44567.095833333333</c:v>
                </c:pt>
                <c:pt idx="86">
                  <c:v>44567.095833333333</c:v>
                </c:pt>
                <c:pt idx="87">
                  <c:v>44567.095833333333</c:v>
                </c:pt>
                <c:pt idx="88">
                  <c:v>44568.137499999997</c:v>
                </c:pt>
                <c:pt idx="89">
                  <c:v>44568.137499999997</c:v>
                </c:pt>
                <c:pt idx="90">
                  <c:v>44568.137499999997</c:v>
                </c:pt>
                <c:pt idx="91">
                  <c:v>44568.137499999997</c:v>
                </c:pt>
                <c:pt idx="92">
                  <c:v>44569.179166666669</c:v>
                </c:pt>
                <c:pt idx="93">
                  <c:v>44569.179166666669</c:v>
                </c:pt>
                <c:pt idx="94">
                  <c:v>44569.179166666669</c:v>
                </c:pt>
                <c:pt idx="95">
                  <c:v>44569.179166666669</c:v>
                </c:pt>
                <c:pt idx="96">
                  <c:v>44570.220833333333</c:v>
                </c:pt>
                <c:pt idx="97">
                  <c:v>44570.220833333333</c:v>
                </c:pt>
                <c:pt idx="98">
                  <c:v>44570.220833333333</c:v>
                </c:pt>
                <c:pt idx="99">
                  <c:v>44570.220833333333</c:v>
                </c:pt>
                <c:pt idx="100">
                  <c:v>44571.002083333333</c:v>
                </c:pt>
                <c:pt idx="101">
                  <c:v>44571.002083333333</c:v>
                </c:pt>
                <c:pt idx="102">
                  <c:v>44571.002083333333</c:v>
                </c:pt>
                <c:pt idx="103">
                  <c:v>44571.002083333333</c:v>
                </c:pt>
                <c:pt idx="104">
                  <c:v>44572.043749999997</c:v>
                </c:pt>
                <c:pt idx="105">
                  <c:v>44572.043749999997</c:v>
                </c:pt>
                <c:pt idx="106">
                  <c:v>44572.043749999997</c:v>
                </c:pt>
                <c:pt idx="107">
                  <c:v>44572.043749999997</c:v>
                </c:pt>
                <c:pt idx="108">
                  <c:v>44573.085416666669</c:v>
                </c:pt>
                <c:pt idx="109">
                  <c:v>44573.085416666669</c:v>
                </c:pt>
                <c:pt idx="110">
                  <c:v>44573.085416666669</c:v>
                </c:pt>
                <c:pt idx="111">
                  <c:v>44573.085416666669</c:v>
                </c:pt>
                <c:pt idx="112">
                  <c:v>44574.127083333333</c:v>
                </c:pt>
                <c:pt idx="113">
                  <c:v>44574.127083333333</c:v>
                </c:pt>
                <c:pt idx="114">
                  <c:v>44574.127083333333</c:v>
                </c:pt>
                <c:pt idx="115">
                  <c:v>44574.127083333333</c:v>
                </c:pt>
                <c:pt idx="116">
                  <c:v>44575.168749999997</c:v>
                </c:pt>
                <c:pt idx="117">
                  <c:v>44575.168749999997</c:v>
                </c:pt>
                <c:pt idx="118">
                  <c:v>44575.168749999997</c:v>
                </c:pt>
                <c:pt idx="119">
                  <c:v>44575.168749999997</c:v>
                </c:pt>
                <c:pt idx="120">
                  <c:v>44576.210416666669</c:v>
                </c:pt>
                <c:pt idx="121">
                  <c:v>44576.210416666669</c:v>
                </c:pt>
                <c:pt idx="122">
                  <c:v>44576.210416666669</c:v>
                </c:pt>
                <c:pt idx="123">
                  <c:v>44576.210416666669</c:v>
                </c:pt>
                <c:pt idx="124">
                  <c:v>44577.252083333333</c:v>
                </c:pt>
                <c:pt idx="125">
                  <c:v>44577.252083333333</c:v>
                </c:pt>
                <c:pt idx="126">
                  <c:v>44577.252083333333</c:v>
                </c:pt>
                <c:pt idx="127">
                  <c:v>44577.252083333333</c:v>
                </c:pt>
                <c:pt idx="128">
                  <c:v>44578.033333333333</c:v>
                </c:pt>
                <c:pt idx="129">
                  <c:v>44578.033333333333</c:v>
                </c:pt>
                <c:pt idx="130">
                  <c:v>44578.033333333333</c:v>
                </c:pt>
                <c:pt idx="131">
                  <c:v>44578.033333333333</c:v>
                </c:pt>
                <c:pt idx="132">
                  <c:v>44579.074999999997</c:v>
                </c:pt>
                <c:pt idx="133">
                  <c:v>44579.335416666669</c:v>
                </c:pt>
                <c:pt idx="134">
                  <c:v>44579.595833333333</c:v>
                </c:pt>
                <c:pt idx="135">
                  <c:v>44579.856249999997</c:v>
                </c:pt>
                <c:pt idx="136">
                  <c:v>44580.116666666669</c:v>
                </c:pt>
                <c:pt idx="137">
                  <c:v>44580.377083333333</c:v>
                </c:pt>
                <c:pt idx="138">
                  <c:v>44580.637499999997</c:v>
                </c:pt>
                <c:pt idx="139">
                  <c:v>44580.897916666669</c:v>
                </c:pt>
                <c:pt idx="140">
                  <c:v>44581.158333333333</c:v>
                </c:pt>
                <c:pt idx="141">
                  <c:v>44581.418749999997</c:v>
                </c:pt>
                <c:pt idx="142">
                  <c:v>44581.679166666669</c:v>
                </c:pt>
                <c:pt idx="143">
                  <c:v>44581.939583333333</c:v>
                </c:pt>
                <c:pt idx="144">
                  <c:v>44582.2</c:v>
                </c:pt>
                <c:pt idx="145">
                  <c:v>44582.460416666669</c:v>
                </c:pt>
                <c:pt idx="146">
                  <c:v>44582.720833333333</c:v>
                </c:pt>
                <c:pt idx="147">
                  <c:v>44582.981249999997</c:v>
                </c:pt>
                <c:pt idx="148">
                  <c:v>44583.241666666669</c:v>
                </c:pt>
                <c:pt idx="149">
                  <c:v>44583.502083333333</c:v>
                </c:pt>
                <c:pt idx="150">
                  <c:v>44583.762499999997</c:v>
                </c:pt>
                <c:pt idx="151">
                  <c:v>44583.762499999997</c:v>
                </c:pt>
                <c:pt idx="152">
                  <c:v>44584.022916666669</c:v>
                </c:pt>
                <c:pt idx="153">
                  <c:v>44584.283333333333</c:v>
                </c:pt>
                <c:pt idx="154">
                  <c:v>44584.543749999997</c:v>
                </c:pt>
                <c:pt idx="155">
                  <c:v>44584.804166666669</c:v>
                </c:pt>
                <c:pt idx="156">
                  <c:v>44585.064583333333</c:v>
                </c:pt>
                <c:pt idx="157">
                  <c:v>44585.324999999997</c:v>
                </c:pt>
                <c:pt idx="158">
                  <c:v>44585.585416666669</c:v>
                </c:pt>
                <c:pt idx="159">
                  <c:v>44585.845833333333</c:v>
                </c:pt>
                <c:pt idx="160">
                  <c:v>44586.106249999997</c:v>
                </c:pt>
                <c:pt idx="161">
                  <c:v>44586.366666666669</c:v>
                </c:pt>
                <c:pt idx="162">
                  <c:v>44586.627083333333</c:v>
                </c:pt>
                <c:pt idx="163">
                  <c:v>44586.887499999997</c:v>
                </c:pt>
                <c:pt idx="164">
                  <c:v>44587.147916666669</c:v>
                </c:pt>
                <c:pt idx="165">
                  <c:v>44587.408333333333</c:v>
                </c:pt>
                <c:pt idx="166">
                  <c:v>44587.668749999997</c:v>
                </c:pt>
                <c:pt idx="167">
                  <c:v>44587.929166666669</c:v>
                </c:pt>
                <c:pt idx="168">
                  <c:v>44588.189583333333</c:v>
                </c:pt>
                <c:pt idx="169">
                  <c:v>44588.45</c:v>
                </c:pt>
                <c:pt idx="170">
                  <c:v>44588.710416666669</c:v>
                </c:pt>
                <c:pt idx="171">
                  <c:v>44588.970833333333</c:v>
                </c:pt>
                <c:pt idx="172">
                  <c:v>44589.231249999997</c:v>
                </c:pt>
                <c:pt idx="173">
                  <c:v>44589.491666666669</c:v>
                </c:pt>
                <c:pt idx="174">
                  <c:v>44589.752083333333</c:v>
                </c:pt>
                <c:pt idx="175">
                  <c:v>44589.752083333333</c:v>
                </c:pt>
                <c:pt idx="176">
                  <c:v>44590.012499999997</c:v>
                </c:pt>
                <c:pt idx="177">
                  <c:v>44590.272916666669</c:v>
                </c:pt>
                <c:pt idx="178">
                  <c:v>44590.533333333333</c:v>
                </c:pt>
                <c:pt idx="179">
                  <c:v>44590.793749999997</c:v>
                </c:pt>
                <c:pt idx="180">
                  <c:v>44591.054166666669</c:v>
                </c:pt>
                <c:pt idx="181">
                  <c:v>44591.314583333333</c:v>
                </c:pt>
                <c:pt idx="182">
                  <c:v>44591.574999999997</c:v>
                </c:pt>
                <c:pt idx="183">
                  <c:v>44591.835416666669</c:v>
                </c:pt>
                <c:pt idx="184">
                  <c:v>44592.095833333333</c:v>
                </c:pt>
                <c:pt idx="185">
                  <c:v>44592.356249999997</c:v>
                </c:pt>
                <c:pt idx="186">
                  <c:v>44592.616666666669</c:v>
                </c:pt>
                <c:pt idx="187">
                  <c:v>44592.877083333333</c:v>
                </c:pt>
                <c:pt idx="188">
                  <c:v>44593.137499999997</c:v>
                </c:pt>
                <c:pt idx="189">
                  <c:v>44593.397916666669</c:v>
                </c:pt>
                <c:pt idx="190">
                  <c:v>44593.658333333333</c:v>
                </c:pt>
                <c:pt idx="191">
                  <c:v>44593.918749999997</c:v>
                </c:pt>
                <c:pt idx="192">
                  <c:v>44594.179166666669</c:v>
                </c:pt>
                <c:pt idx="193">
                  <c:v>44594.439583333333</c:v>
                </c:pt>
                <c:pt idx="194">
                  <c:v>44594.7</c:v>
                </c:pt>
                <c:pt idx="195">
                  <c:v>44594.960416666669</c:v>
                </c:pt>
                <c:pt idx="196">
                  <c:v>44595.220833333333</c:v>
                </c:pt>
                <c:pt idx="197">
                  <c:v>44595.481249999997</c:v>
                </c:pt>
                <c:pt idx="198">
                  <c:v>44595.741666666669</c:v>
                </c:pt>
                <c:pt idx="199">
                  <c:v>44595.741666666669</c:v>
                </c:pt>
                <c:pt idx="200">
                  <c:v>44596.002083333333</c:v>
                </c:pt>
                <c:pt idx="201">
                  <c:v>44596.262499999997</c:v>
                </c:pt>
                <c:pt idx="202">
                  <c:v>44596.522916666669</c:v>
                </c:pt>
                <c:pt idx="203">
                  <c:v>44596.783333333333</c:v>
                </c:pt>
                <c:pt idx="204">
                  <c:v>44597.043749999997</c:v>
                </c:pt>
                <c:pt idx="205">
                  <c:v>44597.304166666669</c:v>
                </c:pt>
                <c:pt idx="206">
                  <c:v>44597.564583333333</c:v>
                </c:pt>
                <c:pt idx="207">
                  <c:v>44597.824999999997</c:v>
                </c:pt>
                <c:pt idx="208">
                  <c:v>44598.085416666669</c:v>
                </c:pt>
                <c:pt idx="209">
                  <c:v>44598.345833333333</c:v>
                </c:pt>
                <c:pt idx="210">
                  <c:v>44598.606249999997</c:v>
                </c:pt>
                <c:pt idx="211">
                  <c:v>44598.866666666669</c:v>
                </c:pt>
                <c:pt idx="212">
                  <c:v>44599.127083333333</c:v>
                </c:pt>
                <c:pt idx="213">
                  <c:v>44599.387499999997</c:v>
                </c:pt>
                <c:pt idx="214">
                  <c:v>44599.647916666669</c:v>
                </c:pt>
                <c:pt idx="215">
                  <c:v>44599.908333333333</c:v>
                </c:pt>
                <c:pt idx="216">
                  <c:v>44600.168749999997</c:v>
                </c:pt>
                <c:pt idx="217">
                  <c:v>44600.429166666669</c:v>
                </c:pt>
                <c:pt idx="218">
                  <c:v>44600.689583333333</c:v>
                </c:pt>
                <c:pt idx="219">
                  <c:v>44600.95</c:v>
                </c:pt>
                <c:pt idx="220">
                  <c:v>44601.210416666669</c:v>
                </c:pt>
                <c:pt idx="221">
                  <c:v>44601.470833333333</c:v>
                </c:pt>
                <c:pt idx="222">
                  <c:v>44601.731249999997</c:v>
                </c:pt>
                <c:pt idx="223">
                  <c:v>44601.991666666669</c:v>
                </c:pt>
                <c:pt idx="224">
                  <c:v>44602.252083333333</c:v>
                </c:pt>
                <c:pt idx="225">
                  <c:v>44602.512499999997</c:v>
                </c:pt>
                <c:pt idx="226">
                  <c:v>44602.772916666669</c:v>
                </c:pt>
                <c:pt idx="227">
                  <c:v>44602.772916666669</c:v>
                </c:pt>
                <c:pt idx="228">
                  <c:v>44603.033333333333</c:v>
                </c:pt>
                <c:pt idx="229">
                  <c:v>44603.293749999997</c:v>
                </c:pt>
                <c:pt idx="230">
                  <c:v>44603.554166666669</c:v>
                </c:pt>
                <c:pt idx="231">
                  <c:v>44603.814583333333</c:v>
                </c:pt>
                <c:pt idx="232">
                  <c:v>44604.074999999997</c:v>
                </c:pt>
                <c:pt idx="233">
                  <c:v>44604.335416666669</c:v>
                </c:pt>
                <c:pt idx="234">
                  <c:v>44604.595833333333</c:v>
                </c:pt>
                <c:pt idx="235">
                  <c:v>44604.856249999997</c:v>
                </c:pt>
                <c:pt idx="236">
                  <c:v>44605.116666666669</c:v>
                </c:pt>
                <c:pt idx="237">
                  <c:v>44605.377083333333</c:v>
                </c:pt>
                <c:pt idx="238">
                  <c:v>44605.637499999997</c:v>
                </c:pt>
                <c:pt idx="239">
                  <c:v>44605.897916666669</c:v>
                </c:pt>
                <c:pt idx="240">
                  <c:v>44606.158333333333</c:v>
                </c:pt>
                <c:pt idx="241">
                  <c:v>44606.418749999997</c:v>
                </c:pt>
                <c:pt idx="242">
                  <c:v>44606.679166666669</c:v>
                </c:pt>
                <c:pt idx="243">
                  <c:v>44606.939583333333</c:v>
                </c:pt>
                <c:pt idx="244">
                  <c:v>44607.199999999997</c:v>
                </c:pt>
                <c:pt idx="245">
                  <c:v>44607.460416666669</c:v>
                </c:pt>
                <c:pt idx="246">
                  <c:v>44607.720833333333</c:v>
                </c:pt>
                <c:pt idx="247">
                  <c:v>44607.720833333333</c:v>
                </c:pt>
              </c:numCache>
            </c:numRef>
          </c:cat>
          <c:val>
            <c:numRef>
              <c:f>'RNEC-SRV-TENABLE'!$N$2:$N$125</c:f>
              <c:numCache>
                <c:formatCode>General</c:formatCode>
                <c:ptCount val="124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18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5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38</c:v>
                </c:pt>
                <c:pt idx="77">
                  <c:v>38</c:v>
                </c:pt>
                <c:pt idx="78">
                  <c:v>38</c:v>
                </c:pt>
                <c:pt idx="79">
                  <c:v>38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A2-4C2A-A8D2-789AA0EE412F}"/>
            </c:ext>
          </c:extLst>
        </c:ser>
        <c:ser>
          <c:idx val="1"/>
          <c:order val="1"/>
          <c:tx>
            <c:v>Febrero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'RNEC-SRV-TENABLE'!$M$2:$M$249</c:f>
              <c:numCache>
                <c:formatCode>m/d/yyyy\ h:mm</c:formatCode>
                <c:ptCount val="248"/>
                <c:pt idx="0">
                  <c:v>44546.002083333333</c:v>
                </c:pt>
                <c:pt idx="1">
                  <c:v>44546.002083333333</c:v>
                </c:pt>
                <c:pt idx="2">
                  <c:v>44546.002083333333</c:v>
                </c:pt>
                <c:pt idx="3">
                  <c:v>44546.002083333333</c:v>
                </c:pt>
                <c:pt idx="4">
                  <c:v>44547.043749999997</c:v>
                </c:pt>
                <c:pt idx="5">
                  <c:v>44547.043749999997</c:v>
                </c:pt>
                <c:pt idx="6">
                  <c:v>44547.043749999997</c:v>
                </c:pt>
                <c:pt idx="7">
                  <c:v>44547.043749999997</c:v>
                </c:pt>
                <c:pt idx="8">
                  <c:v>44548.085416666669</c:v>
                </c:pt>
                <c:pt idx="9">
                  <c:v>44548.085416666669</c:v>
                </c:pt>
                <c:pt idx="10">
                  <c:v>44548.085416666669</c:v>
                </c:pt>
                <c:pt idx="11">
                  <c:v>44548.085416666669</c:v>
                </c:pt>
                <c:pt idx="12">
                  <c:v>44549.127083333333</c:v>
                </c:pt>
                <c:pt idx="13">
                  <c:v>44549.127083333333</c:v>
                </c:pt>
                <c:pt idx="14">
                  <c:v>44549.127083333333</c:v>
                </c:pt>
                <c:pt idx="15">
                  <c:v>44549.127083333333</c:v>
                </c:pt>
                <c:pt idx="16">
                  <c:v>44550.168749999997</c:v>
                </c:pt>
                <c:pt idx="17">
                  <c:v>44550.168749999997</c:v>
                </c:pt>
                <c:pt idx="18">
                  <c:v>44550.168749999997</c:v>
                </c:pt>
                <c:pt idx="19">
                  <c:v>44550.168749999997</c:v>
                </c:pt>
                <c:pt idx="20">
                  <c:v>44551.210416666669</c:v>
                </c:pt>
                <c:pt idx="21">
                  <c:v>44551.210416666669</c:v>
                </c:pt>
                <c:pt idx="22">
                  <c:v>44551.210416666669</c:v>
                </c:pt>
                <c:pt idx="23">
                  <c:v>44551.210416666669</c:v>
                </c:pt>
                <c:pt idx="24">
                  <c:v>44552.252083333333</c:v>
                </c:pt>
                <c:pt idx="25">
                  <c:v>44552.252083333333</c:v>
                </c:pt>
                <c:pt idx="26">
                  <c:v>44552.252083333333</c:v>
                </c:pt>
                <c:pt idx="27">
                  <c:v>44552.252083333333</c:v>
                </c:pt>
                <c:pt idx="28">
                  <c:v>44553.033333333333</c:v>
                </c:pt>
                <c:pt idx="29">
                  <c:v>44553.033333333333</c:v>
                </c:pt>
                <c:pt idx="30">
                  <c:v>44553.033333333333</c:v>
                </c:pt>
                <c:pt idx="31">
                  <c:v>44553.033333333333</c:v>
                </c:pt>
                <c:pt idx="32">
                  <c:v>44554.074999999997</c:v>
                </c:pt>
                <c:pt idx="33">
                  <c:v>44554.074999999997</c:v>
                </c:pt>
                <c:pt idx="34">
                  <c:v>44554.074999999997</c:v>
                </c:pt>
                <c:pt idx="35">
                  <c:v>44554.074999999997</c:v>
                </c:pt>
                <c:pt idx="36">
                  <c:v>44555.116666666669</c:v>
                </c:pt>
                <c:pt idx="37">
                  <c:v>44555.116666666669</c:v>
                </c:pt>
                <c:pt idx="38">
                  <c:v>44555.116666666669</c:v>
                </c:pt>
                <c:pt idx="39">
                  <c:v>44555.116666666669</c:v>
                </c:pt>
                <c:pt idx="40">
                  <c:v>44556.158333333333</c:v>
                </c:pt>
                <c:pt idx="41">
                  <c:v>44556.158333333333</c:v>
                </c:pt>
                <c:pt idx="42">
                  <c:v>44556.158333333333</c:v>
                </c:pt>
                <c:pt idx="43">
                  <c:v>44556.158333333333</c:v>
                </c:pt>
                <c:pt idx="44">
                  <c:v>44557.2</c:v>
                </c:pt>
                <c:pt idx="45">
                  <c:v>44557.2</c:v>
                </c:pt>
                <c:pt idx="46">
                  <c:v>44557.2</c:v>
                </c:pt>
                <c:pt idx="47">
                  <c:v>44557.2</c:v>
                </c:pt>
                <c:pt idx="48">
                  <c:v>44558.241666666669</c:v>
                </c:pt>
                <c:pt idx="49">
                  <c:v>44558.241666666669</c:v>
                </c:pt>
                <c:pt idx="50">
                  <c:v>44558.241666666669</c:v>
                </c:pt>
                <c:pt idx="51">
                  <c:v>44558.241666666669</c:v>
                </c:pt>
                <c:pt idx="52">
                  <c:v>44559.022916666669</c:v>
                </c:pt>
                <c:pt idx="53">
                  <c:v>44559.022916666669</c:v>
                </c:pt>
                <c:pt idx="54">
                  <c:v>44559.022916666669</c:v>
                </c:pt>
                <c:pt idx="55">
                  <c:v>44559.022916666669</c:v>
                </c:pt>
                <c:pt idx="56">
                  <c:v>44560.064583333333</c:v>
                </c:pt>
                <c:pt idx="57">
                  <c:v>44560.064583333333</c:v>
                </c:pt>
                <c:pt idx="58">
                  <c:v>44560.064583333333</c:v>
                </c:pt>
                <c:pt idx="59">
                  <c:v>44560.064583333333</c:v>
                </c:pt>
                <c:pt idx="60">
                  <c:v>44561.106249999997</c:v>
                </c:pt>
                <c:pt idx="61">
                  <c:v>44561.106249999997</c:v>
                </c:pt>
                <c:pt idx="62">
                  <c:v>44561.106249999997</c:v>
                </c:pt>
                <c:pt idx="63">
                  <c:v>44561.106249999997</c:v>
                </c:pt>
                <c:pt idx="64">
                  <c:v>44562.147916666669</c:v>
                </c:pt>
                <c:pt idx="65">
                  <c:v>44562.147916666669</c:v>
                </c:pt>
                <c:pt idx="66">
                  <c:v>44562.147916666669</c:v>
                </c:pt>
                <c:pt idx="67">
                  <c:v>44562.147916666669</c:v>
                </c:pt>
                <c:pt idx="68">
                  <c:v>44563.189583333333</c:v>
                </c:pt>
                <c:pt idx="69">
                  <c:v>44563.189583333333</c:v>
                </c:pt>
                <c:pt idx="70">
                  <c:v>44563.189583333333</c:v>
                </c:pt>
                <c:pt idx="71">
                  <c:v>44563.189583333333</c:v>
                </c:pt>
                <c:pt idx="72">
                  <c:v>44564.231249999997</c:v>
                </c:pt>
                <c:pt idx="73">
                  <c:v>44564.231249999997</c:v>
                </c:pt>
                <c:pt idx="74">
                  <c:v>44564.231249999997</c:v>
                </c:pt>
                <c:pt idx="75">
                  <c:v>44564.231249999997</c:v>
                </c:pt>
                <c:pt idx="76">
                  <c:v>44565.012499999997</c:v>
                </c:pt>
                <c:pt idx="77">
                  <c:v>44565.012499999997</c:v>
                </c:pt>
                <c:pt idx="78">
                  <c:v>44565.012499999997</c:v>
                </c:pt>
                <c:pt idx="79">
                  <c:v>44565.012499999997</c:v>
                </c:pt>
                <c:pt idx="80">
                  <c:v>44566.054166666669</c:v>
                </c:pt>
                <c:pt idx="81">
                  <c:v>44566.054166666669</c:v>
                </c:pt>
                <c:pt idx="82">
                  <c:v>44566.054166666669</c:v>
                </c:pt>
                <c:pt idx="83">
                  <c:v>44566.054166666669</c:v>
                </c:pt>
                <c:pt idx="84">
                  <c:v>44567.095833333333</c:v>
                </c:pt>
                <c:pt idx="85">
                  <c:v>44567.095833333333</c:v>
                </c:pt>
                <c:pt idx="86">
                  <c:v>44567.095833333333</c:v>
                </c:pt>
                <c:pt idx="87">
                  <c:v>44567.095833333333</c:v>
                </c:pt>
                <c:pt idx="88">
                  <c:v>44568.137499999997</c:v>
                </c:pt>
                <c:pt idx="89">
                  <c:v>44568.137499999997</c:v>
                </c:pt>
                <c:pt idx="90">
                  <c:v>44568.137499999997</c:v>
                </c:pt>
                <c:pt idx="91">
                  <c:v>44568.137499999997</c:v>
                </c:pt>
                <c:pt idx="92">
                  <c:v>44569.179166666669</c:v>
                </c:pt>
                <c:pt idx="93">
                  <c:v>44569.179166666669</c:v>
                </c:pt>
                <c:pt idx="94">
                  <c:v>44569.179166666669</c:v>
                </c:pt>
                <c:pt idx="95">
                  <c:v>44569.179166666669</c:v>
                </c:pt>
                <c:pt idx="96">
                  <c:v>44570.220833333333</c:v>
                </c:pt>
                <c:pt idx="97">
                  <c:v>44570.220833333333</c:v>
                </c:pt>
                <c:pt idx="98">
                  <c:v>44570.220833333333</c:v>
                </c:pt>
                <c:pt idx="99">
                  <c:v>44570.220833333333</c:v>
                </c:pt>
                <c:pt idx="100">
                  <c:v>44571.002083333333</c:v>
                </c:pt>
                <c:pt idx="101">
                  <c:v>44571.002083333333</c:v>
                </c:pt>
                <c:pt idx="102">
                  <c:v>44571.002083333333</c:v>
                </c:pt>
                <c:pt idx="103">
                  <c:v>44571.002083333333</c:v>
                </c:pt>
                <c:pt idx="104">
                  <c:v>44572.043749999997</c:v>
                </c:pt>
                <c:pt idx="105">
                  <c:v>44572.043749999997</c:v>
                </c:pt>
                <c:pt idx="106">
                  <c:v>44572.043749999997</c:v>
                </c:pt>
                <c:pt idx="107">
                  <c:v>44572.043749999997</c:v>
                </c:pt>
                <c:pt idx="108">
                  <c:v>44573.085416666669</c:v>
                </c:pt>
                <c:pt idx="109">
                  <c:v>44573.085416666669</c:v>
                </c:pt>
                <c:pt idx="110">
                  <c:v>44573.085416666669</c:v>
                </c:pt>
                <c:pt idx="111">
                  <c:v>44573.085416666669</c:v>
                </c:pt>
                <c:pt idx="112">
                  <c:v>44574.127083333333</c:v>
                </c:pt>
                <c:pt idx="113">
                  <c:v>44574.127083333333</c:v>
                </c:pt>
                <c:pt idx="114">
                  <c:v>44574.127083333333</c:v>
                </c:pt>
                <c:pt idx="115">
                  <c:v>44574.127083333333</c:v>
                </c:pt>
                <c:pt idx="116">
                  <c:v>44575.168749999997</c:v>
                </c:pt>
                <c:pt idx="117">
                  <c:v>44575.168749999997</c:v>
                </c:pt>
                <c:pt idx="118">
                  <c:v>44575.168749999997</c:v>
                </c:pt>
                <c:pt idx="119">
                  <c:v>44575.168749999997</c:v>
                </c:pt>
                <c:pt idx="120">
                  <c:v>44576.210416666669</c:v>
                </c:pt>
                <c:pt idx="121">
                  <c:v>44576.210416666669</c:v>
                </c:pt>
                <c:pt idx="122">
                  <c:v>44576.210416666669</c:v>
                </c:pt>
                <c:pt idx="123">
                  <c:v>44576.210416666669</c:v>
                </c:pt>
                <c:pt idx="124">
                  <c:v>44577.252083333333</c:v>
                </c:pt>
                <c:pt idx="125">
                  <c:v>44577.252083333333</c:v>
                </c:pt>
                <c:pt idx="126">
                  <c:v>44577.252083333333</c:v>
                </c:pt>
                <c:pt idx="127">
                  <c:v>44577.252083333333</c:v>
                </c:pt>
                <c:pt idx="128">
                  <c:v>44578.033333333333</c:v>
                </c:pt>
                <c:pt idx="129">
                  <c:v>44578.033333333333</c:v>
                </c:pt>
                <c:pt idx="130">
                  <c:v>44578.033333333333</c:v>
                </c:pt>
                <c:pt idx="131">
                  <c:v>44578.033333333333</c:v>
                </c:pt>
                <c:pt idx="132">
                  <c:v>44579.074999999997</c:v>
                </c:pt>
                <c:pt idx="133">
                  <c:v>44579.335416666669</c:v>
                </c:pt>
                <c:pt idx="134">
                  <c:v>44579.595833333333</c:v>
                </c:pt>
                <c:pt idx="135">
                  <c:v>44579.856249999997</c:v>
                </c:pt>
                <c:pt idx="136">
                  <c:v>44580.116666666669</c:v>
                </c:pt>
                <c:pt idx="137">
                  <c:v>44580.377083333333</c:v>
                </c:pt>
                <c:pt idx="138">
                  <c:v>44580.637499999997</c:v>
                </c:pt>
                <c:pt idx="139">
                  <c:v>44580.897916666669</c:v>
                </c:pt>
                <c:pt idx="140">
                  <c:v>44581.158333333333</c:v>
                </c:pt>
                <c:pt idx="141">
                  <c:v>44581.418749999997</c:v>
                </c:pt>
                <c:pt idx="142">
                  <c:v>44581.679166666669</c:v>
                </c:pt>
                <c:pt idx="143">
                  <c:v>44581.939583333333</c:v>
                </c:pt>
                <c:pt idx="144">
                  <c:v>44582.2</c:v>
                </c:pt>
                <c:pt idx="145">
                  <c:v>44582.460416666669</c:v>
                </c:pt>
                <c:pt idx="146">
                  <c:v>44582.720833333333</c:v>
                </c:pt>
                <c:pt idx="147">
                  <c:v>44582.981249999997</c:v>
                </c:pt>
                <c:pt idx="148">
                  <c:v>44583.241666666669</c:v>
                </c:pt>
                <c:pt idx="149">
                  <c:v>44583.502083333333</c:v>
                </c:pt>
                <c:pt idx="150">
                  <c:v>44583.762499999997</c:v>
                </c:pt>
                <c:pt idx="151">
                  <c:v>44583.762499999997</c:v>
                </c:pt>
                <c:pt idx="152">
                  <c:v>44584.022916666669</c:v>
                </c:pt>
                <c:pt idx="153">
                  <c:v>44584.283333333333</c:v>
                </c:pt>
                <c:pt idx="154">
                  <c:v>44584.543749999997</c:v>
                </c:pt>
                <c:pt idx="155">
                  <c:v>44584.804166666669</c:v>
                </c:pt>
                <c:pt idx="156">
                  <c:v>44585.064583333333</c:v>
                </c:pt>
                <c:pt idx="157">
                  <c:v>44585.324999999997</c:v>
                </c:pt>
                <c:pt idx="158">
                  <c:v>44585.585416666669</c:v>
                </c:pt>
                <c:pt idx="159">
                  <c:v>44585.845833333333</c:v>
                </c:pt>
                <c:pt idx="160">
                  <c:v>44586.106249999997</c:v>
                </c:pt>
                <c:pt idx="161">
                  <c:v>44586.366666666669</c:v>
                </c:pt>
                <c:pt idx="162">
                  <c:v>44586.627083333333</c:v>
                </c:pt>
                <c:pt idx="163">
                  <c:v>44586.887499999997</c:v>
                </c:pt>
                <c:pt idx="164">
                  <c:v>44587.147916666669</c:v>
                </c:pt>
                <c:pt idx="165">
                  <c:v>44587.408333333333</c:v>
                </c:pt>
                <c:pt idx="166">
                  <c:v>44587.668749999997</c:v>
                </c:pt>
                <c:pt idx="167">
                  <c:v>44587.929166666669</c:v>
                </c:pt>
                <c:pt idx="168">
                  <c:v>44588.189583333333</c:v>
                </c:pt>
                <c:pt idx="169">
                  <c:v>44588.45</c:v>
                </c:pt>
                <c:pt idx="170">
                  <c:v>44588.710416666669</c:v>
                </c:pt>
                <c:pt idx="171">
                  <c:v>44588.970833333333</c:v>
                </c:pt>
                <c:pt idx="172">
                  <c:v>44589.231249999997</c:v>
                </c:pt>
                <c:pt idx="173">
                  <c:v>44589.491666666669</c:v>
                </c:pt>
                <c:pt idx="174">
                  <c:v>44589.752083333333</c:v>
                </c:pt>
                <c:pt idx="175">
                  <c:v>44589.752083333333</c:v>
                </c:pt>
                <c:pt idx="176">
                  <c:v>44590.012499999997</c:v>
                </c:pt>
                <c:pt idx="177">
                  <c:v>44590.272916666669</c:v>
                </c:pt>
                <c:pt idx="178">
                  <c:v>44590.533333333333</c:v>
                </c:pt>
                <c:pt idx="179">
                  <c:v>44590.793749999997</c:v>
                </c:pt>
                <c:pt idx="180">
                  <c:v>44591.054166666669</c:v>
                </c:pt>
                <c:pt idx="181">
                  <c:v>44591.314583333333</c:v>
                </c:pt>
                <c:pt idx="182">
                  <c:v>44591.574999999997</c:v>
                </c:pt>
                <c:pt idx="183">
                  <c:v>44591.835416666669</c:v>
                </c:pt>
                <c:pt idx="184">
                  <c:v>44592.095833333333</c:v>
                </c:pt>
                <c:pt idx="185">
                  <c:v>44592.356249999997</c:v>
                </c:pt>
                <c:pt idx="186">
                  <c:v>44592.616666666669</c:v>
                </c:pt>
                <c:pt idx="187">
                  <c:v>44592.877083333333</c:v>
                </c:pt>
                <c:pt idx="188">
                  <c:v>44593.137499999997</c:v>
                </c:pt>
                <c:pt idx="189">
                  <c:v>44593.397916666669</c:v>
                </c:pt>
                <c:pt idx="190">
                  <c:v>44593.658333333333</c:v>
                </c:pt>
                <c:pt idx="191">
                  <c:v>44593.918749999997</c:v>
                </c:pt>
                <c:pt idx="192">
                  <c:v>44594.179166666669</c:v>
                </c:pt>
                <c:pt idx="193">
                  <c:v>44594.439583333333</c:v>
                </c:pt>
                <c:pt idx="194">
                  <c:v>44594.7</c:v>
                </c:pt>
                <c:pt idx="195">
                  <c:v>44594.960416666669</c:v>
                </c:pt>
                <c:pt idx="196">
                  <c:v>44595.220833333333</c:v>
                </c:pt>
                <c:pt idx="197">
                  <c:v>44595.481249999997</c:v>
                </c:pt>
                <c:pt idx="198">
                  <c:v>44595.741666666669</c:v>
                </c:pt>
                <c:pt idx="199">
                  <c:v>44595.741666666669</c:v>
                </c:pt>
                <c:pt idx="200">
                  <c:v>44596.002083333333</c:v>
                </c:pt>
                <c:pt idx="201">
                  <c:v>44596.262499999997</c:v>
                </c:pt>
                <c:pt idx="202">
                  <c:v>44596.522916666669</c:v>
                </c:pt>
                <c:pt idx="203">
                  <c:v>44596.783333333333</c:v>
                </c:pt>
                <c:pt idx="204">
                  <c:v>44597.043749999997</c:v>
                </c:pt>
                <c:pt idx="205">
                  <c:v>44597.304166666669</c:v>
                </c:pt>
                <c:pt idx="206">
                  <c:v>44597.564583333333</c:v>
                </c:pt>
                <c:pt idx="207">
                  <c:v>44597.824999999997</c:v>
                </c:pt>
                <c:pt idx="208">
                  <c:v>44598.085416666669</c:v>
                </c:pt>
                <c:pt idx="209">
                  <c:v>44598.345833333333</c:v>
                </c:pt>
                <c:pt idx="210">
                  <c:v>44598.606249999997</c:v>
                </c:pt>
                <c:pt idx="211">
                  <c:v>44598.866666666669</c:v>
                </c:pt>
                <c:pt idx="212">
                  <c:v>44599.127083333333</c:v>
                </c:pt>
                <c:pt idx="213">
                  <c:v>44599.387499999997</c:v>
                </c:pt>
                <c:pt idx="214">
                  <c:v>44599.647916666669</c:v>
                </c:pt>
                <c:pt idx="215">
                  <c:v>44599.908333333333</c:v>
                </c:pt>
                <c:pt idx="216">
                  <c:v>44600.168749999997</c:v>
                </c:pt>
                <c:pt idx="217">
                  <c:v>44600.429166666669</c:v>
                </c:pt>
                <c:pt idx="218">
                  <c:v>44600.689583333333</c:v>
                </c:pt>
                <c:pt idx="219">
                  <c:v>44600.95</c:v>
                </c:pt>
                <c:pt idx="220">
                  <c:v>44601.210416666669</c:v>
                </c:pt>
                <c:pt idx="221">
                  <c:v>44601.470833333333</c:v>
                </c:pt>
                <c:pt idx="222">
                  <c:v>44601.731249999997</c:v>
                </c:pt>
                <c:pt idx="223">
                  <c:v>44601.991666666669</c:v>
                </c:pt>
                <c:pt idx="224">
                  <c:v>44602.252083333333</c:v>
                </c:pt>
                <c:pt idx="225">
                  <c:v>44602.512499999997</c:v>
                </c:pt>
                <c:pt idx="226">
                  <c:v>44602.772916666669</c:v>
                </c:pt>
                <c:pt idx="227">
                  <c:v>44602.772916666669</c:v>
                </c:pt>
                <c:pt idx="228">
                  <c:v>44603.033333333333</c:v>
                </c:pt>
                <c:pt idx="229">
                  <c:v>44603.293749999997</c:v>
                </c:pt>
                <c:pt idx="230">
                  <c:v>44603.554166666669</c:v>
                </c:pt>
                <c:pt idx="231">
                  <c:v>44603.814583333333</c:v>
                </c:pt>
                <c:pt idx="232">
                  <c:v>44604.074999999997</c:v>
                </c:pt>
                <c:pt idx="233">
                  <c:v>44604.335416666669</c:v>
                </c:pt>
                <c:pt idx="234">
                  <c:v>44604.595833333333</c:v>
                </c:pt>
                <c:pt idx="235">
                  <c:v>44604.856249999997</c:v>
                </c:pt>
                <c:pt idx="236">
                  <c:v>44605.116666666669</c:v>
                </c:pt>
                <c:pt idx="237">
                  <c:v>44605.377083333333</c:v>
                </c:pt>
                <c:pt idx="238">
                  <c:v>44605.637499999997</c:v>
                </c:pt>
                <c:pt idx="239">
                  <c:v>44605.897916666669</c:v>
                </c:pt>
                <c:pt idx="240">
                  <c:v>44606.158333333333</c:v>
                </c:pt>
                <c:pt idx="241">
                  <c:v>44606.418749999997</c:v>
                </c:pt>
                <c:pt idx="242">
                  <c:v>44606.679166666669</c:v>
                </c:pt>
                <c:pt idx="243">
                  <c:v>44606.939583333333</c:v>
                </c:pt>
                <c:pt idx="244">
                  <c:v>44607.199999999997</c:v>
                </c:pt>
                <c:pt idx="245">
                  <c:v>44607.460416666669</c:v>
                </c:pt>
                <c:pt idx="246">
                  <c:v>44607.720833333333</c:v>
                </c:pt>
                <c:pt idx="247">
                  <c:v>44607.720833333333</c:v>
                </c:pt>
              </c:numCache>
            </c:numRef>
          </c:cat>
          <c:val>
            <c:numRef>
              <c:f>'RNEC-SRV-TENABLE'!$N$126:$N$249</c:f>
              <c:numCache>
                <c:formatCode>General</c:formatCode>
                <c:ptCount val="1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0.28571428571428498</c:v>
                </c:pt>
                <c:pt idx="11">
                  <c:v>0.33333333333333298</c:v>
                </c:pt>
                <c:pt idx="12">
                  <c:v>0</c:v>
                </c:pt>
                <c:pt idx="13">
                  <c:v>0.66666666666666596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0.66666666666666596</c:v>
                </c:pt>
                <c:pt idx="18">
                  <c:v>0</c:v>
                </c:pt>
                <c:pt idx="19">
                  <c:v>0</c:v>
                </c:pt>
                <c:pt idx="20">
                  <c:v>0.33333333333333298</c:v>
                </c:pt>
                <c:pt idx="21">
                  <c:v>2.3333333333333299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0.33333333333333298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0.33333333333333298</c:v>
                </c:pt>
                <c:pt idx="34">
                  <c:v>0</c:v>
                </c:pt>
                <c:pt idx="35">
                  <c:v>0</c:v>
                </c:pt>
                <c:pt idx="36">
                  <c:v>0.33333333333333298</c:v>
                </c:pt>
                <c:pt idx="37">
                  <c:v>0</c:v>
                </c:pt>
                <c:pt idx="38">
                  <c:v>0.28571428571428498</c:v>
                </c:pt>
                <c:pt idx="39">
                  <c:v>0</c:v>
                </c:pt>
                <c:pt idx="40">
                  <c:v>3.1666666666666599</c:v>
                </c:pt>
                <c:pt idx="41">
                  <c:v>0</c:v>
                </c:pt>
                <c:pt idx="42">
                  <c:v>0.28571428571428498</c:v>
                </c:pt>
                <c:pt idx="43">
                  <c:v>0</c:v>
                </c:pt>
                <c:pt idx="44">
                  <c:v>0.33333333333333298</c:v>
                </c:pt>
                <c:pt idx="45">
                  <c:v>0</c:v>
                </c:pt>
                <c:pt idx="46">
                  <c:v>0.28571428571428498</c:v>
                </c:pt>
                <c:pt idx="47">
                  <c:v>0</c:v>
                </c:pt>
                <c:pt idx="48">
                  <c:v>0.83333333333333304</c:v>
                </c:pt>
                <c:pt idx="49">
                  <c:v>0.33333333333333298</c:v>
                </c:pt>
                <c:pt idx="50">
                  <c:v>0</c:v>
                </c:pt>
                <c:pt idx="51">
                  <c:v>0</c:v>
                </c:pt>
                <c:pt idx="52">
                  <c:v>0.16666666666666599</c:v>
                </c:pt>
                <c:pt idx="53">
                  <c:v>8.5</c:v>
                </c:pt>
                <c:pt idx="54">
                  <c:v>0.33333333333333298</c:v>
                </c:pt>
                <c:pt idx="55">
                  <c:v>0</c:v>
                </c:pt>
                <c:pt idx="56">
                  <c:v>0</c:v>
                </c:pt>
                <c:pt idx="57">
                  <c:v>0.33333333333333298</c:v>
                </c:pt>
                <c:pt idx="58">
                  <c:v>0</c:v>
                </c:pt>
                <c:pt idx="59">
                  <c:v>0</c:v>
                </c:pt>
                <c:pt idx="60">
                  <c:v>0.5</c:v>
                </c:pt>
                <c:pt idx="61">
                  <c:v>0</c:v>
                </c:pt>
                <c:pt idx="62">
                  <c:v>0</c:v>
                </c:pt>
                <c:pt idx="63">
                  <c:v>1.8571428571428501</c:v>
                </c:pt>
                <c:pt idx="64">
                  <c:v>3.3333333333333299</c:v>
                </c:pt>
                <c:pt idx="65">
                  <c:v>0</c:v>
                </c:pt>
                <c:pt idx="66">
                  <c:v>0</c:v>
                </c:pt>
                <c:pt idx="67">
                  <c:v>27.857142857142801</c:v>
                </c:pt>
                <c:pt idx="68">
                  <c:v>1</c:v>
                </c:pt>
                <c:pt idx="69">
                  <c:v>0</c:v>
                </c:pt>
                <c:pt idx="70">
                  <c:v>0</c:v>
                </c:pt>
                <c:pt idx="71">
                  <c:v>1.8571428571428501</c:v>
                </c:pt>
                <c:pt idx="72">
                  <c:v>0.66666666666666596</c:v>
                </c:pt>
                <c:pt idx="73">
                  <c:v>1</c:v>
                </c:pt>
                <c:pt idx="74">
                  <c:v>2.5</c:v>
                </c:pt>
                <c:pt idx="75">
                  <c:v>2.5</c:v>
                </c:pt>
                <c:pt idx="76">
                  <c:v>0.28571428571428498</c:v>
                </c:pt>
                <c:pt idx="77">
                  <c:v>8.5</c:v>
                </c:pt>
                <c:pt idx="78">
                  <c:v>0</c:v>
                </c:pt>
                <c:pt idx="79">
                  <c:v>2</c:v>
                </c:pt>
                <c:pt idx="80">
                  <c:v>0.57142857142857095</c:v>
                </c:pt>
                <c:pt idx="81">
                  <c:v>0.33333333333333298</c:v>
                </c:pt>
                <c:pt idx="82">
                  <c:v>0</c:v>
                </c:pt>
                <c:pt idx="83">
                  <c:v>1.6666666666666601</c:v>
                </c:pt>
                <c:pt idx="84">
                  <c:v>1.28571428571428</c:v>
                </c:pt>
                <c:pt idx="85">
                  <c:v>0</c:v>
                </c:pt>
                <c:pt idx="86">
                  <c:v>0</c:v>
                </c:pt>
                <c:pt idx="87">
                  <c:v>1.8333333333333299</c:v>
                </c:pt>
                <c:pt idx="88">
                  <c:v>0.57142857142857095</c:v>
                </c:pt>
                <c:pt idx="89">
                  <c:v>0</c:v>
                </c:pt>
                <c:pt idx="90">
                  <c:v>0</c:v>
                </c:pt>
                <c:pt idx="91">
                  <c:v>1.6666666666666601</c:v>
                </c:pt>
                <c:pt idx="92">
                  <c:v>0.71428571428571397</c:v>
                </c:pt>
                <c:pt idx="93">
                  <c:v>0</c:v>
                </c:pt>
                <c:pt idx="94">
                  <c:v>5.6857142857142797</c:v>
                </c:pt>
                <c:pt idx="95">
                  <c:v>4</c:v>
                </c:pt>
                <c:pt idx="96">
                  <c:v>0</c:v>
                </c:pt>
                <c:pt idx="97">
                  <c:v>0</c:v>
                </c:pt>
                <c:pt idx="98">
                  <c:v>4.3333333333333304</c:v>
                </c:pt>
                <c:pt idx="99">
                  <c:v>1.52941176470588</c:v>
                </c:pt>
                <c:pt idx="100">
                  <c:v>0</c:v>
                </c:pt>
                <c:pt idx="101">
                  <c:v>3.4482758620689599E-2</c:v>
                </c:pt>
                <c:pt idx="102">
                  <c:v>0.45714285714285702</c:v>
                </c:pt>
                <c:pt idx="103">
                  <c:v>0.105263157894736</c:v>
                </c:pt>
                <c:pt idx="104">
                  <c:v>0.24324324324324301</c:v>
                </c:pt>
                <c:pt idx="105">
                  <c:v>7.8947368421052599E-2</c:v>
                </c:pt>
                <c:pt idx="106">
                  <c:v>0.56756756756756699</c:v>
                </c:pt>
                <c:pt idx="107">
                  <c:v>2.6315789473684199E-2</c:v>
                </c:pt>
                <c:pt idx="108">
                  <c:v>0.86486486486486402</c:v>
                </c:pt>
                <c:pt idx="109">
                  <c:v>0</c:v>
                </c:pt>
                <c:pt idx="110">
                  <c:v>1.8918918918918901</c:v>
                </c:pt>
                <c:pt idx="111">
                  <c:v>0.47368421052631499</c:v>
                </c:pt>
                <c:pt idx="112">
                  <c:v>0.45945945945945899</c:v>
                </c:pt>
                <c:pt idx="113">
                  <c:v>2.6315789473684199E-2</c:v>
                </c:pt>
                <c:pt idx="114">
                  <c:v>1.8378378378378299</c:v>
                </c:pt>
                <c:pt idx="115">
                  <c:v>0.97368421052631504</c:v>
                </c:pt>
                <c:pt idx="116">
                  <c:v>0</c:v>
                </c:pt>
                <c:pt idx="117">
                  <c:v>0.13157894736842099</c:v>
                </c:pt>
                <c:pt idx="118">
                  <c:v>8.1081081081081002E-2</c:v>
                </c:pt>
                <c:pt idx="119">
                  <c:v>1.26315789473684</c:v>
                </c:pt>
                <c:pt idx="120">
                  <c:v>0.29729729729729698</c:v>
                </c:pt>
                <c:pt idx="121">
                  <c:v>7.8947368421052599E-2</c:v>
                </c:pt>
                <c:pt idx="122">
                  <c:v>7.8947368421052599E-2</c:v>
                </c:pt>
                <c:pt idx="123">
                  <c:v>7.8947368421052599E-2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A2-4C2A-A8D2-789AA0EE41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2613368"/>
        <c:axId val="432616320"/>
      </c:lineChart>
      <c:catAx>
        <c:axId val="432613368"/>
        <c:scaling>
          <c:orientation val="minMax"/>
        </c:scaling>
        <c:delete val="0"/>
        <c:axPos val="b"/>
        <c:numFmt formatCode="m/d/yyyy\ 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32616320"/>
        <c:crosses val="autoZero"/>
        <c:auto val="0"/>
        <c:lblAlgn val="ctr"/>
        <c:lblOffset val="100"/>
        <c:noMultiLvlLbl val="0"/>
      </c:catAx>
      <c:valAx>
        <c:axId val="4326163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32613368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652755905511822"/>
          <c:y val="7.8630796150478571E-4"/>
          <c:w val="0.16347244094488189"/>
          <c:h val="0.15625109361329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0.22978</cdr:x>
      <cdr:y>0.02014</cdr:y>
    </cdr:from>
    <cdr:to>
      <cdr:x>0.77022</cdr:x>
      <cdr:y>0.15753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39B11155-1829-4891-8F39-AC268F1787E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148260" y="55403"/>
          <a:ext cx="2700762" cy="377985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6FB7-8FD6-4BDD-AF11-243AF49FD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31CA1-08DC-4B3E-AF05-CFAAC4710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9276A-E1CB-4FE9-99BD-6211F11A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54A3-45B1-4998-BBCD-EC9B767A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A4027-140F-4A4B-A34A-013793E8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53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93D3-7C2C-4E13-8AA4-19EF0508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8A6C5-0BFF-4274-96F5-3EC4BE3EE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708B6-EA7B-4BDD-A724-3DB36720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B8C1F-8FDC-4D78-8C3E-B254F3CC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529-60C7-4B6B-9416-204599D4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275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8B6EA-CF59-4DD8-8878-E7B0F1EB4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8B7-2F03-49C1-8FD7-7BB7AEE87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02E87-ECBF-4510-BCD8-5FA19687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DFE9D-59E4-4022-BADB-48192A0E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6824-63D0-4D89-83B5-E47E1BA2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3218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D6DFE-4835-4858-A217-EAB97AC35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8AB570-594D-4905-B314-B59557587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59729-67AC-4E24-AEC5-EF927E62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B7DC7-3FFD-4DBC-89D5-3DAEC720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0B957-FE75-41AC-B225-64438DE1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411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AD924-B4B9-4B5D-A912-91119B54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42E75-8813-4F62-96E8-CE037A3C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C9452F-A984-4010-9322-1511DD9E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53CD8-F7B2-451C-9EDC-B38F6071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B7DD5B-5240-4904-97B2-7656CBA6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258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E36E2-97DF-476B-A542-BBC8AF37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1CC0F8-D24D-4F7B-9A83-BA974C222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D71931-7E9A-4D90-B6AB-737568C3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F2457E-FA83-4F4E-90CB-0E44CA30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2870A0-1A26-4D5C-92A0-75F5E518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1905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734CD-CEB1-4B83-A73E-7141A980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514373-3192-4C03-B02F-3542D9A0F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6B9AAD-7E7A-4435-885A-0A53A450D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C0D130-D288-4AB0-9E1E-CD32946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ABDB79-677E-45C2-8B81-046D5F4F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16BA8-6B22-4904-87DE-36A70AD4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2454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70256-8C6D-486D-821C-6228B699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2A1A8E-755F-46D7-AC5D-38C408FCC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A89C44-4235-47D6-AC61-1FCFCD378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F404EB-A71F-45C8-9AB9-DF74E4328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58357A-671D-4C19-92A9-527480B4E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E5F8A0-0D09-45F9-80DD-2BE91F95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522180-4120-4969-AABB-D2FD1F71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9EDB74-50B0-4BDA-ACC1-76357BC3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2171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56B53-B491-4099-93A2-2AC21F26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DD1FA9-5E1B-4C74-ADD2-57CB55C2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D70C0F-677B-4FBF-8A7B-9F4391E2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3879E9-A6A1-4E89-BB62-4E5D4011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1760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C578B3-B3AE-4634-8231-E6015E64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3229AE-67C6-4BAF-BD98-D4473A42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8EE18-C8CF-4DA9-BD8C-9F061F19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2624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EC33E-1436-4425-9577-735693C7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AA89F-5FFC-409C-89B2-88C9ADB1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92C913-185A-4845-9E22-B50AF0D5B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CB48DA-8EA2-46AA-B6E0-7720A2D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25A20B-DDC5-4363-BE7E-6AFAC6A6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78F5EE-55EF-4282-8E2B-3A812A83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426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92B6-2EE5-4244-8856-A403AE56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9783-D51A-4E51-86E2-5B371D37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4DFB-B385-40B4-8901-9ED1D698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C0AA6-F54A-43A5-ADBB-92E3C060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6176-F256-4D2E-B36E-2F2125FB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7734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E7C08-2CF5-408E-8978-29FAF87E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46055A-5BE9-4F7B-B016-30E8051C7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BB744B-5E80-42B7-B24C-9F17D6488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A69E61-704E-4F94-94B4-0D97ACF7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81C74F-161C-4DC4-9971-97E7B25B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EB6CDB-F908-405A-AB93-257A4FC9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0163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04068-83CC-4BB1-B304-F352C5A8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6D2B01-D6C3-4A4E-B5C8-36402059D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896C1D-D5AB-4D76-8F93-DD2D1724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1E3FAD-EC7D-4E54-93C3-4253468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EB86CF-5370-4AAD-88A2-DE6E66A6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7878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17AF0A-D1AF-4FE8-9982-60C088020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73D998-6B45-454D-8440-680193B70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75C224-64D4-43A6-AE42-0AB0ADCF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FB70A7-48DF-4F2B-9032-2E219901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664B32-F466-434F-A5A5-C579636C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113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75F9-E8B3-477F-A282-DC625245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B53E6-AC31-46C3-99E3-BDD28ACF4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FD2B8-A379-4A5C-A4F6-34CCBB63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A79DD-EDB9-408D-B8E8-1F80E232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35E1-9669-46D0-BC5B-A5C06F84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738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30F2-8BC2-46EA-8400-951AE15A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CADC-59B9-45C1-B385-525EF8F1E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BC3E6-269D-4BC1-924B-23CCB6737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6A971-BE15-408B-96A1-5FF14DFC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17137-EA4F-47AE-A0E5-F131449F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91609-32A1-4667-A5AD-47F7CD75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011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0123-661A-466F-AF8A-1D20DF2D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A23E5-3EF6-42DC-9FC1-6D5B3A0A7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3A7CB-372F-40CA-96C9-7F26961CE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9B8AE-E28F-4C6B-8C0E-8C9C03542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B140A-D9ED-4A89-BE0D-73CF2FF21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77E15-9853-4BCF-AB4C-8D12EBB0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5BA89-DBF2-4F9A-8615-3ED07861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B75A2-3F9B-4994-916C-9751D7CE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490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9763-ECC9-4D77-9AC5-A0A2D1F7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39793-D64B-49B8-8DE9-828D5C57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A8A15-2FE7-421D-AE1C-3A1CA3D6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FE577-4EA6-4B60-BD67-4130F730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811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70C67-0B50-4CCF-A197-3DC41CA4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BCD55-7730-4C6A-938E-08238C42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E5B3C-0FD3-4C6E-B7EF-9977145E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929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4E66-F6DA-48CA-B3AC-21FB3043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7ECF-FDEB-4AEE-9D80-ABBA01354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92156-07FF-49CB-B126-44B4D74C4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B8AD2-59AB-4A5E-B140-DAF65F3D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BDF16-1A24-409F-BE02-9677AE5F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371AA-55AF-4211-AA78-3E9BD069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98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647B-346E-42E1-8E20-9A6E08D6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73D1A-52E9-41F7-9F24-7EA68367C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28BD4-3364-4506-9923-3CED3E44D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42531-474C-4462-9950-3B25E089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D69B2-FBD1-4B1E-9D01-19CC18E6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29825-9E79-47D4-8CED-FB70697B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0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E21A3-A3F3-46BB-BA72-F8C7F107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C2451-C366-4EB3-BA91-0F24C5CBE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3D7C9-77B2-4849-AA0F-8630CE5DD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6C09D-6DA2-4A4C-ABE1-745D7BDC0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8436-B924-468C-9062-70383E27E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717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3A8224-8988-40FA-9ADD-D619C2AB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1917D3-D87C-4864-8CB5-6223A4AFC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47F88D-A51B-4F6B-9957-DAF66F0B7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59DBB-14E7-4478-A3F2-EF470B0C2084}" type="datetimeFigureOut">
              <a:rPr lang="es-CO" smtClean="0"/>
              <a:t>3/03/2022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1FE921-305C-47A4-9B30-0A95CD091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B393D4-EC9E-4385-80A0-F204EA6F3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929C7-38B8-4726-B1E5-DDFA08E4FF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52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BA64D-69F3-4244-AF0B-49D80AA673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BF78D5-C0BB-49CF-B782-73893A6F2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Análisis Tendencias</a:t>
            </a:r>
            <a:br>
              <a:rPr lang="es-CO">
                <a:solidFill>
                  <a:srgbClr val="FFFFFF"/>
                </a:solidFill>
              </a:rPr>
            </a:br>
            <a:r>
              <a:rPr lang="es-CO">
                <a:solidFill>
                  <a:srgbClr val="FFFFFF"/>
                </a:solidFill>
              </a:rPr>
              <a:t>CPU / Servidores / Febrero</a:t>
            </a:r>
          </a:p>
        </p:txBody>
      </p:sp>
    </p:spTree>
    <p:extLst>
      <p:ext uri="{BB962C8B-B14F-4D97-AF65-F5344CB8AC3E}">
        <p14:creationId xmlns:p14="http://schemas.microsoft.com/office/powerpoint/2010/main" val="2682372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BA906-3558-4785-84A7-A0084CF66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663" y="2766218"/>
            <a:ext cx="2888673" cy="1325563"/>
          </a:xfrm>
        </p:spPr>
        <p:txBody>
          <a:bodyPr/>
          <a:lstStyle/>
          <a:p>
            <a:pPr algn="ctr"/>
            <a:r>
              <a:rPr lang="es-CO"/>
              <a:t>Altos</a:t>
            </a:r>
          </a:p>
        </p:txBody>
      </p:sp>
    </p:spTree>
    <p:extLst>
      <p:ext uri="{BB962C8B-B14F-4D97-AF65-F5344CB8AC3E}">
        <p14:creationId xmlns:p14="http://schemas.microsoft.com/office/powerpoint/2010/main" val="34459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CEA6A5-1087-4819-91A4-955BCBED5C49}"/>
              </a:ext>
            </a:extLst>
          </p:cNvPr>
          <p:cNvSpPr txBox="1">
            <a:spLocks/>
          </p:cNvSpPr>
          <p:nvPr/>
        </p:nvSpPr>
        <p:spPr>
          <a:xfrm>
            <a:off x="4022436" y="323273"/>
            <a:ext cx="4147127" cy="3417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800" b="1" dirty="0">
                <a:ln w="0"/>
                <a:latin typeface="+mn-lt"/>
              </a:rPr>
              <a:t>HDREG-PMSG01</a:t>
            </a:r>
          </a:p>
        </p:txBody>
      </p:sp>
      <p:sp>
        <p:nvSpPr>
          <p:cNvPr id="11" name="Elipse 3">
            <a:extLst>
              <a:ext uri="{FF2B5EF4-FFF2-40B4-BE49-F238E27FC236}">
                <a16:creationId xmlns:a16="http://schemas.microsoft.com/office/drawing/2014/main" id="{13069A0A-83FB-41FF-A5A3-4F63314ADBB5}"/>
              </a:ext>
            </a:extLst>
          </p:cNvPr>
          <p:cNvSpPr/>
          <p:nvPr/>
        </p:nvSpPr>
        <p:spPr>
          <a:xfrm>
            <a:off x="4742329" y="1775010"/>
            <a:ext cx="510989" cy="4930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2F2362-BE52-4FAA-B46C-06075651A13B}"/>
              </a:ext>
            </a:extLst>
          </p:cNvPr>
          <p:cNvSpPr txBox="1">
            <a:spLocks noChangeAspect="1"/>
          </p:cNvSpPr>
          <p:nvPr/>
        </p:nvSpPr>
        <p:spPr>
          <a:xfrm>
            <a:off x="120575" y="2546100"/>
            <a:ext cx="7342216" cy="999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50" dirty="0"/>
              <a:t>Conclusiones del comportamiento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50" dirty="0"/>
              <a:t>Explicar pico del 21ENE 7AM aprox.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50" dirty="0"/>
              <a:t>Explicar bajada de recursos entre el 6 al 8 de ENE.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CO" sz="10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8E888A-784A-429C-A207-5FB873CCB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70716"/>
            <a:ext cx="12192000" cy="1730685"/>
          </a:xfrm>
          <a:prstGeom prst="rect">
            <a:avLst/>
          </a:prstGeom>
        </p:spPr>
      </p:pic>
      <p:sp>
        <p:nvSpPr>
          <p:cNvPr id="16" name="Elipse 3">
            <a:extLst>
              <a:ext uri="{FF2B5EF4-FFF2-40B4-BE49-F238E27FC236}">
                <a16:creationId xmlns:a16="http://schemas.microsoft.com/office/drawing/2014/main" id="{BC9D8493-9978-4677-A0F5-824EDA64931B}"/>
              </a:ext>
            </a:extLst>
          </p:cNvPr>
          <p:cNvSpPr/>
          <p:nvPr/>
        </p:nvSpPr>
        <p:spPr>
          <a:xfrm>
            <a:off x="3827932" y="1819835"/>
            <a:ext cx="432072" cy="4434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3">
            <a:extLst>
              <a:ext uri="{FF2B5EF4-FFF2-40B4-BE49-F238E27FC236}">
                <a16:creationId xmlns:a16="http://schemas.microsoft.com/office/drawing/2014/main" id="{9FDED9DA-5550-424E-A67C-6397B88A6F20}"/>
              </a:ext>
            </a:extLst>
          </p:cNvPr>
          <p:cNvSpPr/>
          <p:nvPr/>
        </p:nvSpPr>
        <p:spPr>
          <a:xfrm>
            <a:off x="6068658" y="1354005"/>
            <a:ext cx="251902" cy="259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2D62CB-6D89-40AE-B413-E7CADFB45629}"/>
              </a:ext>
            </a:extLst>
          </p:cNvPr>
          <p:cNvSpPr txBox="1">
            <a:spLocks noChangeAspect="1"/>
          </p:cNvSpPr>
          <p:nvPr/>
        </p:nvSpPr>
        <p:spPr>
          <a:xfrm>
            <a:off x="-9412" y="6158419"/>
            <a:ext cx="7893424" cy="604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50" dirty="0"/>
              <a:t>Conclusiones del comportamiento: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50" dirty="0"/>
              <a:t>Sin anomalías, se ven mas picos en febrero, parece que hay mas frecuencia en el muestreo.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0232C62-A526-43E8-B7D5-DF07144BD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12" y="3912865"/>
            <a:ext cx="12192000" cy="2245554"/>
          </a:xfrm>
          <a:prstGeom prst="rect">
            <a:avLst/>
          </a:prstGeom>
        </p:spPr>
      </p:pic>
      <p:sp>
        <p:nvSpPr>
          <p:cNvPr id="20" name="CuadroTexto 3">
            <a:extLst>
              <a:ext uri="{FF2B5EF4-FFF2-40B4-BE49-F238E27FC236}">
                <a16:creationId xmlns:a16="http://schemas.microsoft.com/office/drawing/2014/main" id="{729312FF-D035-43FB-9F28-F849E5EDADD3}"/>
              </a:ext>
            </a:extLst>
          </p:cNvPr>
          <p:cNvSpPr txBox="1"/>
          <p:nvPr/>
        </p:nvSpPr>
        <p:spPr>
          <a:xfrm>
            <a:off x="2376053" y="3495313"/>
            <a:ext cx="743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b="1" i="0" u="none" strike="noStrike" baseline="0" dirty="0">
                <a:effectLst/>
              </a:rPr>
              <a:t>RNEC-ANALYZER</a:t>
            </a:r>
            <a:endParaRPr lang="es-CO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C7B82F-7386-4847-B475-6955A3565E6E}"/>
              </a:ext>
            </a:extLst>
          </p:cNvPr>
          <p:cNvSpPr/>
          <p:nvPr/>
        </p:nvSpPr>
        <p:spPr>
          <a:xfrm>
            <a:off x="7906869" y="4538287"/>
            <a:ext cx="2052920" cy="9233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320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BBAD80-DF15-495B-A9B1-5CAD4AE7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649"/>
            <a:ext cx="12192000" cy="159810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378CFE7-BCCD-4797-99F2-30CC96D620EA}"/>
              </a:ext>
            </a:extLst>
          </p:cNvPr>
          <p:cNvSpPr txBox="1"/>
          <p:nvPr/>
        </p:nvSpPr>
        <p:spPr>
          <a:xfrm>
            <a:off x="2625436" y="244641"/>
            <a:ext cx="694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kern="1200" spc="0" baseline="0" dirty="0">
                <a:latin typeface="+mn-lt"/>
                <a:ea typeface="+mn-ea"/>
                <a:cs typeface="+mn-cs"/>
              </a:rPr>
              <a:t>RNEC-ANI-SRCW-01</a:t>
            </a:r>
            <a:r>
              <a:rPr lang="en-US" sz="1800" b="0" i="0" u="none" strike="noStrike" kern="1200" spc="0" baseline="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 </a:t>
            </a:r>
            <a:endParaRPr lang="es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BFD7B-953C-4904-890C-4C4E875AAEE5}"/>
              </a:ext>
            </a:extLst>
          </p:cNvPr>
          <p:cNvSpPr txBox="1">
            <a:spLocks noChangeAspect="1"/>
          </p:cNvSpPr>
          <p:nvPr/>
        </p:nvSpPr>
        <p:spPr>
          <a:xfrm>
            <a:off x="46655" y="2174756"/>
            <a:ext cx="12055151" cy="845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50" dirty="0"/>
              <a:t>Conclusiones del comportamiento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50" dirty="0"/>
              <a:t>Comportamiento estable en los picos, sine embargo se ven eventos frecuentes de nodo abajo y arriba.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CO" sz="1050" dirty="0"/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C9EF268A-1187-4FEA-92DC-230F2AD8CF78}"/>
              </a:ext>
            </a:extLst>
          </p:cNvPr>
          <p:cNvSpPr txBox="1"/>
          <p:nvPr/>
        </p:nvSpPr>
        <p:spPr>
          <a:xfrm>
            <a:off x="3837709" y="3019823"/>
            <a:ext cx="451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RNEC-CA-00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6997D-94EB-4CD6-A7FC-4DF7F16C30FB}"/>
              </a:ext>
            </a:extLst>
          </p:cNvPr>
          <p:cNvSpPr txBox="1">
            <a:spLocks noChangeAspect="1"/>
          </p:cNvSpPr>
          <p:nvPr/>
        </p:nvSpPr>
        <p:spPr>
          <a:xfrm>
            <a:off x="65317" y="5436099"/>
            <a:ext cx="12055151" cy="845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50" dirty="0"/>
              <a:t>Conclusiones del comportamiento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50" dirty="0"/>
              <a:t>Explicar lo picos de CPU, si es una maquina virtual se podría asignar mas CPU.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CO" sz="10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CB3865-3FFE-4033-AB4D-C66CAAB07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1567"/>
            <a:ext cx="12192000" cy="167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20631CC-16E7-4338-8EF9-F0245F86CCDF}"/>
              </a:ext>
            </a:extLst>
          </p:cNvPr>
          <p:cNvSpPr txBox="1"/>
          <p:nvPr/>
        </p:nvSpPr>
        <p:spPr>
          <a:xfrm>
            <a:off x="1648691" y="235527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/>
              <a:t>RNEC-CA-01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16B4D8-D3F6-4DFB-BF65-6AC6BE4B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859"/>
            <a:ext cx="12192000" cy="1641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C183D8-2ACA-4354-BB09-12A38FB35394}"/>
              </a:ext>
            </a:extLst>
          </p:cNvPr>
          <p:cNvSpPr txBox="1">
            <a:spLocks noChangeAspect="1"/>
          </p:cNvSpPr>
          <p:nvPr/>
        </p:nvSpPr>
        <p:spPr>
          <a:xfrm>
            <a:off x="0" y="2366328"/>
            <a:ext cx="12055151" cy="845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50" dirty="0"/>
              <a:t>Conclusiones del comportamiento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50" dirty="0"/>
              <a:t>Explicar lo picos de CPU, si es una maquina virtual se podría asignar mas CPU, se generan eventos de consumo alto y reinicios.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CO" sz="1050" dirty="0"/>
          </a:p>
        </p:txBody>
      </p:sp>
      <p:sp>
        <p:nvSpPr>
          <p:cNvPr id="11" name="CuadroTexto 3">
            <a:extLst>
              <a:ext uri="{FF2B5EF4-FFF2-40B4-BE49-F238E27FC236}">
                <a16:creationId xmlns:a16="http://schemas.microsoft.com/office/drawing/2014/main" id="{D9B0473A-3EC6-47F8-A7BC-656701B161D3}"/>
              </a:ext>
            </a:extLst>
          </p:cNvPr>
          <p:cNvSpPr txBox="1"/>
          <p:nvPr/>
        </p:nvSpPr>
        <p:spPr>
          <a:xfrm>
            <a:off x="374072" y="3058133"/>
            <a:ext cx="103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RNEC-DNSMORFOT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2BC00D-5FFB-48E4-8512-6223CA1A4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0708"/>
            <a:ext cx="12192000" cy="1932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1E9830-0058-4191-BB98-C50B95512252}"/>
              </a:ext>
            </a:extLst>
          </p:cNvPr>
          <p:cNvSpPr txBox="1">
            <a:spLocks noChangeAspect="1"/>
          </p:cNvSpPr>
          <p:nvPr/>
        </p:nvSpPr>
        <p:spPr>
          <a:xfrm>
            <a:off x="0" y="5484908"/>
            <a:ext cx="12055151" cy="845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50" dirty="0"/>
              <a:t>Conclusiones del comportamiento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50" dirty="0"/>
              <a:t>Explicar el comportamiento del 15 de enero al 20, tuvieron picos hasta del 75%, si es un comportamiento eventual que no volverá a suceder y la maquina es virtual, podría ser candidata para ajustar los recursos en un 30% menos.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183854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DC183D8-2ACA-4354-BB09-12A38FB35394}"/>
              </a:ext>
            </a:extLst>
          </p:cNvPr>
          <p:cNvSpPr txBox="1">
            <a:spLocks noChangeAspect="1"/>
          </p:cNvSpPr>
          <p:nvPr/>
        </p:nvSpPr>
        <p:spPr>
          <a:xfrm>
            <a:off x="0" y="2366328"/>
            <a:ext cx="12055151" cy="845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50" dirty="0"/>
              <a:t>Conclusiones del comportamiento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50" dirty="0"/>
              <a:t>Explicar el consumo sostenido del 7 al 11 de feb.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CO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E9830-0058-4191-BB98-C50B95512252}"/>
              </a:ext>
            </a:extLst>
          </p:cNvPr>
          <p:cNvSpPr txBox="1">
            <a:spLocks noChangeAspect="1"/>
          </p:cNvSpPr>
          <p:nvPr/>
        </p:nvSpPr>
        <p:spPr>
          <a:xfrm>
            <a:off x="0" y="5484908"/>
            <a:ext cx="12192000" cy="845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50" dirty="0"/>
              <a:t>Conclusiones del comportamiento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50" dirty="0"/>
              <a:t>Explicar el comportamiento del 2 de FEB donde se ve el incremento del consumo, mas de lo normal.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CO" sz="1050" dirty="0"/>
          </a:p>
        </p:txBody>
      </p:sp>
      <p:sp>
        <p:nvSpPr>
          <p:cNvPr id="8" name="CuadroTexto 3">
            <a:extLst>
              <a:ext uri="{FF2B5EF4-FFF2-40B4-BE49-F238E27FC236}">
                <a16:creationId xmlns:a16="http://schemas.microsoft.com/office/drawing/2014/main" id="{ABCDAE90-78C0-4903-8164-87E45A7C1F7D}"/>
              </a:ext>
            </a:extLst>
          </p:cNvPr>
          <p:cNvSpPr txBox="1"/>
          <p:nvPr/>
        </p:nvSpPr>
        <p:spPr>
          <a:xfrm>
            <a:off x="3602182" y="207818"/>
            <a:ext cx="483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RNEC-FHEDMZ-00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47AEA-B1F9-4123-9990-47E1C891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84"/>
            <a:ext cx="12192000" cy="1779478"/>
          </a:xfrm>
          <a:prstGeom prst="rect">
            <a:avLst/>
          </a:prstGeom>
        </p:spPr>
      </p:pic>
      <p:sp>
        <p:nvSpPr>
          <p:cNvPr id="12" name="CuadroTexto 3">
            <a:extLst>
              <a:ext uri="{FF2B5EF4-FFF2-40B4-BE49-F238E27FC236}">
                <a16:creationId xmlns:a16="http://schemas.microsoft.com/office/drawing/2014/main" id="{B337006C-495F-474B-A809-7C87C82F95BC}"/>
              </a:ext>
            </a:extLst>
          </p:cNvPr>
          <p:cNvSpPr txBox="1"/>
          <p:nvPr/>
        </p:nvSpPr>
        <p:spPr>
          <a:xfrm>
            <a:off x="976745" y="2851395"/>
            <a:ext cx="102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RNEC-HUBCAS-00</a:t>
            </a:r>
            <a:r>
              <a:rPr lang="es-CO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A35319-881B-43BD-8AD2-E962A1BDD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4201"/>
            <a:ext cx="12192000" cy="159587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CC37F3-7BFF-4112-AC8D-82F222F25108}"/>
              </a:ext>
            </a:extLst>
          </p:cNvPr>
          <p:cNvSpPr/>
          <p:nvPr/>
        </p:nvSpPr>
        <p:spPr>
          <a:xfrm>
            <a:off x="7716416" y="3931798"/>
            <a:ext cx="721002" cy="6588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67EAFF-CB79-401B-81A4-3EEB827074D8}"/>
              </a:ext>
            </a:extLst>
          </p:cNvPr>
          <p:cNvSpPr/>
          <p:nvPr/>
        </p:nvSpPr>
        <p:spPr>
          <a:xfrm>
            <a:off x="7542244" y="1405050"/>
            <a:ext cx="895173" cy="6588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269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DC183D8-2ACA-4354-BB09-12A38FB35394}"/>
              </a:ext>
            </a:extLst>
          </p:cNvPr>
          <p:cNvSpPr txBox="1">
            <a:spLocks noChangeAspect="1"/>
          </p:cNvSpPr>
          <p:nvPr/>
        </p:nvSpPr>
        <p:spPr>
          <a:xfrm>
            <a:off x="0" y="2366328"/>
            <a:ext cx="12055151" cy="845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50" dirty="0"/>
              <a:t>Conclusiones del comportamiento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50" dirty="0"/>
              <a:t>El comportamiento presenta picos constantes de consumo, se debe considere aprovisionar un 10% mas de recursos de CPU como mínimo.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CO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E9830-0058-4191-BB98-C50B95512252}"/>
              </a:ext>
            </a:extLst>
          </p:cNvPr>
          <p:cNvSpPr txBox="1">
            <a:spLocks noChangeAspect="1"/>
          </p:cNvSpPr>
          <p:nvPr/>
        </p:nvSpPr>
        <p:spPr>
          <a:xfrm>
            <a:off x="0" y="5484908"/>
            <a:ext cx="12192000" cy="845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50" dirty="0"/>
              <a:t>Conclusiones del comportamiento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50" dirty="0"/>
              <a:t>Sin observaciones, comportamiento estable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CO" sz="1050" dirty="0"/>
          </a:p>
        </p:txBody>
      </p:sp>
      <p:sp>
        <p:nvSpPr>
          <p:cNvPr id="11" name="CuadroTexto 3">
            <a:extLst>
              <a:ext uri="{FF2B5EF4-FFF2-40B4-BE49-F238E27FC236}">
                <a16:creationId xmlns:a16="http://schemas.microsoft.com/office/drawing/2014/main" id="{6916C0CD-4B40-4612-B14A-D6AE21641B72}"/>
              </a:ext>
            </a:extLst>
          </p:cNvPr>
          <p:cNvSpPr txBox="1"/>
          <p:nvPr/>
        </p:nvSpPr>
        <p:spPr>
          <a:xfrm>
            <a:off x="1440873" y="286203"/>
            <a:ext cx="846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RNEC-KMS-00</a:t>
            </a:r>
          </a:p>
        </p:txBody>
      </p:sp>
      <p:sp>
        <p:nvSpPr>
          <p:cNvPr id="13" name="CuadroTexto 3">
            <a:extLst>
              <a:ext uri="{FF2B5EF4-FFF2-40B4-BE49-F238E27FC236}">
                <a16:creationId xmlns:a16="http://schemas.microsoft.com/office/drawing/2014/main" id="{0FA41FFE-B0A1-45EE-954A-8C5D0460FE97}"/>
              </a:ext>
            </a:extLst>
          </p:cNvPr>
          <p:cNvSpPr txBox="1"/>
          <p:nvPr/>
        </p:nvSpPr>
        <p:spPr>
          <a:xfrm>
            <a:off x="2542308" y="2929047"/>
            <a:ext cx="626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RNEC-LEM-00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88AC7-BF09-4403-A5B3-2E4A0F416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535"/>
            <a:ext cx="12192000" cy="1909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A9775C-2F3A-4CC7-B089-3EDA9A9F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8889"/>
            <a:ext cx="12192000" cy="155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68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DC183D8-2ACA-4354-BB09-12A38FB35394}"/>
              </a:ext>
            </a:extLst>
          </p:cNvPr>
          <p:cNvSpPr txBox="1">
            <a:spLocks noChangeAspect="1"/>
          </p:cNvSpPr>
          <p:nvPr/>
        </p:nvSpPr>
        <p:spPr>
          <a:xfrm>
            <a:off x="0" y="2366328"/>
            <a:ext cx="12055151" cy="845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50" dirty="0"/>
              <a:t>Conclusiones del comportamiento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50" dirty="0"/>
              <a:t>Explicar los comportamientos de final de enero y el 7FEB que tuvieron picos altos de consumo.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CO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E9830-0058-4191-BB98-C50B95512252}"/>
              </a:ext>
            </a:extLst>
          </p:cNvPr>
          <p:cNvSpPr txBox="1">
            <a:spLocks noChangeAspect="1"/>
          </p:cNvSpPr>
          <p:nvPr/>
        </p:nvSpPr>
        <p:spPr>
          <a:xfrm>
            <a:off x="0" y="5484908"/>
            <a:ext cx="12192000" cy="845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50" dirty="0"/>
              <a:t>Conclusiones del comportamiento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50" dirty="0"/>
              <a:t>Explicar el crecimiento del consumo desde el 13 de febrero, si es constante lo mejor sería subir recursos en CPU de ser posible.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CO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45D68-69C1-4362-A08C-5DA9BCAB5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155"/>
            <a:ext cx="12192000" cy="1611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9FF64B-E0DC-44F4-BC78-9D09057F12C9}"/>
              </a:ext>
            </a:extLst>
          </p:cNvPr>
          <p:cNvSpPr txBox="1"/>
          <p:nvPr/>
        </p:nvSpPr>
        <p:spPr>
          <a:xfrm>
            <a:off x="3048000" y="1721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/>
              <a:t>RNEC-PS-00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54F57-9ED5-4336-BFF7-F293A4ECB826}"/>
              </a:ext>
            </a:extLst>
          </p:cNvPr>
          <p:cNvSpPr txBox="1"/>
          <p:nvPr/>
        </p:nvSpPr>
        <p:spPr>
          <a:xfrm>
            <a:off x="3048000" y="28420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/>
              <a:t>RNEC-RMS-00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4F917-E5E9-499E-B301-0D8B8429D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8606"/>
            <a:ext cx="12192000" cy="158632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A720C2-BE54-4D85-877F-6BA76CF31287}"/>
              </a:ext>
            </a:extLst>
          </p:cNvPr>
          <p:cNvSpPr/>
          <p:nvPr/>
        </p:nvSpPr>
        <p:spPr>
          <a:xfrm>
            <a:off x="8263263" y="1603859"/>
            <a:ext cx="721002" cy="6588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9C763F-CEA1-4AA8-9FAD-41E83528BCF6}"/>
              </a:ext>
            </a:extLst>
          </p:cNvPr>
          <p:cNvSpPr/>
          <p:nvPr/>
        </p:nvSpPr>
        <p:spPr>
          <a:xfrm>
            <a:off x="6882699" y="1655662"/>
            <a:ext cx="721002" cy="6588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74EB71-8220-4EF9-8D74-1E68E6DEB311}"/>
              </a:ext>
            </a:extLst>
          </p:cNvPr>
          <p:cNvSpPr/>
          <p:nvPr/>
        </p:nvSpPr>
        <p:spPr>
          <a:xfrm>
            <a:off x="9339028" y="3978064"/>
            <a:ext cx="721002" cy="6118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702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DC183D8-2ACA-4354-BB09-12A38FB35394}"/>
              </a:ext>
            </a:extLst>
          </p:cNvPr>
          <p:cNvSpPr txBox="1">
            <a:spLocks noChangeAspect="1"/>
          </p:cNvSpPr>
          <p:nvPr/>
        </p:nvSpPr>
        <p:spPr>
          <a:xfrm>
            <a:off x="0" y="2366328"/>
            <a:ext cx="12055151" cy="845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50" dirty="0"/>
              <a:t>Conclusiones del comportamiento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50" dirty="0"/>
              <a:t>El comportamiento presenta picos constantes de consumo, se debe considere aprovisionar </a:t>
            </a:r>
            <a:r>
              <a:rPr lang="es-CO" sz="1050"/>
              <a:t>un 30% </a:t>
            </a:r>
            <a:r>
              <a:rPr lang="es-CO" sz="1050" dirty="0"/>
              <a:t>mas de recursos de CPU como mínimo.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CO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E9830-0058-4191-BB98-C50B95512252}"/>
              </a:ext>
            </a:extLst>
          </p:cNvPr>
          <p:cNvSpPr txBox="1">
            <a:spLocks noChangeAspect="1"/>
          </p:cNvSpPr>
          <p:nvPr/>
        </p:nvSpPr>
        <p:spPr>
          <a:xfrm>
            <a:off x="0" y="5780746"/>
            <a:ext cx="12192000" cy="845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50" dirty="0"/>
              <a:t>Conclusiones del comportamiento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50" dirty="0"/>
              <a:t>Sin observaciones, comportamiento estable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CO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1DFCEF-ABCC-40F3-AC07-5DDAE0E90BB6}"/>
              </a:ext>
            </a:extLst>
          </p:cNvPr>
          <p:cNvSpPr txBox="1"/>
          <p:nvPr/>
        </p:nvSpPr>
        <p:spPr>
          <a:xfrm>
            <a:off x="3146612" y="3433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/>
              <a:t>RNEC-SUPPORT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04AE3-33C7-44CE-98E3-398A02DE9AAB}"/>
              </a:ext>
            </a:extLst>
          </p:cNvPr>
          <p:cNvSpPr txBox="1"/>
          <p:nvPr/>
        </p:nvSpPr>
        <p:spPr>
          <a:xfrm>
            <a:off x="3048000" y="36578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/>
              <a:t>RNEC-</a:t>
            </a:r>
            <a:r>
              <a:rPr lang="es-CO" b="1" dirty="0" err="1"/>
              <a:t>TigoUne</a:t>
            </a:r>
            <a:r>
              <a:rPr lang="es-CO" b="1" dirty="0"/>
              <a:t>-P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2046F4-6C30-457B-B4FD-D793800E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7187"/>
            <a:ext cx="12192000" cy="15166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55B6231-742D-41E0-8AFA-651A763A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1706"/>
            <a:ext cx="12192000" cy="161355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5365F2B-C602-42FF-B77A-B09A9222DF73}"/>
              </a:ext>
            </a:extLst>
          </p:cNvPr>
          <p:cNvSpPr/>
          <p:nvPr/>
        </p:nvSpPr>
        <p:spPr>
          <a:xfrm>
            <a:off x="8480612" y="1299569"/>
            <a:ext cx="1606312" cy="6588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741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3A61D-CC0B-4229-86C2-65A9B7955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8267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s-CO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Objetivo de la muestra</a:t>
            </a:r>
          </a:p>
        </p:txBody>
      </p:sp>
      <p:graphicFrame>
        <p:nvGraphicFramePr>
          <p:cNvPr id="12" name="Tabla 13">
            <a:extLst>
              <a:ext uri="{FF2B5EF4-FFF2-40B4-BE49-F238E27FC236}">
                <a16:creationId xmlns:a16="http://schemas.microsoft.com/office/drawing/2014/main" id="{88F9CCFE-1603-4431-840F-E051003BC67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10719661"/>
              </p:ext>
            </p:extLst>
          </p:nvPr>
        </p:nvGraphicFramePr>
        <p:xfrm>
          <a:off x="6195291" y="2587724"/>
          <a:ext cx="4777509" cy="1478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35545">
                  <a:extLst>
                    <a:ext uri="{9D8B030D-6E8A-4147-A177-3AD203B41FA5}">
                      <a16:colId xmlns:a16="http://schemas.microsoft.com/office/drawing/2014/main" val="2189884034"/>
                    </a:ext>
                  </a:extLst>
                </a:gridCol>
                <a:gridCol w="3241964">
                  <a:extLst>
                    <a:ext uri="{9D8B030D-6E8A-4147-A177-3AD203B41FA5}">
                      <a16:colId xmlns:a16="http://schemas.microsoft.com/office/drawing/2014/main" val="3566675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0"/>
                        <a:t>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/>
                        <a:t>14 elementos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88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10 elementos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7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27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16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23 elementos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484517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DA74589-E264-4708-BDA5-90361527B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492327"/>
              </p:ext>
            </p:extLst>
          </p:nvPr>
        </p:nvGraphicFramePr>
        <p:xfrm>
          <a:off x="364836" y="2807571"/>
          <a:ext cx="3437465" cy="352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610035" imgH="2676394" progId="Excel.Sheet.12">
                  <p:embed/>
                </p:oleObj>
              </mc:Choice>
              <mc:Fallback>
                <p:oleObj name="Worksheet" r:id="rId2" imgW="2610035" imgH="2676394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DA74589-E264-4708-BDA5-90361527BD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4836" y="2807571"/>
                        <a:ext cx="3437465" cy="352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BFBC44C-34B5-4D62-B8E7-B5E01AA134DD}"/>
              </a:ext>
            </a:extLst>
          </p:cNvPr>
          <p:cNvSpPr txBox="1"/>
          <p:nvPr/>
        </p:nvSpPr>
        <p:spPr>
          <a:xfrm>
            <a:off x="287867" y="1264285"/>
            <a:ext cx="5290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/>
              <a:t>Para este ejercicio se eligieron los servidores administrados por el servicio contratado, en de producción, de criticidad ALTA (97), y la variable de análisis es la CPU que es la métrica mas variable en el comportamiento de las maquinas y puede evidenciar cuellos de botella en otros subsistemas.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D7317-8241-4D42-BFB1-661487F06221}"/>
              </a:ext>
            </a:extLst>
          </p:cNvPr>
          <p:cNvSpPr txBox="1"/>
          <p:nvPr/>
        </p:nvSpPr>
        <p:spPr>
          <a:xfrm>
            <a:off x="6096000" y="1264285"/>
            <a:ext cx="5447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/>
              <a:t>Para el análisis se comparó el consumo de 2 meses a partir del 15 de diciembre y hasta el 15 de febrero.</a:t>
            </a:r>
          </a:p>
          <a:p>
            <a:pPr algn="just"/>
            <a:r>
              <a:rPr lang="es-CO" sz="1600"/>
              <a:t>De acuerdo al consumo se clasificaron los servidores a analizar en tres grupo.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ED7F3-D31E-439A-9982-4D153CEB5197}"/>
              </a:ext>
            </a:extLst>
          </p:cNvPr>
          <p:cNvSpPr txBox="1"/>
          <p:nvPr/>
        </p:nvSpPr>
        <p:spPr>
          <a:xfrm>
            <a:off x="6195291" y="4418503"/>
            <a:ext cx="544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/>
              <a:t>Los elementos pendientes son servidores que estaban dentro de la muestra, pero en el sistema de monitoreo no se encontraban o no tenían los datos suficientes para el análisis.</a:t>
            </a:r>
          </a:p>
        </p:txBody>
      </p:sp>
    </p:spTree>
    <p:extLst>
      <p:ext uri="{BB962C8B-B14F-4D97-AF65-F5344CB8AC3E}">
        <p14:creationId xmlns:p14="http://schemas.microsoft.com/office/powerpoint/2010/main" val="296948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a 17">
            <a:extLst>
              <a:ext uri="{FF2B5EF4-FFF2-40B4-BE49-F238E27FC236}">
                <a16:creationId xmlns:a16="http://schemas.microsoft.com/office/drawing/2014/main" id="{573B35C4-9B29-46C0-A83C-224784872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449343"/>
              </p:ext>
            </p:extLst>
          </p:nvPr>
        </p:nvGraphicFramePr>
        <p:xfrm>
          <a:off x="135466" y="1097280"/>
          <a:ext cx="453684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995">
                  <a:extLst>
                    <a:ext uri="{9D8B030D-6E8A-4147-A177-3AD203B41FA5}">
                      <a16:colId xmlns:a16="http://schemas.microsoft.com/office/drawing/2014/main" val="1199804257"/>
                    </a:ext>
                  </a:extLst>
                </a:gridCol>
                <a:gridCol w="713720">
                  <a:extLst>
                    <a:ext uri="{9D8B030D-6E8A-4147-A177-3AD203B41FA5}">
                      <a16:colId xmlns:a16="http://schemas.microsoft.com/office/drawing/2014/main" val="990816067"/>
                    </a:ext>
                  </a:extLst>
                </a:gridCol>
                <a:gridCol w="861707">
                  <a:extLst>
                    <a:ext uri="{9D8B030D-6E8A-4147-A177-3AD203B41FA5}">
                      <a16:colId xmlns:a16="http://schemas.microsoft.com/office/drawing/2014/main" val="2742398083"/>
                    </a:ext>
                  </a:extLst>
                </a:gridCol>
                <a:gridCol w="713720">
                  <a:extLst>
                    <a:ext uri="{9D8B030D-6E8A-4147-A177-3AD203B41FA5}">
                      <a16:colId xmlns:a16="http://schemas.microsoft.com/office/drawing/2014/main" val="747131441"/>
                    </a:ext>
                  </a:extLst>
                </a:gridCol>
                <a:gridCol w="861707">
                  <a:extLst>
                    <a:ext uri="{9D8B030D-6E8A-4147-A177-3AD203B41FA5}">
                      <a16:colId xmlns:a16="http://schemas.microsoft.com/office/drawing/2014/main" val="4251162418"/>
                    </a:ext>
                  </a:extLst>
                </a:gridCol>
              </a:tblGrid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s-CO" sz="1200"/>
                        <a:t>Servidores</a:t>
                      </a:r>
                    </a:p>
                  </a:txBody>
                  <a:tcPr marL="91441" marR="91441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200"/>
                        <a:t>% CPU </a:t>
                      </a:r>
                      <a:r>
                        <a:rPr lang="es-CO" sz="1200" err="1"/>
                        <a:t>Avg</a:t>
                      </a:r>
                      <a:r>
                        <a:rPr lang="es-CO" sz="1200"/>
                        <a:t>.</a:t>
                      </a:r>
                    </a:p>
                  </a:txBody>
                  <a:tcPr marL="91441" marR="91441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200"/>
                        <a:t>% CPU </a:t>
                      </a:r>
                      <a:r>
                        <a:rPr lang="es-CO" sz="1200" err="1"/>
                        <a:t>Peaks</a:t>
                      </a:r>
                      <a:endParaRPr lang="es-CO" sz="1200"/>
                    </a:p>
                  </a:txBody>
                  <a:tcPr marL="91441" marR="91441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7577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r>
                        <a:rPr lang="es-CO"/>
                        <a:t>Servidores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/>
                        <a:t>Enero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/>
                        <a:t>Febrero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/>
                        <a:t>Enero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/>
                        <a:t>Febrero</a:t>
                      </a:r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5273714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/>
                        <a:t>DNRC-SRV-02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10.67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:a16="http://schemas.microsoft.com/office/drawing/2014/main" val="14053683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EVM-PWEB01-RNEC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60.62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62.5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:a16="http://schemas.microsoft.com/office/drawing/2014/main" val="24267547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EVM-PWEB02-RNEC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:a16="http://schemas.microsoft.com/office/drawing/2014/main" val="18891429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RNEC-ESX-03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7.68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7.83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19.64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16.85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:a16="http://schemas.microsoft.com/office/drawing/2014/main" val="2797814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RNEC-ESX-04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9.60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10.23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16.81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16.08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:a16="http://schemas.microsoft.com/office/drawing/2014/main" val="22130893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RNEC-MSG-01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4.375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5.08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16.06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12.91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:a16="http://schemas.microsoft.com/office/drawing/2014/main" val="6441916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RNEC-PTNEC-00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0.33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5.08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10.66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12.91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:a16="http://schemas.microsoft.com/office/drawing/2014/main" val="30112225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RNEC-SCCM-CAS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8.28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6.16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55.21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37.90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:a16="http://schemas.microsoft.com/office/drawing/2014/main" val="2115260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RNEC-SCDPM-01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2.31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3.43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23.34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23.08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:a16="http://schemas.microsoft.com/office/drawing/2014/main" val="23937464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RNEC-SCOM-00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8.57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3.14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37.80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22.22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:a16="http://schemas.microsoft.com/office/drawing/2014/main" val="12461688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RNEC-SCSM-MS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22.56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14.52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:a16="http://schemas.microsoft.com/office/drawing/2014/main" val="14718285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RNEC-SVTDEPLOY-01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36.78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34.92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5.93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:a16="http://schemas.microsoft.com/office/drawing/2014/main" val="13346024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RNEC-TIGOP-00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2.53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2.81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29.37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17.60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:a16="http://schemas.microsoft.com/office/drawing/2014/main" val="793396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RNEC-TIGOUNE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27.06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17.59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27.06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17.59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:a16="http://schemas.microsoft.com/office/drawing/2014/main" val="1706218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RNEC-TPDMZ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5.93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5.93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10.67</a:t>
                      </a: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</a:t>
                      </a:r>
                    </a:p>
                  </a:txBody>
                  <a:tcPr marL="9526" marR="9526" marT="9525" marB="0" anchor="ctr"/>
                </a:tc>
                <a:extLst>
                  <a:ext uri="{0D108BD9-81ED-4DB2-BD59-A6C34878D82A}">
                    <a16:rowId xmlns:a16="http://schemas.microsoft.com/office/drawing/2014/main" val="1307274194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9E5D534D-6A20-423F-8F10-C67F9952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8267"/>
          </a:xfrm>
        </p:spPr>
        <p:txBody>
          <a:bodyPr/>
          <a:lstStyle/>
          <a:p>
            <a:r>
              <a:rPr lang="es-CO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Servidores consumo bajo</a:t>
            </a:r>
          </a:p>
        </p:txBody>
      </p:sp>
      <p:graphicFrame>
        <p:nvGraphicFramePr>
          <p:cNvPr id="10" name="Tabla 17">
            <a:extLst>
              <a:ext uri="{FF2B5EF4-FFF2-40B4-BE49-F238E27FC236}">
                <a16:creationId xmlns:a16="http://schemas.microsoft.com/office/drawing/2014/main" id="{3DFF4102-34A0-417C-983A-17064DAE36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871902"/>
              </p:ext>
            </p:extLst>
          </p:nvPr>
        </p:nvGraphicFramePr>
        <p:xfrm>
          <a:off x="4817987" y="1097280"/>
          <a:ext cx="4055987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504">
                  <a:extLst>
                    <a:ext uri="{9D8B030D-6E8A-4147-A177-3AD203B41FA5}">
                      <a16:colId xmlns:a16="http://schemas.microsoft.com/office/drawing/2014/main" val="1199804257"/>
                    </a:ext>
                  </a:extLst>
                </a:gridCol>
                <a:gridCol w="654055">
                  <a:extLst>
                    <a:ext uri="{9D8B030D-6E8A-4147-A177-3AD203B41FA5}">
                      <a16:colId xmlns:a16="http://schemas.microsoft.com/office/drawing/2014/main" val="990816067"/>
                    </a:ext>
                  </a:extLst>
                </a:gridCol>
                <a:gridCol w="738780">
                  <a:extLst>
                    <a:ext uri="{9D8B030D-6E8A-4147-A177-3AD203B41FA5}">
                      <a16:colId xmlns:a16="http://schemas.microsoft.com/office/drawing/2014/main" val="2742398083"/>
                    </a:ext>
                  </a:extLst>
                </a:gridCol>
                <a:gridCol w="578868">
                  <a:extLst>
                    <a:ext uri="{9D8B030D-6E8A-4147-A177-3AD203B41FA5}">
                      <a16:colId xmlns:a16="http://schemas.microsoft.com/office/drawing/2014/main" val="747131441"/>
                    </a:ext>
                  </a:extLst>
                </a:gridCol>
                <a:gridCol w="738780">
                  <a:extLst>
                    <a:ext uri="{9D8B030D-6E8A-4147-A177-3AD203B41FA5}">
                      <a16:colId xmlns:a16="http://schemas.microsoft.com/office/drawing/2014/main" val="4251162418"/>
                    </a:ext>
                  </a:extLst>
                </a:gridCol>
              </a:tblGrid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s-CO" sz="1200"/>
                        <a:t>Servidores</a:t>
                      </a:r>
                    </a:p>
                  </a:txBody>
                  <a:tcPr marL="91441" marR="91441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200"/>
                        <a:t>% CPU </a:t>
                      </a:r>
                      <a:r>
                        <a:rPr lang="es-CO" sz="1200" err="1"/>
                        <a:t>Avg</a:t>
                      </a:r>
                      <a:r>
                        <a:rPr lang="es-CO" sz="1200"/>
                        <a:t>.</a:t>
                      </a:r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200"/>
                        <a:t>% CPU </a:t>
                      </a:r>
                      <a:r>
                        <a:rPr lang="es-CO" sz="1200" err="1"/>
                        <a:t>Peaks</a:t>
                      </a:r>
                      <a:endParaRPr lang="es-CO" sz="1200"/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7577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r>
                        <a:rPr lang="es-CO"/>
                        <a:t>Servidores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/>
                        <a:t>Enero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s-CO" sz="1200" b="1"/>
                        <a:t>Febrero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s-CO" sz="1200" b="1"/>
                        <a:t>Enero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s-CO" sz="1200" b="1"/>
                        <a:t>Febrero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5273714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RNEC-VM-11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3.59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16.03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11.57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4053683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RNEC-VM-12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13.64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7.87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24267547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RNEC-VM-13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15.21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9.36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8891429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RNEC-VM-14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8.62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6.67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2797814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RNEC-VM-15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7.72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13.43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14.95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22130893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RNEC-WEB-01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10.54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12.23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34.83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30.83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6441916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RNEC-WSUS-00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17.32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16.34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30112225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SD10-MS-00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2115260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TVM-PAPP01-RNEC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5.81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23.12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21.45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23937464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TVM-PAPP02-RNEC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2461688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TVM-PWEB01-RNEC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6.34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5.62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4718285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TVM-PWEB02-RNEC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3346024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793396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7062183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3072741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A69C3A-30AA-4A1B-8590-01465BCAB193}"/>
              </a:ext>
            </a:extLst>
          </p:cNvPr>
          <p:cNvSpPr txBox="1">
            <a:spLocks noChangeAspect="1"/>
          </p:cNvSpPr>
          <p:nvPr/>
        </p:nvSpPr>
        <p:spPr>
          <a:xfrm>
            <a:off x="9019646" y="1097279"/>
            <a:ext cx="3036888" cy="46634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00" b="1" dirty="0"/>
              <a:t>Conclusiones del comportamiento:</a:t>
            </a:r>
          </a:p>
          <a:p>
            <a:endParaRPr lang="es-CO" sz="1000" dirty="0"/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s-CO" sz="1000" dirty="0"/>
              <a:t>Las maquinas virtuales pueden liberar un 50% de sus recursos de CPU asignados, inicialmente y verificar de nuevo las cargas de CPU.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247643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D7EF1-663D-48EC-83B2-80DB31B8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0" y="2766218"/>
            <a:ext cx="2819400" cy="1325563"/>
          </a:xfrm>
        </p:spPr>
        <p:txBody>
          <a:bodyPr/>
          <a:lstStyle/>
          <a:p>
            <a:pPr algn="ctr"/>
            <a:r>
              <a:rPr lang="es-CO"/>
              <a:t>MEDIOS</a:t>
            </a:r>
          </a:p>
        </p:txBody>
      </p:sp>
    </p:spTree>
    <p:extLst>
      <p:ext uri="{BB962C8B-B14F-4D97-AF65-F5344CB8AC3E}">
        <p14:creationId xmlns:p14="http://schemas.microsoft.com/office/powerpoint/2010/main" val="183851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922661BD-239D-4A2D-B073-B36022ACF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960" y="660399"/>
            <a:ext cx="5489852" cy="2239103"/>
          </a:xfrm>
          <a:prstGeom prst="rect">
            <a:avLst/>
          </a:prstGeom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1ED5DDE4-8F97-4D56-8EB7-C539307660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359134"/>
              </p:ext>
            </p:extLst>
          </p:nvPr>
        </p:nvGraphicFramePr>
        <p:xfrm>
          <a:off x="399959" y="3074894"/>
          <a:ext cx="5489851" cy="2410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6" name="Imagen 15">
            <a:extLst>
              <a:ext uri="{FF2B5EF4-FFF2-40B4-BE49-F238E27FC236}">
                <a16:creationId xmlns:a16="http://schemas.microsoft.com/office/drawing/2014/main" id="{335E1987-B5DA-49F5-9090-E294E4932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447" y="634999"/>
            <a:ext cx="5232404" cy="237714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347252-5332-492C-BED0-0F048F2E6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447" y="3209636"/>
            <a:ext cx="5232404" cy="22759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034378-47A7-4295-BC73-1B41E938EBC3}"/>
              </a:ext>
            </a:extLst>
          </p:cNvPr>
          <p:cNvSpPr/>
          <p:nvPr/>
        </p:nvSpPr>
        <p:spPr>
          <a:xfrm>
            <a:off x="234660" y="235528"/>
            <a:ext cx="5845648" cy="65439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E4707-1B16-483B-9572-D73024218A5F}"/>
              </a:ext>
            </a:extLst>
          </p:cNvPr>
          <p:cNvSpPr txBox="1"/>
          <p:nvPr/>
        </p:nvSpPr>
        <p:spPr>
          <a:xfrm>
            <a:off x="2201435" y="352622"/>
            <a:ext cx="1192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DNRC-SRV-02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0AF04-FA5A-4647-AE3B-5CF8FD5D7186}"/>
              </a:ext>
            </a:extLst>
          </p:cNvPr>
          <p:cNvSpPr txBox="1">
            <a:spLocks noChangeAspect="1"/>
          </p:cNvSpPr>
          <p:nvPr/>
        </p:nvSpPr>
        <p:spPr>
          <a:xfrm>
            <a:off x="399959" y="5708815"/>
            <a:ext cx="5489850" cy="9775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00" dirty="0"/>
              <a:t>Conclusiones del comportamiento: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0" dirty="0"/>
              <a:t>Es posible bajar los recursos de la maquina en un 30%, sin embargo el 6FEB y 12FEB al medio día se presentaron picos por encima del 50%, si son eventuales incluso podrían llegar a bajar el 60% de los recursos.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0" dirty="0"/>
              <a:t>Si es una maquina física sin sistemas de particionamiento o virtualización, se podría virtualizar y liberar el computo asignado.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8C9170-E6AA-41B7-9238-6E8101957ED0}"/>
              </a:ext>
            </a:extLst>
          </p:cNvPr>
          <p:cNvSpPr/>
          <p:nvPr/>
        </p:nvSpPr>
        <p:spPr>
          <a:xfrm>
            <a:off x="6308439" y="226292"/>
            <a:ext cx="5642543" cy="65439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57BED-CA8A-49D2-9D0C-BBCB1C937BA2}"/>
              </a:ext>
            </a:extLst>
          </p:cNvPr>
          <p:cNvSpPr txBox="1"/>
          <p:nvPr/>
        </p:nvSpPr>
        <p:spPr>
          <a:xfrm>
            <a:off x="8491235" y="345026"/>
            <a:ext cx="179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RNEC-CMSWWW3-01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472461-8790-4F53-BF5C-0D771D831AA1}"/>
              </a:ext>
            </a:extLst>
          </p:cNvPr>
          <p:cNvSpPr txBox="1">
            <a:spLocks noChangeAspect="1"/>
          </p:cNvSpPr>
          <p:nvPr/>
        </p:nvSpPr>
        <p:spPr>
          <a:xfrm>
            <a:off x="6490446" y="5664463"/>
            <a:ext cx="5232403" cy="9775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00" dirty="0"/>
              <a:t>Conclusiones del comportamiento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0" dirty="0"/>
              <a:t>Sin observaciones.</a:t>
            </a:r>
          </a:p>
        </p:txBody>
      </p:sp>
    </p:spTree>
    <p:extLst>
      <p:ext uri="{BB962C8B-B14F-4D97-AF65-F5344CB8AC3E}">
        <p14:creationId xmlns:p14="http://schemas.microsoft.com/office/powerpoint/2010/main" val="67029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034378-47A7-4295-BC73-1B41E938EBC3}"/>
              </a:ext>
            </a:extLst>
          </p:cNvPr>
          <p:cNvSpPr/>
          <p:nvPr/>
        </p:nvSpPr>
        <p:spPr>
          <a:xfrm>
            <a:off x="234660" y="235528"/>
            <a:ext cx="5845648" cy="65439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0AF04-FA5A-4647-AE3B-5CF8FD5D7186}"/>
              </a:ext>
            </a:extLst>
          </p:cNvPr>
          <p:cNvSpPr txBox="1">
            <a:spLocks noChangeAspect="1"/>
          </p:cNvSpPr>
          <p:nvPr/>
        </p:nvSpPr>
        <p:spPr>
          <a:xfrm>
            <a:off x="399960" y="5718792"/>
            <a:ext cx="5543640" cy="9775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00" dirty="0"/>
              <a:t>Conclusiones del comportamiento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0" dirty="0"/>
              <a:t>Sin observaciones, actualmente no esta en la herramienta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8C9170-E6AA-41B7-9238-6E8101957ED0}"/>
              </a:ext>
            </a:extLst>
          </p:cNvPr>
          <p:cNvSpPr/>
          <p:nvPr/>
        </p:nvSpPr>
        <p:spPr>
          <a:xfrm>
            <a:off x="6308439" y="226292"/>
            <a:ext cx="5642543" cy="65439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57BED-CA8A-49D2-9D0C-BBCB1C937BA2}"/>
              </a:ext>
            </a:extLst>
          </p:cNvPr>
          <p:cNvSpPr txBox="1"/>
          <p:nvPr/>
        </p:nvSpPr>
        <p:spPr>
          <a:xfrm>
            <a:off x="8491235" y="34502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472461-8790-4F53-BF5C-0D771D831AA1}"/>
              </a:ext>
            </a:extLst>
          </p:cNvPr>
          <p:cNvSpPr txBox="1">
            <a:spLocks noChangeAspect="1"/>
          </p:cNvSpPr>
          <p:nvPr/>
        </p:nvSpPr>
        <p:spPr>
          <a:xfrm>
            <a:off x="6549455" y="5718792"/>
            <a:ext cx="5141734" cy="9775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00" dirty="0"/>
              <a:t>Conclusiones del comportamiento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0" dirty="0"/>
              <a:t>Es posible bajar los recursos de la maquina en un 30%.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0" dirty="0"/>
              <a:t>Si es una maquina física sin sistemas de particionamiento o virtualización, se podría virtualizar y liberar el computo asignado.</a:t>
            </a:r>
          </a:p>
        </p:txBody>
      </p:sp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A4249B8C-0ABA-47B5-B50D-8FF5B06849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808566"/>
              </p:ext>
            </p:extLst>
          </p:nvPr>
        </p:nvGraphicFramePr>
        <p:xfrm>
          <a:off x="500809" y="871355"/>
          <a:ext cx="5098133" cy="2350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3D829B10-E67B-4E78-9C09-39E8D0C086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4441471"/>
              </p:ext>
            </p:extLst>
          </p:nvPr>
        </p:nvGraphicFramePr>
        <p:xfrm>
          <a:off x="399960" y="3423791"/>
          <a:ext cx="5198982" cy="2211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1B6F043-E554-464D-955D-4DCEA0243ED8}"/>
              </a:ext>
            </a:extLst>
          </p:cNvPr>
          <p:cNvSpPr txBox="1"/>
          <p:nvPr/>
        </p:nvSpPr>
        <p:spPr>
          <a:xfrm>
            <a:off x="1496291" y="345026"/>
            <a:ext cx="325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RENEC-DC-02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404D644A-0996-4E6E-A96B-BB7D0F464A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371179"/>
              </p:ext>
            </p:extLst>
          </p:nvPr>
        </p:nvGraphicFramePr>
        <p:xfrm>
          <a:off x="6612289" y="909938"/>
          <a:ext cx="5078902" cy="1830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2" name="Imagen 21">
            <a:extLst>
              <a:ext uri="{FF2B5EF4-FFF2-40B4-BE49-F238E27FC236}">
                <a16:creationId xmlns:a16="http://schemas.microsoft.com/office/drawing/2014/main" id="{15ABA3FE-5D20-4471-983B-F5B1ACEC8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455" y="3423791"/>
            <a:ext cx="5141735" cy="22118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FE07389-05CF-4AED-955F-63D4D5E8A681}"/>
              </a:ext>
            </a:extLst>
          </p:cNvPr>
          <p:cNvSpPr txBox="1"/>
          <p:nvPr/>
        </p:nvSpPr>
        <p:spPr>
          <a:xfrm>
            <a:off x="7933164" y="312826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RNEC-CSRAPP-00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345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034378-47A7-4295-BC73-1B41E938EBC3}"/>
              </a:ext>
            </a:extLst>
          </p:cNvPr>
          <p:cNvSpPr/>
          <p:nvPr/>
        </p:nvSpPr>
        <p:spPr>
          <a:xfrm>
            <a:off x="234660" y="235528"/>
            <a:ext cx="5845648" cy="65439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E4707-1B16-483B-9572-D73024218A5F}"/>
              </a:ext>
            </a:extLst>
          </p:cNvPr>
          <p:cNvSpPr txBox="1"/>
          <p:nvPr/>
        </p:nvSpPr>
        <p:spPr>
          <a:xfrm>
            <a:off x="2201435" y="352622"/>
            <a:ext cx="1704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/>
              <a:t>RNEC-FHEDMZ-01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0AF04-FA5A-4647-AE3B-5CF8FD5D7186}"/>
              </a:ext>
            </a:extLst>
          </p:cNvPr>
          <p:cNvSpPr txBox="1">
            <a:spLocks noChangeAspect="1"/>
          </p:cNvSpPr>
          <p:nvPr/>
        </p:nvSpPr>
        <p:spPr>
          <a:xfrm>
            <a:off x="399960" y="5718792"/>
            <a:ext cx="4795584" cy="9775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00" dirty="0"/>
              <a:t>Conclusiones del comportamiento: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0" dirty="0"/>
              <a:t>Si el rol lo permite se pueden liberar recursos en un 40%.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0" dirty="0"/>
              <a:t>Si es una maquina física es un candidato a virtualizar.</a:t>
            </a:r>
          </a:p>
          <a:p>
            <a:endParaRPr lang="es-CO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8C9170-E6AA-41B7-9238-6E8101957ED0}"/>
              </a:ext>
            </a:extLst>
          </p:cNvPr>
          <p:cNvSpPr/>
          <p:nvPr/>
        </p:nvSpPr>
        <p:spPr>
          <a:xfrm>
            <a:off x="6308439" y="226292"/>
            <a:ext cx="5642543" cy="65439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57BED-CA8A-49D2-9D0C-BBCB1C937BA2}"/>
              </a:ext>
            </a:extLst>
          </p:cNvPr>
          <p:cNvSpPr txBox="1"/>
          <p:nvPr/>
        </p:nvSpPr>
        <p:spPr>
          <a:xfrm>
            <a:off x="8491235" y="345026"/>
            <a:ext cx="1685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/>
              <a:t>RNEC-HUBCAS-01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472461-8790-4F53-BF5C-0D771D831AA1}"/>
              </a:ext>
            </a:extLst>
          </p:cNvPr>
          <p:cNvSpPr txBox="1">
            <a:spLocks noChangeAspect="1"/>
          </p:cNvSpPr>
          <p:nvPr/>
        </p:nvSpPr>
        <p:spPr>
          <a:xfrm>
            <a:off x="6553200" y="5709556"/>
            <a:ext cx="5169651" cy="9775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00" dirty="0"/>
              <a:t>Conclusiones del comportamiento: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0" dirty="0"/>
              <a:t>Si el rol lo permite se pueden liberar recursos en un 40%.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0" dirty="0"/>
              <a:t>Si es una maquina física es un candidato a virtualizar.</a:t>
            </a:r>
          </a:p>
        </p:txBody>
      </p:sp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02594EAF-95CB-44D5-B3B1-02891663A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410873"/>
              </p:ext>
            </p:extLst>
          </p:nvPr>
        </p:nvGraphicFramePr>
        <p:xfrm>
          <a:off x="469149" y="963961"/>
          <a:ext cx="5318826" cy="2126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9" name="Imagen 18">
            <a:extLst>
              <a:ext uri="{FF2B5EF4-FFF2-40B4-BE49-F238E27FC236}">
                <a16:creationId xmlns:a16="http://schemas.microsoft.com/office/drawing/2014/main" id="{74347157-C160-4EF7-BC41-306AB76AE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9" y="759545"/>
            <a:ext cx="5169652" cy="2330741"/>
          </a:xfrm>
          <a:prstGeom prst="rect">
            <a:avLst/>
          </a:prstGeom>
        </p:spPr>
      </p:pic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11614F99-92F3-48C2-8450-AAA582DEFC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681445"/>
              </p:ext>
            </p:extLst>
          </p:nvPr>
        </p:nvGraphicFramePr>
        <p:xfrm>
          <a:off x="469148" y="3255633"/>
          <a:ext cx="5318827" cy="2301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1" name="Imagen 20">
            <a:extLst>
              <a:ext uri="{FF2B5EF4-FFF2-40B4-BE49-F238E27FC236}">
                <a16:creationId xmlns:a16="http://schemas.microsoft.com/office/drawing/2014/main" id="{75D9B345-831F-489B-8F62-215F774B9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3298131"/>
            <a:ext cx="5169652" cy="233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3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034378-47A7-4295-BC73-1B41E938EBC3}"/>
              </a:ext>
            </a:extLst>
          </p:cNvPr>
          <p:cNvSpPr/>
          <p:nvPr/>
        </p:nvSpPr>
        <p:spPr>
          <a:xfrm>
            <a:off x="234660" y="235528"/>
            <a:ext cx="5845648" cy="65439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E4707-1B16-483B-9572-D73024218A5F}"/>
              </a:ext>
            </a:extLst>
          </p:cNvPr>
          <p:cNvSpPr txBox="1"/>
          <p:nvPr/>
        </p:nvSpPr>
        <p:spPr>
          <a:xfrm>
            <a:off x="2256853" y="370668"/>
            <a:ext cx="14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RNEC-SCCM-P001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0AF04-FA5A-4647-AE3B-5CF8FD5D7186}"/>
              </a:ext>
            </a:extLst>
          </p:cNvPr>
          <p:cNvSpPr txBox="1">
            <a:spLocks noChangeAspect="1"/>
          </p:cNvSpPr>
          <p:nvPr/>
        </p:nvSpPr>
        <p:spPr>
          <a:xfrm>
            <a:off x="406430" y="5654136"/>
            <a:ext cx="5367156" cy="9775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00" dirty="0"/>
              <a:t>Conclusiones del comportamiento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0" dirty="0"/>
              <a:t>Si el rol lo permite se pueden liberar recursos en un 30%.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0" dirty="0"/>
              <a:t>Si es una maquina física es un candidato a virtualizar.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8C9170-E6AA-41B7-9238-6E8101957ED0}"/>
              </a:ext>
            </a:extLst>
          </p:cNvPr>
          <p:cNvSpPr/>
          <p:nvPr/>
        </p:nvSpPr>
        <p:spPr>
          <a:xfrm>
            <a:off x="6308439" y="226292"/>
            <a:ext cx="5642543" cy="65439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57BED-CA8A-49D2-9D0C-BBCB1C937BA2}"/>
              </a:ext>
            </a:extLst>
          </p:cNvPr>
          <p:cNvSpPr txBox="1"/>
          <p:nvPr/>
        </p:nvSpPr>
        <p:spPr>
          <a:xfrm>
            <a:off x="8491235" y="345026"/>
            <a:ext cx="147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>
                <a:effectLst/>
              </a:rPr>
              <a:t>RNEC-SCVMM-01</a:t>
            </a:r>
            <a:endParaRPr lang="es-CO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472461-8790-4F53-BF5C-0D771D831AA1}"/>
              </a:ext>
            </a:extLst>
          </p:cNvPr>
          <p:cNvSpPr txBox="1">
            <a:spLocks noChangeAspect="1"/>
          </p:cNvSpPr>
          <p:nvPr/>
        </p:nvSpPr>
        <p:spPr>
          <a:xfrm>
            <a:off x="6476502" y="5654136"/>
            <a:ext cx="5240367" cy="9775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00" dirty="0"/>
              <a:t>Conclusiones del comportamiento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0" dirty="0"/>
              <a:t>Si el rol lo permite se pueden liberar recursos en un 30%.</a:t>
            </a:r>
          </a:p>
        </p:txBody>
      </p:sp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D257E25-2DE6-4823-ADBD-3A3F5EDD2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585951"/>
              </p:ext>
            </p:extLst>
          </p:nvPr>
        </p:nvGraphicFramePr>
        <p:xfrm>
          <a:off x="399961" y="963961"/>
          <a:ext cx="5436344" cy="2065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9" name="Imagen 18">
            <a:extLst>
              <a:ext uri="{FF2B5EF4-FFF2-40B4-BE49-F238E27FC236}">
                <a16:creationId xmlns:a16="http://schemas.microsoft.com/office/drawing/2014/main" id="{A9303FA4-E1F0-4AB3-9686-4292451A1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859" y="822499"/>
            <a:ext cx="5234011" cy="220666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AD28068-F612-4194-823E-D9833BE3A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49" y="3314679"/>
            <a:ext cx="5357910" cy="217952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1D9851D-5B40-4961-8994-01412E962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503" y="3231776"/>
            <a:ext cx="5240949" cy="220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0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034378-47A7-4295-BC73-1B41E938EBC3}"/>
              </a:ext>
            </a:extLst>
          </p:cNvPr>
          <p:cNvSpPr/>
          <p:nvPr/>
        </p:nvSpPr>
        <p:spPr>
          <a:xfrm>
            <a:off x="234660" y="235528"/>
            <a:ext cx="5845648" cy="65439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E4707-1B16-483B-9572-D73024218A5F}"/>
              </a:ext>
            </a:extLst>
          </p:cNvPr>
          <p:cNvSpPr txBox="1"/>
          <p:nvPr/>
        </p:nvSpPr>
        <p:spPr>
          <a:xfrm>
            <a:off x="2201435" y="352622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RNEC-SRV-TENABLE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0AF04-FA5A-4647-AE3B-5CF8FD5D7186}"/>
              </a:ext>
            </a:extLst>
          </p:cNvPr>
          <p:cNvSpPr txBox="1">
            <a:spLocks noChangeAspect="1"/>
          </p:cNvSpPr>
          <p:nvPr/>
        </p:nvSpPr>
        <p:spPr>
          <a:xfrm>
            <a:off x="399960" y="5718792"/>
            <a:ext cx="4795584" cy="9775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00" dirty="0"/>
              <a:t>Conclusiones del comportamiento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0" dirty="0"/>
              <a:t>La maquina presentó picos sostenidos durante diciembre, en el mes de enero se presentan picos con menos frecuencia.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0" dirty="0"/>
              <a:t>Se recomienda provisionar mas recursos de CPU si la maquina es virtual.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8C9170-E6AA-41B7-9238-6E8101957ED0}"/>
              </a:ext>
            </a:extLst>
          </p:cNvPr>
          <p:cNvSpPr/>
          <p:nvPr/>
        </p:nvSpPr>
        <p:spPr>
          <a:xfrm>
            <a:off x="6308439" y="226292"/>
            <a:ext cx="5642543" cy="65439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57BED-CA8A-49D2-9D0C-BBCB1C937BA2}"/>
              </a:ext>
            </a:extLst>
          </p:cNvPr>
          <p:cNvSpPr txBox="1"/>
          <p:nvPr/>
        </p:nvSpPr>
        <p:spPr>
          <a:xfrm>
            <a:off x="8406050" y="345026"/>
            <a:ext cx="1462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/>
              <a:t>RNEC-TMICDS-00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472461-8790-4F53-BF5C-0D771D831AA1}"/>
              </a:ext>
            </a:extLst>
          </p:cNvPr>
          <p:cNvSpPr txBox="1">
            <a:spLocks noChangeAspect="1"/>
          </p:cNvSpPr>
          <p:nvPr/>
        </p:nvSpPr>
        <p:spPr>
          <a:xfrm>
            <a:off x="6990099" y="5709556"/>
            <a:ext cx="4795584" cy="9775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000" dirty="0"/>
              <a:t>Conclusiones del comportamiento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O" sz="1000" dirty="0"/>
              <a:t>Se puede recuperar el 50% del recurso de CPU si el servidor es virtual, sin embargo hay que validar los dos picos de CPU el 4 de enero  y 15 de febrero en la madrugada.</a:t>
            </a:r>
          </a:p>
        </p:txBody>
      </p:sp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C95E3F98-A4CF-4918-9FE0-559A82B660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859288"/>
              </p:ext>
            </p:extLst>
          </p:nvPr>
        </p:nvGraphicFramePr>
        <p:xfrm>
          <a:off x="485010" y="635000"/>
          <a:ext cx="5226247" cy="2526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01C38C18-1DD7-45C6-BB7A-D0A35230C9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153562"/>
              </p:ext>
            </p:extLst>
          </p:nvPr>
        </p:nvGraphicFramePr>
        <p:xfrm>
          <a:off x="485010" y="3290048"/>
          <a:ext cx="5141197" cy="2300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6D8916A7-1ED4-4168-8DDF-1AE9F99149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609548"/>
              </p:ext>
            </p:extLst>
          </p:nvPr>
        </p:nvGraphicFramePr>
        <p:xfrm>
          <a:off x="6927267" y="771538"/>
          <a:ext cx="4858416" cy="217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13D32C0B-2F3C-47DA-9144-B11C959A3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358382"/>
              </p:ext>
            </p:extLst>
          </p:nvPr>
        </p:nvGraphicFramePr>
        <p:xfrm>
          <a:off x="6990099" y="3068123"/>
          <a:ext cx="4795584" cy="252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4730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1019</Words>
  <Application>Microsoft Office PowerPoint</Application>
  <PresentationFormat>Widescreen</PresentationFormat>
  <Paragraphs>258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Tema de Office</vt:lpstr>
      <vt:lpstr>Worksheet</vt:lpstr>
      <vt:lpstr>Análisis Tendencias CPU / Servidores / Febrero</vt:lpstr>
      <vt:lpstr>Objetivo de la muestra</vt:lpstr>
      <vt:lpstr>2. Servidores consumo bajo</vt:lpstr>
      <vt:lpstr>MEDIOS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FELIPE RIVILLAS PAEZ</dc:creator>
  <cp:lastModifiedBy>Andres Rivillas</cp:lastModifiedBy>
  <cp:revision>1</cp:revision>
  <dcterms:created xsi:type="dcterms:W3CDTF">2022-03-01T17:22:59Z</dcterms:created>
  <dcterms:modified xsi:type="dcterms:W3CDTF">2022-03-03T20:00:56Z</dcterms:modified>
</cp:coreProperties>
</file>