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  <p:embeddedFont>
      <p:font typeface="Telegraf" charset="1" panose="00000500000000000000"/>
      <p:regular r:id="rId22"/>
    </p:embeddedFont>
    <p:embeddedFont>
      <p:font typeface="Telegraf Bold" charset="1" panose="00000800000000000000"/>
      <p:regular r:id="rId23"/>
    </p:embeddedFont>
    <p:embeddedFont>
      <p:font typeface="Telegraf Extra-Light" charset="1" panose="00000300000000000000"/>
      <p:regular r:id="rId24"/>
    </p:embeddedFont>
    <p:embeddedFont>
      <p:font typeface="Telegraf Medium" charset="1" panose="00000600000000000000"/>
      <p:regular r:id="rId25"/>
    </p:embeddedFont>
    <p:embeddedFont>
      <p:font typeface="Telegraf Ultra-Bold" charset="1" panose="00000900000000000000"/>
      <p:regular r:id="rId26"/>
    </p:embeddedFont>
    <p:embeddedFont>
      <p:font typeface="Telegraf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138974" y="2366138"/>
            <a:ext cx="10036475" cy="45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DASAR SISTEM KOMPUTER 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APLIKASI PENILAIAN NILAI MAHASISWA DENGAN ID DAN MENGURUTKANNYA BERDASARKAN NILAI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https://github.com/afriza31/TUGAS-AKHIR-DSK</a:t>
            </a:r>
          </a:p>
          <a:p>
            <a:pPr algn="ctr">
              <a:lnSpc>
                <a:spcPts val="3266"/>
              </a:lnSpc>
            </a:p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KELAS : B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NIM : 2300018088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NAMA : MUHAMMAD NUAFAL AFRIZA</a:t>
            </a:r>
          </a:p>
          <a:p>
            <a:pPr algn="ctr" marL="0" indent="0" lvl="0">
              <a:lnSpc>
                <a:spcPts val="326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180443"/>
            <a:ext cx="17414803" cy="6351236"/>
            <a:chOff x="0" y="0"/>
            <a:chExt cx="7163321" cy="26124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519777"/>
            </a:xfrm>
            <a:custGeom>
              <a:avLst/>
              <a:gdLst/>
              <a:ahLst/>
              <a:cxnLst/>
              <a:rect r="r" b="b" t="t" l="l"/>
              <a:pathLst>
                <a:path h="2519777" w="7070611">
                  <a:moveTo>
                    <a:pt x="0" y="2465167"/>
                  </a:moveTo>
                  <a:lnTo>
                    <a:pt x="0" y="2519777"/>
                  </a:lnTo>
                  <a:lnTo>
                    <a:pt x="7070611" y="2519777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46516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545177"/>
            </a:xfrm>
            <a:custGeom>
              <a:avLst/>
              <a:gdLst/>
              <a:ahLst/>
              <a:cxnLst/>
              <a:rect r="r" b="b" t="t" l="l"/>
              <a:pathLst>
                <a:path h="2545177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2477867"/>
                  </a:lnTo>
                  <a:lnTo>
                    <a:pt x="0" y="2477867"/>
                  </a:lnTo>
                  <a:lnTo>
                    <a:pt x="0" y="2545177"/>
                  </a:lnTo>
                  <a:lnTo>
                    <a:pt x="7096011" y="2545177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519777"/>
            </a:xfrm>
            <a:custGeom>
              <a:avLst/>
              <a:gdLst/>
              <a:ahLst/>
              <a:cxnLst/>
              <a:rect r="r" b="b" t="t" l="l"/>
              <a:pathLst>
                <a:path h="2519777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519777"/>
                  </a:lnTo>
                  <a:lnTo>
                    <a:pt x="0" y="25197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545177"/>
            </a:xfrm>
            <a:custGeom>
              <a:avLst/>
              <a:gdLst/>
              <a:ahLst/>
              <a:cxnLst/>
              <a:rect r="r" b="b" t="t" l="l"/>
              <a:pathLst>
                <a:path h="2545177" w="7096011">
                  <a:moveTo>
                    <a:pt x="80010" y="2545177"/>
                  </a:moveTo>
                  <a:lnTo>
                    <a:pt x="7096011" y="2545177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545177"/>
                  </a:lnTo>
                  <a:lnTo>
                    <a:pt x="67310" y="2545177"/>
                  </a:lnTo>
                  <a:lnTo>
                    <a:pt x="80010" y="2545177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289811" y="2795940"/>
            <a:ext cx="13014414" cy="4695119"/>
          </a:xfrm>
          <a:custGeom>
            <a:avLst/>
            <a:gdLst/>
            <a:ahLst/>
            <a:cxnLst/>
            <a:rect r="r" b="b" t="t" l="l"/>
            <a:pathLst>
              <a:path h="4695119" w="13014414">
                <a:moveTo>
                  <a:pt x="0" y="0"/>
                </a:moveTo>
                <a:lnTo>
                  <a:pt x="13014414" y="0"/>
                </a:lnTo>
                <a:lnTo>
                  <a:pt x="13014414" y="4695120"/>
                </a:lnTo>
                <a:lnTo>
                  <a:pt x="0" y="469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3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119210"/>
            <a:ext cx="17414803" cy="5432754"/>
            <a:chOff x="0" y="0"/>
            <a:chExt cx="7163321" cy="22346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141973"/>
            </a:xfrm>
            <a:custGeom>
              <a:avLst/>
              <a:gdLst/>
              <a:ahLst/>
              <a:cxnLst/>
              <a:rect r="r" b="b" t="t" l="l"/>
              <a:pathLst>
                <a:path h="2141973" w="7070611">
                  <a:moveTo>
                    <a:pt x="0" y="2087363"/>
                  </a:moveTo>
                  <a:lnTo>
                    <a:pt x="0" y="2141973"/>
                  </a:lnTo>
                  <a:lnTo>
                    <a:pt x="7070611" y="214197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08736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167373"/>
            </a:xfrm>
            <a:custGeom>
              <a:avLst/>
              <a:gdLst/>
              <a:ahLst/>
              <a:cxnLst/>
              <a:rect r="r" b="b" t="t" l="l"/>
              <a:pathLst>
                <a:path h="216737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2100063"/>
                  </a:lnTo>
                  <a:lnTo>
                    <a:pt x="0" y="2100063"/>
                  </a:lnTo>
                  <a:lnTo>
                    <a:pt x="0" y="2167373"/>
                  </a:lnTo>
                  <a:lnTo>
                    <a:pt x="7096011" y="216737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141973"/>
            </a:xfrm>
            <a:custGeom>
              <a:avLst/>
              <a:gdLst/>
              <a:ahLst/>
              <a:cxnLst/>
              <a:rect r="r" b="b" t="t" l="l"/>
              <a:pathLst>
                <a:path h="2141973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141973"/>
                  </a:lnTo>
                  <a:lnTo>
                    <a:pt x="0" y="21419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167373"/>
            </a:xfrm>
            <a:custGeom>
              <a:avLst/>
              <a:gdLst/>
              <a:ahLst/>
              <a:cxnLst/>
              <a:rect r="r" b="b" t="t" l="l"/>
              <a:pathLst>
                <a:path h="2167373" w="7096011">
                  <a:moveTo>
                    <a:pt x="80010" y="2167373"/>
                  </a:moveTo>
                  <a:lnTo>
                    <a:pt x="7096011" y="2167373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167373"/>
                  </a:lnTo>
                  <a:lnTo>
                    <a:pt x="67310" y="2167373"/>
                  </a:lnTo>
                  <a:lnTo>
                    <a:pt x="80010" y="2167373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030757" y="2945807"/>
            <a:ext cx="13708378" cy="3415671"/>
          </a:xfrm>
          <a:custGeom>
            <a:avLst/>
            <a:gdLst/>
            <a:ahLst/>
            <a:cxnLst/>
            <a:rect r="r" b="b" t="t" l="l"/>
            <a:pathLst>
              <a:path h="3415671" w="13708378">
                <a:moveTo>
                  <a:pt x="0" y="0"/>
                </a:moveTo>
                <a:lnTo>
                  <a:pt x="13708378" y="0"/>
                </a:lnTo>
                <a:lnTo>
                  <a:pt x="13708378" y="3415671"/>
                </a:lnTo>
                <a:lnTo>
                  <a:pt x="0" y="341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75436" y="2151665"/>
            <a:ext cx="13708378" cy="7653844"/>
          </a:xfrm>
          <a:custGeom>
            <a:avLst/>
            <a:gdLst/>
            <a:ahLst/>
            <a:cxnLst/>
            <a:rect r="r" b="b" t="t" l="l"/>
            <a:pathLst>
              <a:path h="7653844" w="13708378">
                <a:moveTo>
                  <a:pt x="0" y="0"/>
                </a:moveTo>
                <a:lnTo>
                  <a:pt x="13708378" y="0"/>
                </a:lnTo>
                <a:lnTo>
                  <a:pt x="13708378" y="7653845"/>
                </a:lnTo>
                <a:lnTo>
                  <a:pt x="0" y="7653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57079" y="2251622"/>
            <a:ext cx="13708378" cy="7453930"/>
          </a:xfrm>
          <a:custGeom>
            <a:avLst/>
            <a:gdLst/>
            <a:ahLst/>
            <a:cxnLst/>
            <a:rect r="r" b="b" t="t" l="l"/>
            <a:pathLst>
              <a:path h="7453930" w="13708378">
                <a:moveTo>
                  <a:pt x="0" y="0"/>
                </a:moveTo>
                <a:lnTo>
                  <a:pt x="13708378" y="0"/>
                </a:lnTo>
                <a:lnTo>
                  <a:pt x="13708378" y="7453931"/>
                </a:lnTo>
                <a:lnTo>
                  <a:pt x="0" y="7453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 Projek di Github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A7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827117" y="4284644"/>
            <a:ext cx="10633767" cy="1921555"/>
            <a:chOff x="0" y="0"/>
            <a:chExt cx="14178355" cy="256207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30209"/>
              <a:ext cx="14178355" cy="1912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8800">
                  <a:solidFill>
                    <a:srgbClr val="000000"/>
                  </a:solidFill>
                  <a:latin typeface="Agrandir Wide Bold"/>
                </a:rPr>
                <a:t>Ayo Mulai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890696" y="2013864"/>
              <a:ext cx="6033664" cy="548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35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elegraf"/>
                </a:rPr>
                <a:t>Kalian siap?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4070472"/>
            <a:ext cx="16505175" cy="5704142"/>
            <a:chOff x="0" y="0"/>
            <a:chExt cx="10930434" cy="37775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63125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5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39231" y="1028700"/>
            <a:ext cx="8123909" cy="2699367"/>
            <a:chOff x="0" y="0"/>
            <a:chExt cx="5380000" cy="1787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10479" y="1867726"/>
            <a:ext cx="7181414" cy="92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Deksripsi Aplikasi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9231" y="4070472"/>
            <a:ext cx="16393881" cy="600978"/>
            <a:chOff x="0" y="0"/>
            <a:chExt cx="119962793" cy="43976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390" y="72390"/>
              <a:ext cx="119818016" cy="4252896"/>
            </a:xfrm>
            <a:custGeom>
              <a:avLst/>
              <a:gdLst/>
              <a:ahLst/>
              <a:cxnLst/>
              <a:rect r="r" b="b" t="t" l="l"/>
              <a:pathLst>
                <a:path h="4252896" w="11981801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962799" cy="4397676"/>
            </a:xfrm>
            <a:custGeom>
              <a:avLst/>
              <a:gdLst/>
              <a:ahLst/>
              <a:cxnLst/>
              <a:rect r="r" b="b" t="t" l="l"/>
              <a:pathLst>
                <a:path h="4397676" w="119962799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TextBox 32" id="32"/>
          <p:cNvSpPr txBox="true"/>
          <p:nvPr/>
        </p:nvSpPr>
        <p:spPr>
          <a:xfrm rot="0">
            <a:off x="1243775" y="5124450"/>
            <a:ext cx="658282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991"/>
              </a:lnSpc>
              <a:spcBef>
                <a:spcPct val="0"/>
              </a:spcBef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Program ini merupakan program dalam bahasa assembly yang bertujuan untuk mengurutkan nilai mahasiswa beserta ID mahasiswa yang bersangkutan.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3775" y="6160543"/>
            <a:ext cx="6582826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Tujuan Umum:</a:t>
            </a:r>
          </a:p>
          <a:p>
            <a:pPr>
              <a:lnSpc>
                <a:spcPts val="1991"/>
              </a:lnSpc>
            </a:pPr>
          </a:p>
          <a:p>
            <a:pPr marL="358228" indent="-17911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Mengel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ola dan menyajikan data nilai mahasiswa secara terurut.</a:t>
            </a:r>
          </a:p>
          <a:p>
            <a:pPr marL="358228" indent="-17911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Memberikan pengalaman pengguna interaktif melalui input dan output pada lingkungan assembly.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243775" y="7646443"/>
            <a:ext cx="6582826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Konteks P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enggunaan:</a:t>
            </a:r>
          </a:p>
          <a:p>
            <a:pPr>
              <a:lnSpc>
                <a:spcPts val="1991"/>
              </a:lnSpc>
            </a:pPr>
          </a:p>
          <a:p>
            <a:pPr marL="358228" indent="-17911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Ap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likasi ini dapat diimplementasikan di sekolah, perguruan tinggi, atau institusi pendidikan tinggi lainnya.</a:t>
            </a:r>
          </a:p>
          <a:p>
            <a:pPr marL="358228" indent="-17911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B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erguna dalam situasi di mana pemantauan dan analisis nilai mahasiswa diperlukan untuk mendukung keputusan pengajaran dan administratif.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4070472"/>
            <a:ext cx="16505175" cy="5704142"/>
            <a:chOff x="0" y="0"/>
            <a:chExt cx="10930434" cy="37775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63125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5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39231" y="1028700"/>
            <a:ext cx="8123909" cy="2699367"/>
            <a:chOff x="0" y="0"/>
            <a:chExt cx="5380000" cy="1787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10479" y="1867726"/>
            <a:ext cx="7181414" cy="92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Fitur Aplikasi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9231" y="4070472"/>
            <a:ext cx="16393881" cy="600978"/>
            <a:chOff x="0" y="0"/>
            <a:chExt cx="119962793" cy="43976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390" y="72390"/>
              <a:ext cx="119818016" cy="4252896"/>
            </a:xfrm>
            <a:custGeom>
              <a:avLst/>
              <a:gdLst/>
              <a:ahLst/>
              <a:cxnLst/>
              <a:rect r="r" b="b" t="t" l="l"/>
              <a:pathLst>
                <a:path h="4252896" w="11981801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962799" cy="4397676"/>
            </a:xfrm>
            <a:custGeom>
              <a:avLst/>
              <a:gdLst/>
              <a:ahLst/>
              <a:cxnLst/>
              <a:rect r="r" b="b" t="t" l="l"/>
              <a:pathLst>
                <a:path h="4397676" w="119962799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TextBox 32" id="32"/>
          <p:cNvSpPr txBox="true"/>
          <p:nvPr/>
        </p:nvSpPr>
        <p:spPr>
          <a:xfrm rot="0">
            <a:off x="1410479" y="5169943"/>
            <a:ext cx="6582826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1. Input Jumlah Mahasiswa: Pengguna diminta untuk memasukkan jumlah mahasiswa yang akan dimasukkan ke dalam sistem.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2.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Input ID dan Nilai Mahasiswa: Program memungkinkan pengguna untuk memasukkan ID dan nilai masing-masing mahasiswa.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3.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Pengurutan Data: Menggunakan algoritma Bubble Sort, program mengurutkan mahasiswa berdasarkan nilai mereka secara ascending.</a:t>
            </a:r>
          </a:p>
          <a:p>
            <a:pPr>
              <a:lnSpc>
                <a:spcPts val="1991"/>
              </a:lnSpc>
            </a:p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4. </a:t>
            </a:r>
            <a:r>
              <a:rPr lang="en-US" sz="1659">
                <a:solidFill>
                  <a:srgbClr val="000000"/>
                </a:solidFill>
                <a:latin typeface="Telegraf"/>
              </a:rPr>
              <a:t>Tampilan Hasil Pengurutan: Menampilkan tabel yang memuat ID dan nilai mahasiswa yang sudah diurutkan.</a:t>
            </a:r>
          </a:p>
          <a:p>
            <a:pPr marL="0" indent="0" lvl="0">
              <a:lnSpc>
                <a:spcPts val="1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2720215"/>
            <a:ext cx="6959664" cy="6538085"/>
            <a:chOff x="0" y="0"/>
            <a:chExt cx="3995786" cy="3753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5848" y="3641429"/>
            <a:ext cx="5425368" cy="2984879"/>
            <a:chOff x="0" y="0"/>
            <a:chExt cx="7233824" cy="397983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0"/>
              <a:ext cx="7233824" cy="3031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349">
                  <a:solidFill>
                    <a:srgbClr val="000000"/>
                  </a:solidFill>
                  <a:latin typeface="Agrandir Wide Bold"/>
                </a:rPr>
                <a:t>Alur Kerja 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3603480"/>
              <a:ext cx="2346372" cy="376358"/>
            </a:xfrm>
            <a:custGeom>
              <a:avLst/>
              <a:gdLst/>
              <a:ahLst/>
              <a:cxnLst/>
              <a:rect r="r" b="b" t="t" l="l"/>
              <a:pathLst>
                <a:path h="376358" w="2346372">
                  <a:moveTo>
                    <a:pt x="0" y="0"/>
                  </a:moveTo>
                  <a:lnTo>
                    <a:pt x="2346372" y="0"/>
                  </a:lnTo>
                  <a:lnTo>
                    <a:pt x="2346372" y="376359"/>
                  </a:lnTo>
                  <a:lnTo>
                    <a:pt x="0" y="376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62493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491701" y="1794214"/>
            <a:ext cx="9669112" cy="8304018"/>
            <a:chOff x="0" y="0"/>
            <a:chExt cx="5551374" cy="47676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80010" y="80010"/>
              <a:ext cx="5458664" cy="4674916"/>
            </a:xfrm>
            <a:custGeom>
              <a:avLst/>
              <a:gdLst/>
              <a:ahLst/>
              <a:cxnLst/>
              <a:rect r="r" b="b" t="t" l="l"/>
              <a:pathLst>
                <a:path h="4674916" w="5458664">
                  <a:moveTo>
                    <a:pt x="0" y="4620306"/>
                  </a:moveTo>
                  <a:lnTo>
                    <a:pt x="0" y="4674916"/>
                  </a:lnTo>
                  <a:lnTo>
                    <a:pt x="5458664" y="4674916"/>
                  </a:lnTo>
                  <a:lnTo>
                    <a:pt x="5458664" y="0"/>
                  </a:lnTo>
                  <a:lnTo>
                    <a:pt x="5404054" y="0"/>
                  </a:lnTo>
                  <a:lnTo>
                    <a:pt x="5404054" y="462030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7310" y="67310"/>
              <a:ext cx="5484064" cy="4700316"/>
            </a:xfrm>
            <a:custGeom>
              <a:avLst/>
              <a:gdLst/>
              <a:ahLst/>
              <a:cxnLst/>
              <a:rect r="r" b="b" t="t" l="l"/>
              <a:pathLst>
                <a:path h="4700316" w="5484064">
                  <a:moveTo>
                    <a:pt x="5416754" y="0"/>
                  </a:moveTo>
                  <a:lnTo>
                    <a:pt x="5416754" y="12700"/>
                  </a:ln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4633006"/>
                  </a:lnTo>
                  <a:lnTo>
                    <a:pt x="0" y="4633006"/>
                  </a:lnTo>
                  <a:lnTo>
                    <a:pt x="0" y="4700316"/>
                  </a:lnTo>
                  <a:lnTo>
                    <a:pt x="5484064" y="4700316"/>
                  </a:lnTo>
                  <a:lnTo>
                    <a:pt x="548406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5458664" cy="4674916"/>
            </a:xfrm>
            <a:custGeom>
              <a:avLst/>
              <a:gdLst/>
              <a:ahLst/>
              <a:cxnLst/>
              <a:rect r="r" b="b" t="t" l="l"/>
              <a:pathLst>
                <a:path h="4674916" w="5458664">
                  <a:moveTo>
                    <a:pt x="0" y="0"/>
                  </a:moveTo>
                  <a:lnTo>
                    <a:pt x="5458664" y="0"/>
                  </a:lnTo>
                  <a:lnTo>
                    <a:pt x="5458664" y="4674916"/>
                  </a:lnTo>
                  <a:lnTo>
                    <a:pt x="0" y="46749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84064" cy="4700316"/>
            </a:xfrm>
            <a:custGeom>
              <a:avLst/>
              <a:gdLst/>
              <a:ahLst/>
              <a:cxnLst/>
              <a:rect r="r" b="b" t="t" l="l"/>
              <a:pathLst>
                <a:path h="4700316" w="5484064">
                  <a:moveTo>
                    <a:pt x="80010" y="4700316"/>
                  </a:moveTo>
                  <a:lnTo>
                    <a:pt x="5484064" y="4700316"/>
                  </a:lnTo>
                  <a:lnTo>
                    <a:pt x="5484064" y="80010"/>
                  </a:lnTo>
                  <a:lnTo>
                    <a:pt x="5484064" y="67310"/>
                  </a:lnTo>
                  <a:lnTo>
                    <a:pt x="5484064" y="0"/>
                  </a:lnTo>
                  <a:lnTo>
                    <a:pt x="0" y="0"/>
                  </a:lnTo>
                  <a:lnTo>
                    <a:pt x="0" y="4700316"/>
                  </a:lnTo>
                  <a:lnTo>
                    <a:pt x="67310" y="4700316"/>
                  </a:lnTo>
                  <a:lnTo>
                    <a:pt x="80010" y="4700316"/>
                  </a:lnTo>
                  <a:close/>
                  <a:moveTo>
                    <a:pt x="12700" y="12700"/>
                  </a:move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802594" y="2720215"/>
            <a:ext cx="843068" cy="833495"/>
            <a:chOff x="0" y="0"/>
            <a:chExt cx="1124091" cy="1111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4091" cy="1111327"/>
            </a:xfrm>
            <a:custGeom>
              <a:avLst/>
              <a:gdLst/>
              <a:ahLst/>
              <a:cxnLst/>
              <a:rect r="r" b="b" t="t" l="l"/>
              <a:pathLst>
                <a:path h="1111327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234487" y="2663065"/>
            <a:ext cx="6465800" cy="15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jumlah mahasiswa dengan ketentuan batas tidak boleh lebih dari 1000.</a:t>
            </a:r>
          </a:p>
          <a:p>
            <a:pPr marL="0" indent="0" lvl="0">
              <a:lnSpc>
                <a:spcPts val="3119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9802594" y="4402333"/>
            <a:ext cx="843068" cy="835404"/>
            <a:chOff x="0" y="0"/>
            <a:chExt cx="1124091" cy="111387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34487" y="4354708"/>
            <a:ext cx="6180050" cy="151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Pengguna diminta untuk memasukkan ID mahasiswa berupa 3 digit akhir dari nim mahasiswa.</a:t>
            </a:r>
          </a:p>
          <a:p>
            <a:pPr marL="0" indent="0" lvl="0">
              <a:lnSpc>
                <a:spcPts val="2983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9802594" y="5989257"/>
            <a:ext cx="843068" cy="835404"/>
            <a:chOff x="0" y="0"/>
            <a:chExt cx="1124091" cy="111387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234487" y="5932107"/>
            <a:ext cx="5547318" cy="11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nilai mahasiswa.</a:t>
            </a:r>
          </a:p>
          <a:p>
            <a:pPr marL="0" indent="0" lvl="0">
              <a:lnSpc>
                <a:spcPts val="3119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9802594" y="7345731"/>
            <a:ext cx="843068" cy="835404"/>
            <a:chOff x="0" y="0"/>
            <a:chExt cx="1124091" cy="111387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234487" y="7288581"/>
            <a:ext cx="5731014" cy="11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nilai tersebut akan  diurutkan berdasarkan nilai (tertinggi – terendah). </a:t>
            </a:r>
          </a:p>
          <a:p>
            <a:pPr marL="0" indent="0" lvl="0">
              <a:lnSpc>
                <a:spcPts val="311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3326257" y="1152525"/>
            <a:ext cx="3933043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1 Juni 2021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8700" y="1152525"/>
            <a:ext cx="3933043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Perusahaan MDM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802594" y="8609760"/>
            <a:ext cx="843068" cy="833113"/>
            <a:chOff x="0" y="0"/>
            <a:chExt cx="1124091" cy="111081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24091" cy="1110817"/>
            </a:xfrm>
            <a:custGeom>
              <a:avLst/>
              <a:gdLst/>
              <a:ahLst/>
              <a:cxnLst/>
              <a:rect r="r" b="b" t="t" l="l"/>
              <a:pathLst>
                <a:path h="1110817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0817"/>
                  </a:lnTo>
                  <a:lnTo>
                    <a:pt x="0" y="1110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37" r="0" b="-137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050790" y="8526050"/>
            <a:ext cx="6363747" cy="15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hasil output akan keluar berupa nilai yang telah di urutkan beserta dengan ID dari mahasiswa yang bersangkutan.</a:t>
            </a:r>
          </a:p>
          <a:p>
            <a:pPr marL="0" indent="0" lvl="0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358900"/>
            <a:ext cx="6523094" cy="8229600"/>
            <a:chOff x="0" y="0"/>
            <a:chExt cx="4319872" cy="54499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4227162" cy="5357284"/>
            </a:xfrm>
            <a:custGeom>
              <a:avLst/>
              <a:gdLst/>
              <a:ahLst/>
              <a:cxnLst/>
              <a:rect r="r" b="b" t="t" l="l"/>
              <a:pathLst>
                <a:path h="5357284" w="4227162">
                  <a:moveTo>
                    <a:pt x="0" y="5302673"/>
                  </a:moveTo>
                  <a:lnTo>
                    <a:pt x="0" y="5357284"/>
                  </a:lnTo>
                  <a:lnTo>
                    <a:pt x="4227162" y="5357284"/>
                  </a:lnTo>
                  <a:lnTo>
                    <a:pt x="4227162" y="0"/>
                  </a:lnTo>
                  <a:lnTo>
                    <a:pt x="4172552" y="0"/>
                  </a:lnTo>
                  <a:lnTo>
                    <a:pt x="4172552" y="5302673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4252562" cy="5382684"/>
            </a:xfrm>
            <a:custGeom>
              <a:avLst/>
              <a:gdLst/>
              <a:ahLst/>
              <a:cxnLst/>
              <a:rect r="r" b="b" t="t" l="l"/>
              <a:pathLst>
                <a:path h="5382684" w="4252562">
                  <a:moveTo>
                    <a:pt x="4185252" y="0"/>
                  </a:moveTo>
                  <a:lnTo>
                    <a:pt x="4185252" y="12700"/>
                  </a:lnTo>
                  <a:lnTo>
                    <a:pt x="4239862" y="12700"/>
                  </a:lnTo>
                  <a:lnTo>
                    <a:pt x="4239862" y="5369984"/>
                  </a:lnTo>
                  <a:lnTo>
                    <a:pt x="12700" y="5369984"/>
                  </a:lnTo>
                  <a:lnTo>
                    <a:pt x="12700" y="5315373"/>
                  </a:lnTo>
                  <a:lnTo>
                    <a:pt x="0" y="5315373"/>
                  </a:lnTo>
                  <a:lnTo>
                    <a:pt x="0" y="5382684"/>
                  </a:lnTo>
                  <a:lnTo>
                    <a:pt x="4252562" y="5382684"/>
                  </a:lnTo>
                  <a:lnTo>
                    <a:pt x="425256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227162" cy="5357283"/>
            </a:xfrm>
            <a:custGeom>
              <a:avLst/>
              <a:gdLst/>
              <a:ahLst/>
              <a:cxnLst/>
              <a:rect r="r" b="b" t="t" l="l"/>
              <a:pathLst>
                <a:path h="5357283" w="4227162">
                  <a:moveTo>
                    <a:pt x="0" y="0"/>
                  </a:moveTo>
                  <a:lnTo>
                    <a:pt x="4227162" y="0"/>
                  </a:lnTo>
                  <a:lnTo>
                    <a:pt x="4227162" y="5357283"/>
                  </a:lnTo>
                  <a:lnTo>
                    <a:pt x="0" y="53572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52562" cy="5382683"/>
            </a:xfrm>
            <a:custGeom>
              <a:avLst/>
              <a:gdLst/>
              <a:ahLst/>
              <a:cxnLst/>
              <a:rect r="r" b="b" t="t" l="l"/>
              <a:pathLst>
                <a:path h="5382683" w="4252562">
                  <a:moveTo>
                    <a:pt x="80010" y="5382683"/>
                  </a:moveTo>
                  <a:lnTo>
                    <a:pt x="4252562" y="5382683"/>
                  </a:lnTo>
                  <a:lnTo>
                    <a:pt x="4252562" y="80010"/>
                  </a:lnTo>
                  <a:lnTo>
                    <a:pt x="4252562" y="67310"/>
                  </a:lnTo>
                  <a:lnTo>
                    <a:pt x="4252562" y="0"/>
                  </a:lnTo>
                  <a:lnTo>
                    <a:pt x="0" y="0"/>
                  </a:lnTo>
                  <a:lnTo>
                    <a:pt x="0" y="5382683"/>
                  </a:lnTo>
                  <a:lnTo>
                    <a:pt x="67310" y="5382683"/>
                  </a:lnTo>
                  <a:lnTo>
                    <a:pt x="80010" y="5382683"/>
                  </a:lnTo>
                  <a:close/>
                  <a:moveTo>
                    <a:pt x="12700" y="12700"/>
                  </a:moveTo>
                  <a:lnTo>
                    <a:pt x="4239862" y="12700"/>
                  </a:lnTo>
                  <a:lnTo>
                    <a:pt x="4239862" y="5369983"/>
                  </a:lnTo>
                  <a:lnTo>
                    <a:pt x="12700" y="536998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66437" y="1630700"/>
            <a:ext cx="1040736" cy="242434"/>
            <a:chOff x="0" y="0"/>
            <a:chExt cx="1387648" cy="323246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2738694" y="1630700"/>
            <a:ext cx="2924168" cy="7602837"/>
          </a:xfrm>
          <a:custGeom>
            <a:avLst/>
            <a:gdLst/>
            <a:ahLst/>
            <a:cxnLst/>
            <a:rect r="r" b="b" t="t" l="l"/>
            <a:pathLst>
              <a:path h="7602837" w="2924168">
                <a:moveTo>
                  <a:pt x="0" y="0"/>
                </a:moveTo>
                <a:lnTo>
                  <a:pt x="2924168" y="0"/>
                </a:lnTo>
                <a:lnTo>
                  <a:pt x="2924168" y="7602837"/>
                </a:lnTo>
                <a:lnTo>
                  <a:pt x="0" y="7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-1304146" y="44081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FLOWCHART PROGRAM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995221" y="2015426"/>
            <a:ext cx="11779448" cy="5584370"/>
          </a:xfrm>
          <a:custGeom>
            <a:avLst/>
            <a:gdLst/>
            <a:ahLst/>
            <a:cxnLst/>
            <a:rect r="r" b="b" t="t" l="l"/>
            <a:pathLst>
              <a:path h="5584370" w="11779448">
                <a:moveTo>
                  <a:pt x="0" y="0"/>
                </a:moveTo>
                <a:lnTo>
                  <a:pt x="11779449" y="0"/>
                </a:lnTo>
                <a:lnTo>
                  <a:pt x="11779449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87" r="0" b="-1298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ANTARMUKA PROGRAM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1670175"/>
            <a:ext cx="17414803" cy="8616825"/>
            <a:chOff x="0" y="0"/>
            <a:chExt cx="7163321" cy="3544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88481" y="1900941"/>
            <a:ext cx="16370819" cy="7846776"/>
          </a:xfrm>
          <a:custGeom>
            <a:avLst/>
            <a:gdLst/>
            <a:ahLst/>
            <a:cxnLst/>
            <a:rect r="r" b="b" t="t" l="l"/>
            <a:pathLst>
              <a:path h="7846776" w="16370819">
                <a:moveTo>
                  <a:pt x="0" y="0"/>
                </a:moveTo>
                <a:lnTo>
                  <a:pt x="16370819" y="0"/>
                </a:lnTo>
                <a:lnTo>
                  <a:pt x="16370819" y="7846775"/>
                </a:lnTo>
                <a:lnTo>
                  <a:pt x="0" y="784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66" r="0" b="-276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49810" y="2057978"/>
            <a:ext cx="17414803" cy="6534932"/>
            <a:chOff x="0" y="0"/>
            <a:chExt cx="7163321" cy="26880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070611" cy="2595338"/>
            </a:xfrm>
            <a:custGeom>
              <a:avLst/>
              <a:gdLst/>
              <a:ahLst/>
              <a:cxnLst/>
              <a:rect r="r" b="b" t="t" l="l"/>
              <a:pathLst>
                <a:path h="2595338" w="7070611">
                  <a:moveTo>
                    <a:pt x="0" y="2540728"/>
                  </a:moveTo>
                  <a:lnTo>
                    <a:pt x="0" y="2595338"/>
                  </a:lnTo>
                  <a:lnTo>
                    <a:pt x="7070611" y="2595338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540728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096011" cy="2620738"/>
            </a:xfrm>
            <a:custGeom>
              <a:avLst/>
              <a:gdLst/>
              <a:ahLst/>
              <a:cxnLst/>
              <a:rect r="r" b="b" t="t" l="l"/>
              <a:pathLst>
                <a:path h="2620738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2553428"/>
                  </a:lnTo>
                  <a:lnTo>
                    <a:pt x="0" y="2553428"/>
                  </a:lnTo>
                  <a:lnTo>
                    <a:pt x="0" y="2620738"/>
                  </a:lnTo>
                  <a:lnTo>
                    <a:pt x="7096011" y="2620738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070611" cy="2595338"/>
            </a:xfrm>
            <a:custGeom>
              <a:avLst/>
              <a:gdLst/>
              <a:ahLst/>
              <a:cxnLst/>
              <a:rect r="r" b="b" t="t" l="l"/>
              <a:pathLst>
                <a:path h="2595338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2595338"/>
                  </a:lnTo>
                  <a:lnTo>
                    <a:pt x="0" y="25953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96011" cy="2620738"/>
            </a:xfrm>
            <a:custGeom>
              <a:avLst/>
              <a:gdLst/>
              <a:ahLst/>
              <a:cxnLst/>
              <a:rect r="r" b="b" t="t" l="l"/>
              <a:pathLst>
                <a:path h="2620738" w="7096011">
                  <a:moveTo>
                    <a:pt x="80010" y="2620738"/>
                  </a:moveTo>
                  <a:lnTo>
                    <a:pt x="7096011" y="2620738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620738"/>
                  </a:lnTo>
                  <a:lnTo>
                    <a:pt x="67310" y="2620738"/>
                  </a:lnTo>
                  <a:lnTo>
                    <a:pt x="80010" y="2620738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97545" y="2842972"/>
            <a:ext cx="15574801" cy="4601056"/>
          </a:xfrm>
          <a:custGeom>
            <a:avLst/>
            <a:gdLst/>
            <a:ahLst/>
            <a:cxnLst/>
            <a:rect r="r" b="b" t="t" l="l"/>
            <a:pathLst>
              <a:path h="4601056" w="15574801">
                <a:moveTo>
                  <a:pt x="0" y="0"/>
                </a:moveTo>
                <a:lnTo>
                  <a:pt x="15574801" y="0"/>
                </a:lnTo>
                <a:lnTo>
                  <a:pt x="15574801" y="4601056"/>
                </a:lnTo>
                <a:lnTo>
                  <a:pt x="0" y="4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9451" y="710946"/>
            <a:ext cx="9814396" cy="5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DAF3-dZdMQA</dc:identifier>
  <dcterms:modified xsi:type="dcterms:W3CDTF">2011-08-01T06:04:30Z</dcterms:modified>
  <cp:revision>1</cp:revision>
  <dc:title>Presentasi Curah Pendapat Memphis</dc:title>
</cp:coreProperties>
</file>