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grandir Wide" charset="1" panose="00000505000000000000"/>
      <p:regular r:id="rId10"/>
    </p:embeddedFont>
    <p:embeddedFont>
      <p:font typeface="Agrandir Wide Bold" charset="1" panose="00000805000000000000"/>
      <p:regular r:id="rId11"/>
    </p:embeddedFont>
    <p:embeddedFont>
      <p:font typeface="Agrandir Wide Italics" charset="1" panose="00000505000000000000"/>
      <p:regular r:id="rId12"/>
    </p:embeddedFont>
    <p:embeddedFont>
      <p:font typeface="Agrandir Wide Bold Italics" charset="1" panose="00000805000000000000"/>
      <p:regular r:id="rId13"/>
    </p:embeddedFont>
    <p:embeddedFont>
      <p:font typeface="Agrandir Wide Thin" charset="1" panose="00000205000000000000"/>
      <p:regular r:id="rId14"/>
    </p:embeddedFont>
    <p:embeddedFont>
      <p:font typeface="Agrandir Wide Thin Italics" charset="1" panose="00000205000000000000"/>
      <p:regular r:id="rId15"/>
    </p:embeddedFont>
    <p:embeddedFont>
      <p:font typeface="Agrandir Wide Medium" charset="1" panose="00000605000000000000"/>
      <p:regular r:id="rId16"/>
    </p:embeddedFont>
    <p:embeddedFont>
      <p:font typeface="Agrandir Wide Medium Italics" charset="1" panose="00000605000000000000"/>
      <p:regular r:id="rId17"/>
    </p:embeddedFont>
    <p:embeddedFont>
      <p:font typeface="Agrandir Wide Ultra-Bold" charset="1" panose="00000905000000000000"/>
      <p:regular r:id="rId18"/>
    </p:embeddedFont>
    <p:embeddedFont>
      <p:font typeface="Agrandir Wide Ultra-Bold Italics" charset="1" panose="00000905000000000000"/>
      <p:regular r:id="rId19"/>
    </p:embeddedFont>
    <p:embeddedFont>
      <p:font typeface="Agrandir Wide Heavy" charset="1" panose="00000A05000000000000"/>
      <p:regular r:id="rId20"/>
    </p:embeddedFont>
    <p:embeddedFont>
      <p:font typeface="Agrandir Wide Heavy Italics" charset="1" panose="00000A05000000000000"/>
      <p:regular r:id="rId21"/>
    </p:embeddedFont>
    <p:embeddedFont>
      <p:font typeface="Telegraf" charset="1" panose="00000500000000000000"/>
      <p:regular r:id="rId22"/>
    </p:embeddedFont>
    <p:embeddedFont>
      <p:font typeface="Telegraf Bold" charset="1" panose="00000800000000000000"/>
      <p:regular r:id="rId23"/>
    </p:embeddedFont>
    <p:embeddedFont>
      <p:font typeface="Telegraf Extra-Light" charset="1" panose="00000300000000000000"/>
      <p:regular r:id="rId24"/>
    </p:embeddedFont>
    <p:embeddedFont>
      <p:font typeface="Telegraf Medium" charset="1" panose="00000600000000000000"/>
      <p:regular r:id="rId25"/>
    </p:embeddedFont>
    <p:embeddedFont>
      <p:font typeface="Telegraf Ultra-Bold" charset="1" panose="00000900000000000000"/>
      <p:regular r:id="rId26"/>
    </p:embeddedFont>
    <p:embeddedFont>
      <p:font typeface="Telegraf Heavy" charset="1" panose="00000A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36" Target="slides/slide9.xml" Type="http://schemas.openxmlformats.org/officeDocument/2006/relationships/slide"/><Relationship Id="rId37" Target="slides/slide10.xml" Type="http://schemas.openxmlformats.org/officeDocument/2006/relationships/slide"/><Relationship Id="rId38" Target="slides/slide11.xml" Type="http://schemas.openxmlformats.org/officeDocument/2006/relationships/slide"/><Relationship Id="rId39" Target="slides/slide12.xml" Type="http://schemas.openxmlformats.org/officeDocument/2006/relationships/slide"/><Relationship Id="rId4" Target="theme/theme1.xml" Type="http://schemas.openxmlformats.org/officeDocument/2006/relationships/theme"/><Relationship Id="rId40" Target="slides/slide13.xml" Type="http://schemas.openxmlformats.org/officeDocument/2006/relationships/slide"/><Relationship Id="rId41" Target="slides/slide14.xml" Type="http://schemas.openxmlformats.org/officeDocument/2006/relationships/slide"/><Relationship Id="rId42" Target="slides/slide15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jpe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jpe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jpe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jpe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jpe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2905639" y="1863751"/>
            <a:ext cx="12476723" cy="6173469"/>
            <a:chOff x="0" y="0"/>
            <a:chExt cx="7163321" cy="35444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7070611" cy="3451693"/>
            </a:xfrm>
            <a:custGeom>
              <a:avLst/>
              <a:gdLst/>
              <a:ahLst/>
              <a:cxnLst/>
              <a:rect r="r" b="b" t="t" l="l"/>
              <a:pathLst>
                <a:path h="3451693" w="7070611">
                  <a:moveTo>
                    <a:pt x="0" y="3397084"/>
                  </a:moveTo>
                  <a:lnTo>
                    <a:pt x="0" y="3451693"/>
                  </a:lnTo>
                  <a:lnTo>
                    <a:pt x="7070611" y="345169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3397084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7096011" cy="3477093"/>
            </a:xfrm>
            <a:custGeom>
              <a:avLst/>
              <a:gdLst/>
              <a:ahLst/>
              <a:cxnLst/>
              <a:rect r="r" b="b" t="t" l="l"/>
              <a:pathLst>
                <a:path h="3477093" w="7096011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3464393"/>
                  </a:lnTo>
                  <a:lnTo>
                    <a:pt x="12700" y="3464393"/>
                  </a:lnTo>
                  <a:lnTo>
                    <a:pt x="12700" y="3409784"/>
                  </a:lnTo>
                  <a:lnTo>
                    <a:pt x="0" y="3409784"/>
                  </a:lnTo>
                  <a:lnTo>
                    <a:pt x="0" y="3477093"/>
                  </a:lnTo>
                  <a:lnTo>
                    <a:pt x="7096011" y="347709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7070611" cy="3451694"/>
            </a:xfrm>
            <a:custGeom>
              <a:avLst/>
              <a:gdLst/>
              <a:ahLst/>
              <a:cxnLst/>
              <a:rect r="r" b="b" t="t" l="l"/>
              <a:pathLst>
                <a:path h="3451694" w="7070611">
                  <a:moveTo>
                    <a:pt x="0" y="0"/>
                  </a:moveTo>
                  <a:lnTo>
                    <a:pt x="7070611" y="0"/>
                  </a:lnTo>
                  <a:lnTo>
                    <a:pt x="7070611" y="3451694"/>
                  </a:lnTo>
                  <a:lnTo>
                    <a:pt x="0" y="345169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096011" cy="3477094"/>
            </a:xfrm>
            <a:custGeom>
              <a:avLst/>
              <a:gdLst/>
              <a:ahLst/>
              <a:cxnLst/>
              <a:rect r="r" b="b" t="t" l="l"/>
              <a:pathLst>
                <a:path h="3477094" w="7096011">
                  <a:moveTo>
                    <a:pt x="80010" y="3477094"/>
                  </a:moveTo>
                  <a:lnTo>
                    <a:pt x="7096011" y="3477094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3477094"/>
                  </a:lnTo>
                  <a:lnTo>
                    <a:pt x="67310" y="3477094"/>
                  </a:lnTo>
                  <a:lnTo>
                    <a:pt x="80010" y="3477094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3464394"/>
                  </a:lnTo>
                  <a:lnTo>
                    <a:pt x="12700" y="346439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4138974" y="2366138"/>
            <a:ext cx="10036475" cy="4560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6"/>
              </a:lnSpc>
            </a:pPr>
            <a:r>
              <a:rPr lang="en-US" sz="2333">
                <a:solidFill>
                  <a:srgbClr val="000000"/>
                </a:solidFill>
                <a:latin typeface="Agrandir Wide Bold"/>
              </a:rPr>
              <a:t>DASAR SISTEM KOMPUTER </a:t>
            </a:r>
          </a:p>
          <a:p>
            <a:pPr algn="ctr">
              <a:lnSpc>
                <a:spcPts val="3266"/>
              </a:lnSpc>
            </a:pPr>
          </a:p>
          <a:p>
            <a:pPr algn="ctr">
              <a:lnSpc>
                <a:spcPts val="3266"/>
              </a:lnSpc>
            </a:pPr>
            <a:r>
              <a:rPr lang="en-US" sz="2333">
                <a:solidFill>
                  <a:srgbClr val="000000"/>
                </a:solidFill>
                <a:latin typeface="Agrandir Wide Bold"/>
              </a:rPr>
              <a:t>APLIKASI PENILAIAN NILAI MAHASISWA DENGAN ID DAN MENGURUTKANNYA BERDASARKAN NILAI</a:t>
            </a:r>
          </a:p>
          <a:p>
            <a:pPr algn="ctr">
              <a:lnSpc>
                <a:spcPts val="3266"/>
              </a:lnSpc>
            </a:pPr>
          </a:p>
          <a:p>
            <a:pPr algn="ctr">
              <a:lnSpc>
                <a:spcPts val="3266"/>
              </a:lnSpc>
            </a:pPr>
            <a:r>
              <a:rPr lang="en-US" sz="2333">
                <a:solidFill>
                  <a:srgbClr val="000000"/>
                </a:solidFill>
                <a:latin typeface="Agrandir Wide Bold"/>
              </a:rPr>
              <a:t>https://github.com/afriza31/TUGAS-AKHIR-DSK</a:t>
            </a:r>
          </a:p>
          <a:p>
            <a:pPr algn="ctr">
              <a:lnSpc>
                <a:spcPts val="3266"/>
              </a:lnSpc>
            </a:pPr>
          </a:p>
          <a:p>
            <a:pPr algn="ctr">
              <a:lnSpc>
                <a:spcPts val="3266"/>
              </a:lnSpc>
            </a:pPr>
            <a:r>
              <a:rPr lang="en-US" sz="2333">
                <a:solidFill>
                  <a:srgbClr val="000000"/>
                </a:solidFill>
                <a:latin typeface="Agrandir Wide Bold"/>
              </a:rPr>
              <a:t>KELAS : B</a:t>
            </a:r>
          </a:p>
          <a:p>
            <a:pPr algn="ctr">
              <a:lnSpc>
                <a:spcPts val="3266"/>
              </a:lnSpc>
            </a:pPr>
            <a:r>
              <a:rPr lang="en-US" sz="2333">
                <a:solidFill>
                  <a:srgbClr val="000000"/>
                </a:solidFill>
                <a:latin typeface="Agrandir Wide Bold"/>
              </a:rPr>
              <a:t>NIM : 2300018088</a:t>
            </a:r>
          </a:p>
          <a:p>
            <a:pPr algn="ctr">
              <a:lnSpc>
                <a:spcPts val="3266"/>
              </a:lnSpc>
            </a:pPr>
            <a:r>
              <a:rPr lang="en-US" sz="2333">
                <a:solidFill>
                  <a:srgbClr val="000000"/>
                </a:solidFill>
                <a:latin typeface="Agrandir Wide Bold"/>
              </a:rPr>
              <a:t>NAMA : MUHAMMAD NUAFAL AFRIZA</a:t>
            </a:r>
          </a:p>
          <a:p>
            <a:pPr algn="ctr" marL="0" indent="0" lvl="0">
              <a:lnSpc>
                <a:spcPts val="3266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449810" y="2180443"/>
            <a:ext cx="17414803" cy="6351236"/>
            <a:chOff x="0" y="0"/>
            <a:chExt cx="7163321" cy="261248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7070611" cy="2519777"/>
            </a:xfrm>
            <a:custGeom>
              <a:avLst/>
              <a:gdLst/>
              <a:ahLst/>
              <a:cxnLst/>
              <a:rect r="r" b="b" t="t" l="l"/>
              <a:pathLst>
                <a:path h="2519777" w="7070611">
                  <a:moveTo>
                    <a:pt x="0" y="2465167"/>
                  </a:moveTo>
                  <a:lnTo>
                    <a:pt x="0" y="2519777"/>
                  </a:lnTo>
                  <a:lnTo>
                    <a:pt x="7070611" y="2519777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2465167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7096011" cy="2545177"/>
            </a:xfrm>
            <a:custGeom>
              <a:avLst/>
              <a:gdLst/>
              <a:ahLst/>
              <a:cxnLst/>
              <a:rect r="r" b="b" t="t" l="l"/>
              <a:pathLst>
                <a:path h="2545177" w="7096011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2532477"/>
                  </a:lnTo>
                  <a:lnTo>
                    <a:pt x="12700" y="2532477"/>
                  </a:lnTo>
                  <a:lnTo>
                    <a:pt x="12700" y="2477867"/>
                  </a:lnTo>
                  <a:lnTo>
                    <a:pt x="0" y="2477867"/>
                  </a:lnTo>
                  <a:lnTo>
                    <a:pt x="0" y="2545177"/>
                  </a:lnTo>
                  <a:lnTo>
                    <a:pt x="7096011" y="2545177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7070611" cy="2519777"/>
            </a:xfrm>
            <a:custGeom>
              <a:avLst/>
              <a:gdLst/>
              <a:ahLst/>
              <a:cxnLst/>
              <a:rect r="r" b="b" t="t" l="l"/>
              <a:pathLst>
                <a:path h="2519777" w="7070611">
                  <a:moveTo>
                    <a:pt x="0" y="0"/>
                  </a:moveTo>
                  <a:lnTo>
                    <a:pt x="7070611" y="0"/>
                  </a:lnTo>
                  <a:lnTo>
                    <a:pt x="7070611" y="2519777"/>
                  </a:lnTo>
                  <a:lnTo>
                    <a:pt x="0" y="251977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096011" cy="2545177"/>
            </a:xfrm>
            <a:custGeom>
              <a:avLst/>
              <a:gdLst/>
              <a:ahLst/>
              <a:cxnLst/>
              <a:rect r="r" b="b" t="t" l="l"/>
              <a:pathLst>
                <a:path h="2545177" w="7096011">
                  <a:moveTo>
                    <a:pt x="80010" y="2545177"/>
                  </a:moveTo>
                  <a:lnTo>
                    <a:pt x="7096011" y="2545177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2545177"/>
                  </a:lnTo>
                  <a:lnTo>
                    <a:pt x="67310" y="2545177"/>
                  </a:lnTo>
                  <a:lnTo>
                    <a:pt x="80010" y="2545177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2532477"/>
                  </a:lnTo>
                  <a:lnTo>
                    <a:pt x="12700" y="2532477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2289811" y="2795940"/>
            <a:ext cx="13014414" cy="4695119"/>
          </a:xfrm>
          <a:custGeom>
            <a:avLst/>
            <a:gdLst/>
            <a:ahLst/>
            <a:cxnLst/>
            <a:rect r="r" b="b" t="t" l="l"/>
            <a:pathLst>
              <a:path h="4695119" w="13014414">
                <a:moveTo>
                  <a:pt x="0" y="0"/>
                </a:moveTo>
                <a:lnTo>
                  <a:pt x="13014414" y="0"/>
                </a:lnTo>
                <a:lnTo>
                  <a:pt x="13014414" y="4695120"/>
                </a:lnTo>
                <a:lnTo>
                  <a:pt x="0" y="46951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5332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-929451" y="710946"/>
            <a:ext cx="9814396" cy="587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KODE PROGRAM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449810" y="2119210"/>
            <a:ext cx="17414803" cy="5432754"/>
            <a:chOff x="0" y="0"/>
            <a:chExt cx="7163321" cy="22346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7070611" cy="2141973"/>
            </a:xfrm>
            <a:custGeom>
              <a:avLst/>
              <a:gdLst/>
              <a:ahLst/>
              <a:cxnLst/>
              <a:rect r="r" b="b" t="t" l="l"/>
              <a:pathLst>
                <a:path h="2141973" w="7070611">
                  <a:moveTo>
                    <a:pt x="0" y="2087363"/>
                  </a:moveTo>
                  <a:lnTo>
                    <a:pt x="0" y="2141973"/>
                  </a:lnTo>
                  <a:lnTo>
                    <a:pt x="7070611" y="214197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2087363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7096011" cy="2167373"/>
            </a:xfrm>
            <a:custGeom>
              <a:avLst/>
              <a:gdLst/>
              <a:ahLst/>
              <a:cxnLst/>
              <a:rect r="r" b="b" t="t" l="l"/>
              <a:pathLst>
                <a:path h="2167373" w="7096011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2154673"/>
                  </a:lnTo>
                  <a:lnTo>
                    <a:pt x="12700" y="2154673"/>
                  </a:lnTo>
                  <a:lnTo>
                    <a:pt x="12700" y="2100063"/>
                  </a:lnTo>
                  <a:lnTo>
                    <a:pt x="0" y="2100063"/>
                  </a:lnTo>
                  <a:lnTo>
                    <a:pt x="0" y="2167373"/>
                  </a:lnTo>
                  <a:lnTo>
                    <a:pt x="7096011" y="216737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7070611" cy="2141973"/>
            </a:xfrm>
            <a:custGeom>
              <a:avLst/>
              <a:gdLst/>
              <a:ahLst/>
              <a:cxnLst/>
              <a:rect r="r" b="b" t="t" l="l"/>
              <a:pathLst>
                <a:path h="2141973" w="7070611">
                  <a:moveTo>
                    <a:pt x="0" y="0"/>
                  </a:moveTo>
                  <a:lnTo>
                    <a:pt x="7070611" y="0"/>
                  </a:lnTo>
                  <a:lnTo>
                    <a:pt x="7070611" y="2141973"/>
                  </a:lnTo>
                  <a:lnTo>
                    <a:pt x="0" y="214197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096011" cy="2167373"/>
            </a:xfrm>
            <a:custGeom>
              <a:avLst/>
              <a:gdLst/>
              <a:ahLst/>
              <a:cxnLst/>
              <a:rect r="r" b="b" t="t" l="l"/>
              <a:pathLst>
                <a:path h="2167373" w="7096011">
                  <a:moveTo>
                    <a:pt x="80010" y="2167373"/>
                  </a:moveTo>
                  <a:lnTo>
                    <a:pt x="7096011" y="2167373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2167373"/>
                  </a:lnTo>
                  <a:lnTo>
                    <a:pt x="67310" y="2167373"/>
                  </a:lnTo>
                  <a:lnTo>
                    <a:pt x="80010" y="2167373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2154673"/>
                  </a:lnTo>
                  <a:lnTo>
                    <a:pt x="12700" y="2154673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2030757" y="2945807"/>
            <a:ext cx="13708378" cy="3415671"/>
          </a:xfrm>
          <a:custGeom>
            <a:avLst/>
            <a:gdLst/>
            <a:ahLst/>
            <a:cxnLst/>
            <a:rect r="r" b="b" t="t" l="l"/>
            <a:pathLst>
              <a:path h="3415671" w="13708378">
                <a:moveTo>
                  <a:pt x="0" y="0"/>
                </a:moveTo>
                <a:lnTo>
                  <a:pt x="13708378" y="0"/>
                </a:lnTo>
                <a:lnTo>
                  <a:pt x="13708378" y="3415671"/>
                </a:lnTo>
                <a:lnTo>
                  <a:pt x="0" y="34156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-929451" y="710946"/>
            <a:ext cx="9814396" cy="587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KODE PROGRAM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449810" y="1670175"/>
            <a:ext cx="17414803" cy="8616825"/>
            <a:chOff x="0" y="0"/>
            <a:chExt cx="7163321" cy="35444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7070611" cy="3451693"/>
            </a:xfrm>
            <a:custGeom>
              <a:avLst/>
              <a:gdLst/>
              <a:ahLst/>
              <a:cxnLst/>
              <a:rect r="r" b="b" t="t" l="l"/>
              <a:pathLst>
                <a:path h="3451693" w="7070611">
                  <a:moveTo>
                    <a:pt x="0" y="3397084"/>
                  </a:moveTo>
                  <a:lnTo>
                    <a:pt x="0" y="3451693"/>
                  </a:lnTo>
                  <a:lnTo>
                    <a:pt x="7070611" y="345169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3397084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7096011" cy="3477093"/>
            </a:xfrm>
            <a:custGeom>
              <a:avLst/>
              <a:gdLst/>
              <a:ahLst/>
              <a:cxnLst/>
              <a:rect r="r" b="b" t="t" l="l"/>
              <a:pathLst>
                <a:path h="3477093" w="7096011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3464393"/>
                  </a:lnTo>
                  <a:lnTo>
                    <a:pt x="12700" y="3464393"/>
                  </a:lnTo>
                  <a:lnTo>
                    <a:pt x="12700" y="3409784"/>
                  </a:lnTo>
                  <a:lnTo>
                    <a:pt x="0" y="3409784"/>
                  </a:lnTo>
                  <a:lnTo>
                    <a:pt x="0" y="3477093"/>
                  </a:lnTo>
                  <a:lnTo>
                    <a:pt x="7096011" y="347709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7070611" cy="3451694"/>
            </a:xfrm>
            <a:custGeom>
              <a:avLst/>
              <a:gdLst/>
              <a:ahLst/>
              <a:cxnLst/>
              <a:rect r="r" b="b" t="t" l="l"/>
              <a:pathLst>
                <a:path h="3451694" w="7070611">
                  <a:moveTo>
                    <a:pt x="0" y="0"/>
                  </a:moveTo>
                  <a:lnTo>
                    <a:pt x="7070611" y="0"/>
                  </a:lnTo>
                  <a:lnTo>
                    <a:pt x="7070611" y="3451694"/>
                  </a:lnTo>
                  <a:lnTo>
                    <a:pt x="0" y="345169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096011" cy="3477094"/>
            </a:xfrm>
            <a:custGeom>
              <a:avLst/>
              <a:gdLst/>
              <a:ahLst/>
              <a:cxnLst/>
              <a:rect r="r" b="b" t="t" l="l"/>
              <a:pathLst>
                <a:path h="3477094" w="7096011">
                  <a:moveTo>
                    <a:pt x="80010" y="3477094"/>
                  </a:moveTo>
                  <a:lnTo>
                    <a:pt x="7096011" y="3477094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3477094"/>
                  </a:lnTo>
                  <a:lnTo>
                    <a:pt x="67310" y="3477094"/>
                  </a:lnTo>
                  <a:lnTo>
                    <a:pt x="80010" y="3477094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3464394"/>
                  </a:lnTo>
                  <a:lnTo>
                    <a:pt x="12700" y="346439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575436" y="2151665"/>
            <a:ext cx="13708378" cy="7653844"/>
          </a:xfrm>
          <a:custGeom>
            <a:avLst/>
            <a:gdLst/>
            <a:ahLst/>
            <a:cxnLst/>
            <a:rect r="r" b="b" t="t" l="l"/>
            <a:pathLst>
              <a:path h="7653844" w="13708378">
                <a:moveTo>
                  <a:pt x="0" y="0"/>
                </a:moveTo>
                <a:lnTo>
                  <a:pt x="13708378" y="0"/>
                </a:lnTo>
                <a:lnTo>
                  <a:pt x="13708378" y="7653845"/>
                </a:lnTo>
                <a:lnTo>
                  <a:pt x="0" y="76538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-929451" y="710946"/>
            <a:ext cx="9814396" cy="587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TAMPILAN PROGRAM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449810" y="1670175"/>
            <a:ext cx="17414803" cy="8616825"/>
            <a:chOff x="0" y="0"/>
            <a:chExt cx="7163321" cy="35444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7070611" cy="3451693"/>
            </a:xfrm>
            <a:custGeom>
              <a:avLst/>
              <a:gdLst/>
              <a:ahLst/>
              <a:cxnLst/>
              <a:rect r="r" b="b" t="t" l="l"/>
              <a:pathLst>
                <a:path h="3451693" w="7070611">
                  <a:moveTo>
                    <a:pt x="0" y="3397084"/>
                  </a:moveTo>
                  <a:lnTo>
                    <a:pt x="0" y="3451693"/>
                  </a:lnTo>
                  <a:lnTo>
                    <a:pt x="7070611" y="345169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3397084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7096011" cy="3477093"/>
            </a:xfrm>
            <a:custGeom>
              <a:avLst/>
              <a:gdLst/>
              <a:ahLst/>
              <a:cxnLst/>
              <a:rect r="r" b="b" t="t" l="l"/>
              <a:pathLst>
                <a:path h="3477093" w="7096011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3464393"/>
                  </a:lnTo>
                  <a:lnTo>
                    <a:pt x="12700" y="3464393"/>
                  </a:lnTo>
                  <a:lnTo>
                    <a:pt x="12700" y="3409784"/>
                  </a:lnTo>
                  <a:lnTo>
                    <a:pt x="0" y="3409784"/>
                  </a:lnTo>
                  <a:lnTo>
                    <a:pt x="0" y="3477093"/>
                  </a:lnTo>
                  <a:lnTo>
                    <a:pt x="7096011" y="347709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7070611" cy="3451694"/>
            </a:xfrm>
            <a:custGeom>
              <a:avLst/>
              <a:gdLst/>
              <a:ahLst/>
              <a:cxnLst/>
              <a:rect r="r" b="b" t="t" l="l"/>
              <a:pathLst>
                <a:path h="3451694" w="7070611">
                  <a:moveTo>
                    <a:pt x="0" y="0"/>
                  </a:moveTo>
                  <a:lnTo>
                    <a:pt x="7070611" y="0"/>
                  </a:lnTo>
                  <a:lnTo>
                    <a:pt x="7070611" y="3451694"/>
                  </a:lnTo>
                  <a:lnTo>
                    <a:pt x="0" y="345169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096011" cy="3477094"/>
            </a:xfrm>
            <a:custGeom>
              <a:avLst/>
              <a:gdLst/>
              <a:ahLst/>
              <a:cxnLst/>
              <a:rect r="r" b="b" t="t" l="l"/>
              <a:pathLst>
                <a:path h="3477094" w="7096011">
                  <a:moveTo>
                    <a:pt x="80010" y="3477094"/>
                  </a:moveTo>
                  <a:lnTo>
                    <a:pt x="7096011" y="3477094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3477094"/>
                  </a:lnTo>
                  <a:lnTo>
                    <a:pt x="67310" y="3477094"/>
                  </a:lnTo>
                  <a:lnTo>
                    <a:pt x="80010" y="3477094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3464394"/>
                  </a:lnTo>
                  <a:lnTo>
                    <a:pt x="12700" y="346439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2033193" y="2855701"/>
            <a:ext cx="13156637" cy="4866044"/>
          </a:xfrm>
          <a:custGeom>
            <a:avLst/>
            <a:gdLst/>
            <a:ahLst/>
            <a:cxnLst/>
            <a:rect r="r" b="b" t="t" l="l"/>
            <a:pathLst>
              <a:path h="4866044" w="13156637">
                <a:moveTo>
                  <a:pt x="0" y="0"/>
                </a:moveTo>
                <a:lnTo>
                  <a:pt x="13156636" y="0"/>
                </a:lnTo>
                <a:lnTo>
                  <a:pt x="13156636" y="4866044"/>
                </a:lnTo>
                <a:lnTo>
                  <a:pt x="0" y="48660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-929451" y="710946"/>
            <a:ext cx="9814396" cy="587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TAMPILAN PROGRAM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449810" y="1670175"/>
            <a:ext cx="17414803" cy="8616825"/>
            <a:chOff x="0" y="0"/>
            <a:chExt cx="7163321" cy="35444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7070611" cy="3451693"/>
            </a:xfrm>
            <a:custGeom>
              <a:avLst/>
              <a:gdLst/>
              <a:ahLst/>
              <a:cxnLst/>
              <a:rect r="r" b="b" t="t" l="l"/>
              <a:pathLst>
                <a:path h="3451693" w="7070611">
                  <a:moveTo>
                    <a:pt x="0" y="3397084"/>
                  </a:moveTo>
                  <a:lnTo>
                    <a:pt x="0" y="3451693"/>
                  </a:lnTo>
                  <a:lnTo>
                    <a:pt x="7070611" y="345169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3397084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7096011" cy="3477093"/>
            </a:xfrm>
            <a:custGeom>
              <a:avLst/>
              <a:gdLst/>
              <a:ahLst/>
              <a:cxnLst/>
              <a:rect r="r" b="b" t="t" l="l"/>
              <a:pathLst>
                <a:path h="3477093" w="7096011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3464393"/>
                  </a:lnTo>
                  <a:lnTo>
                    <a:pt x="12700" y="3464393"/>
                  </a:lnTo>
                  <a:lnTo>
                    <a:pt x="12700" y="3409784"/>
                  </a:lnTo>
                  <a:lnTo>
                    <a:pt x="0" y="3409784"/>
                  </a:lnTo>
                  <a:lnTo>
                    <a:pt x="0" y="3477093"/>
                  </a:lnTo>
                  <a:lnTo>
                    <a:pt x="7096011" y="347709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7070611" cy="3451694"/>
            </a:xfrm>
            <a:custGeom>
              <a:avLst/>
              <a:gdLst/>
              <a:ahLst/>
              <a:cxnLst/>
              <a:rect r="r" b="b" t="t" l="l"/>
              <a:pathLst>
                <a:path h="3451694" w="7070611">
                  <a:moveTo>
                    <a:pt x="0" y="0"/>
                  </a:moveTo>
                  <a:lnTo>
                    <a:pt x="7070611" y="0"/>
                  </a:lnTo>
                  <a:lnTo>
                    <a:pt x="7070611" y="3451694"/>
                  </a:lnTo>
                  <a:lnTo>
                    <a:pt x="0" y="345169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096011" cy="3477094"/>
            </a:xfrm>
            <a:custGeom>
              <a:avLst/>
              <a:gdLst/>
              <a:ahLst/>
              <a:cxnLst/>
              <a:rect r="r" b="b" t="t" l="l"/>
              <a:pathLst>
                <a:path h="3477094" w="7096011">
                  <a:moveTo>
                    <a:pt x="80010" y="3477094"/>
                  </a:moveTo>
                  <a:lnTo>
                    <a:pt x="7096011" y="3477094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3477094"/>
                  </a:lnTo>
                  <a:lnTo>
                    <a:pt x="67310" y="3477094"/>
                  </a:lnTo>
                  <a:lnTo>
                    <a:pt x="80010" y="3477094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3464394"/>
                  </a:lnTo>
                  <a:lnTo>
                    <a:pt x="12700" y="346439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753169" y="2005879"/>
            <a:ext cx="12712666" cy="7945416"/>
          </a:xfrm>
          <a:custGeom>
            <a:avLst/>
            <a:gdLst/>
            <a:ahLst/>
            <a:cxnLst/>
            <a:rect r="r" b="b" t="t" l="l"/>
            <a:pathLst>
              <a:path h="7945416" w="12712666">
                <a:moveTo>
                  <a:pt x="0" y="0"/>
                </a:moveTo>
                <a:lnTo>
                  <a:pt x="12712666" y="0"/>
                </a:lnTo>
                <a:lnTo>
                  <a:pt x="12712666" y="7945417"/>
                </a:lnTo>
                <a:lnTo>
                  <a:pt x="0" y="79454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-929451" y="710946"/>
            <a:ext cx="9814396" cy="587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 Projek di Github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2905639" y="1863751"/>
            <a:ext cx="12476723" cy="6173469"/>
            <a:chOff x="0" y="0"/>
            <a:chExt cx="7163321" cy="35444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7070611" cy="3451693"/>
            </a:xfrm>
            <a:custGeom>
              <a:avLst/>
              <a:gdLst/>
              <a:ahLst/>
              <a:cxnLst/>
              <a:rect r="r" b="b" t="t" l="l"/>
              <a:pathLst>
                <a:path h="3451693" w="7070611">
                  <a:moveTo>
                    <a:pt x="0" y="3397084"/>
                  </a:moveTo>
                  <a:lnTo>
                    <a:pt x="0" y="3451693"/>
                  </a:lnTo>
                  <a:lnTo>
                    <a:pt x="7070611" y="345169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3397084"/>
                  </a:lnTo>
                  <a:close/>
                </a:path>
              </a:pathLst>
            </a:custGeom>
            <a:solidFill>
              <a:srgbClr val="FFFFAA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7096011" cy="3477093"/>
            </a:xfrm>
            <a:custGeom>
              <a:avLst/>
              <a:gdLst/>
              <a:ahLst/>
              <a:cxnLst/>
              <a:rect r="r" b="b" t="t" l="l"/>
              <a:pathLst>
                <a:path h="3477093" w="7096011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3464393"/>
                  </a:lnTo>
                  <a:lnTo>
                    <a:pt x="12700" y="3464393"/>
                  </a:lnTo>
                  <a:lnTo>
                    <a:pt x="12700" y="3409784"/>
                  </a:lnTo>
                  <a:lnTo>
                    <a:pt x="0" y="3409784"/>
                  </a:lnTo>
                  <a:lnTo>
                    <a:pt x="0" y="3477093"/>
                  </a:lnTo>
                  <a:lnTo>
                    <a:pt x="7096011" y="347709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7070611" cy="3451694"/>
            </a:xfrm>
            <a:custGeom>
              <a:avLst/>
              <a:gdLst/>
              <a:ahLst/>
              <a:cxnLst/>
              <a:rect r="r" b="b" t="t" l="l"/>
              <a:pathLst>
                <a:path h="3451694" w="7070611">
                  <a:moveTo>
                    <a:pt x="0" y="0"/>
                  </a:moveTo>
                  <a:lnTo>
                    <a:pt x="7070611" y="0"/>
                  </a:lnTo>
                  <a:lnTo>
                    <a:pt x="7070611" y="3451694"/>
                  </a:lnTo>
                  <a:lnTo>
                    <a:pt x="0" y="345169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096011" cy="3477094"/>
            </a:xfrm>
            <a:custGeom>
              <a:avLst/>
              <a:gdLst/>
              <a:ahLst/>
              <a:cxnLst/>
              <a:rect r="r" b="b" t="t" l="l"/>
              <a:pathLst>
                <a:path h="3477094" w="7096011">
                  <a:moveTo>
                    <a:pt x="80010" y="3477094"/>
                  </a:moveTo>
                  <a:lnTo>
                    <a:pt x="7096011" y="3477094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3477094"/>
                  </a:lnTo>
                  <a:lnTo>
                    <a:pt x="67310" y="3477094"/>
                  </a:lnTo>
                  <a:lnTo>
                    <a:pt x="80010" y="3477094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3464394"/>
                  </a:lnTo>
                  <a:lnTo>
                    <a:pt x="12700" y="346439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3827117" y="4156031"/>
            <a:ext cx="10633767" cy="1465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28"/>
              </a:lnSpc>
              <a:spcBef>
                <a:spcPct val="0"/>
              </a:spcBef>
            </a:pPr>
            <a:r>
              <a:rPr lang="en-US" sz="8800" u="none">
                <a:solidFill>
                  <a:srgbClr val="000000"/>
                </a:solidFill>
                <a:latin typeface="Agrandir Wide Bold"/>
              </a:rPr>
              <a:t>Terima kasih!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2905639" y="1863751"/>
            <a:ext cx="12476723" cy="6173469"/>
            <a:chOff x="0" y="0"/>
            <a:chExt cx="7163321" cy="35444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7070611" cy="3451693"/>
            </a:xfrm>
            <a:custGeom>
              <a:avLst/>
              <a:gdLst/>
              <a:ahLst/>
              <a:cxnLst/>
              <a:rect r="r" b="b" t="t" l="l"/>
              <a:pathLst>
                <a:path h="3451693" w="7070611">
                  <a:moveTo>
                    <a:pt x="0" y="3397084"/>
                  </a:moveTo>
                  <a:lnTo>
                    <a:pt x="0" y="3451693"/>
                  </a:lnTo>
                  <a:lnTo>
                    <a:pt x="7070611" y="345169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3397084"/>
                  </a:lnTo>
                  <a:close/>
                </a:path>
              </a:pathLst>
            </a:custGeom>
            <a:solidFill>
              <a:srgbClr val="FFA794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7096011" cy="3477093"/>
            </a:xfrm>
            <a:custGeom>
              <a:avLst/>
              <a:gdLst/>
              <a:ahLst/>
              <a:cxnLst/>
              <a:rect r="r" b="b" t="t" l="l"/>
              <a:pathLst>
                <a:path h="3477093" w="7096011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3464393"/>
                  </a:lnTo>
                  <a:lnTo>
                    <a:pt x="12700" y="3464393"/>
                  </a:lnTo>
                  <a:lnTo>
                    <a:pt x="12700" y="3409784"/>
                  </a:lnTo>
                  <a:lnTo>
                    <a:pt x="0" y="3409784"/>
                  </a:lnTo>
                  <a:lnTo>
                    <a:pt x="0" y="3477093"/>
                  </a:lnTo>
                  <a:lnTo>
                    <a:pt x="7096011" y="347709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7070611" cy="3451694"/>
            </a:xfrm>
            <a:custGeom>
              <a:avLst/>
              <a:gdLst/>
              <a:ahLst/>
              <a:cxnLst/>
              <a:rect r="r" b="b" t="t" l="l"/>
              <a:pathLst>
                <a:path h="3451694" w="7070611">
                  <a:moveTo>
                    <a:pt x="0" y="0"/>
                  </a:moveTo>
                  <a:lnTo>
                    <a:pt x="7070611" y="0"/>
                  </a:lnTo>
                  <a:lnTo>
                    <a:pt x="7070611" y="3451694"/>
                  </a:lnTo>
                  <a:lnTo>
                    <a:pt x="0" y="345169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096011" cy="3477094"/>
            </a:xfrm>
            <a:custGeom>
              <a:avLst/>
              <a:gdLst/>
              <a:ahLst/>
              <a:cxnLst/>
              <a:rect r="r" b="b" t="t" l="l"/>
              <a:pathLst>
                <a:path h="3477094" w="7096011">
                  <a:moveTo>
                    <a:pt x="80010" y="3477094"/>
                  </a:moveTo>
                  <a:lnTo>
                    <a:pt x="7096011" y="3477094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3477094"/>
                  </a:lnTo>
                  <a:lnTo>
                    <a:pt x="67310" y="3477094"/>
                  </a:lnTo>
                  <a:lnTo>
                    <a:pt x="80010" y="3477094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3464394"/>
                  </a:lnTo>
                  <a:lnTo>
                    <a:pt x="12700" y="346439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3827117" y="4284644"/>
            <a:ext cx="10633767" cy="1921555"/>
            <a:chOff x="0" y="0"/>
            <a:chExt cx="14178355" cy="2562073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130209"/>
              <a:ext cx="14178355" cy="19121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328"/>
                </a:lnSpc>
              </a:pPr>
              <a:r>
                <a:rPr lang="en-US" sz="8800">
                  <a:solidFill>
                    <a:srgbClr val="000000"/>
                  </a:solidFill>
                  <a:latin typeface="Agrandir Wide Bold"/>
                </a:rPr>
                <a:t>Ayo Mulai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3890696" y="2013864"/>
              <a:ext cx="6033664" cy="5488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835"/>
                </a:lnSpc>
                <a:spcBef>
                  <a:spcPct val="0"/>
                </a:spcBef>
              </a:pPr>
              <a:r>
                <a:rPr lang="en-US" sz="2700">
                  <a:solidFill>
                    <a:srgbClr val="000000"/>
                  </a:solidFill>
                  <a:latin typeface="Telegraf"/>
                </a:rPr>
                <a:t>Kalian siap?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939231" y="4070472"/>
            <a:ext cx="16505175" cy="5704142"/>
            <a:chOff x="0" y="0"/>
            <a:chExt cx="10930434" cy="377752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10837724" cy="3684817"/>
            </a:xfrm>
            <a:custGeom>
              <a:avLst/>
              <a:gdLst/>
              <a:ahLst/>
              <a:cxnLst/>
              <a:rect r="r" b="b" t="t" l="l"/>
              <a:pathLst>
                <a:path h="3684817" w="10837724">
                  <a:moveTo>
                    <a:pt x="0" y="3630207"/>
                  </a:moveTo>
                  <a:lnTo>
                    <a:pt x="0" y="3684817"/>
                  </a:lnTo>
                  <a:lnTo>
                    <a:pt x="10837724" y="3684817"/>
                  </a:lnTo>
                  <a:lnTo>
                    <a:pt x="10837724" y="0"/>
                  </a:lnTo>
                  <a:lnTo>
                    <a:pt x="10783114" y="0"/>
                  </a:lnTo>
                  <a:lnTo>
                    <a:pt x="10783114" y="3630207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10863124" cy="3710217"/>
            </a:xfrm>
            <a:custGeom>
              <a:avLst/>
              <a:gdLst/>
              <a:ahLst/>
              <a:cxnLst/>
              <a:rect r="r" b="b" t="t" l="l"/>
              <a:pathLst>
                <a:path h="3710217" w="10863124">
                  <a:moveTo>
                    <a:pt x="10795814" y="0"/>
                  </a:moveTo>
                  <a:lnTo>
                    <a:pt x="10795814" y="12700"/>
                  </a:lnTo>
                  <a:lnTo>
                    <a:pt x="10850424" y="12700"/>
                  </a:lnTo>
                  <a:lnTo>
                    <a:pt x="10850424" y="3697517"/>
                  </a:lnTo>
                  <a:lnTo>
                    <a:pt x="12700" y="3697517"/>
                  </a:lnTo>
                  <a:lnTo>
                    <a:pt x="12700" y="3642907"/>
                  </a:lnTo>
                  <a:lnTo>
                    <a:pt x="0" y="3642907"/>
                  </a:lnTo>
                  <a:lnTo>
                    <a:pt x="0" y="3710217"/>
                  </a:lnTo>
                  <a:lnTo>
                    <a:pt x="10863124" y="3710217"/>
                  </a:lnTo>
                  <a:lnTo>
                    <a:pt x="10863124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10837724" cy="3684817"/>
            </a:xfrm>
            <a:custGeom>
              <a:avLst/>
              <a:gdLst/>
              <a:ahLst/>
              <a:cxnLst/>
              <a:rect r="r" b="b" t="t" l="l"/>
              <a:pathLst>
                <a:path h="3684817" w="10837724">
                  <a:moveTo>
                    <a:pt x="0" y="0"/>
                  </a:moveTo>
                  <a:lnTo>
                    <a:pt x="10837724" y="0"/>
                  </a:lnTo>
                  <a:lnTo>
                    <a:pt x="10837724" y="3684817"/>
                  </a:lnTo>
                  <a:lnTo>
                    <a:pt x="0" y="368481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863125" cy="3710217"/>
            </a:xfrm>
            <a:custGeom>
              <a:avLst/>
              <a:gdLst/>
              <a:ahLst/>
              <a:cxnLst/>
              <a:rect r="r" b="b" t="t" l="l"/>
              <a:pathLst>
                <a:path h="3710217" w="10863125">
                  <a:moveTo>
                    <a:pt x="80010" y="3710217"/>
                  </a:moveTo>
                  <a:lnTo>
                    <a:pt x="10863125" y="3710217"/>
                  </a:lnTo>
                  <a:lnTo>
                    <a:pt x="10863125" y="80010"/>
                  </a:lnTo>
                  <a:lnTo>
                    <a:pt x="10863125" y="67310"/>
                  </a:lnTo>
                  <a:lnTo>
                    <a:pt x="10863125" y="0"/>
                  </a:lnTo>
                  <a:lnTo>
                    <a:pt x="0" y="0"/>
                  </a:lnTo>
                  <a:lnTo>
                    <a:pt x="0" y="3710217"/>
                  </a:lnTo>
                  <a:lnTo>
                    <a:pt x="67310" y="3710217"/>
                  </a:lnTo>
                  <a:lnTo>
                    <a:pt x="80010" y="3710217"/>
                  </a:lnTo>
                  <a:close/>
                  <a:moveTo>
                    <a:pt x="12700" y="12700"/>
                  </a:moveTo>
                  <a:lnTo>
                    <a:pt x="10850424" y="12700"/>
                  </a:lnTo>
                  <a:lnTo>
                    <a:pt x="10850424" y="3697517"/>
                  </a:lnTo>
                  <a:lnTo>
                    <a:pt x="12700" y="3697517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939231" y="1028700"/>
            <a:ext cx="8123909" cy="2699367"/>
            <a:chOff x="0" y="0"/>
            <a:chExt cx="5380000" cy="178763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80010" y="80010"/>
              <a:ext cx="5287290" cy="1694926"/>
            </a:xfrm>
            <a:custGeom>
              <a:avLst/>
              <a:gdLst/>
              <a:ahLst/>
              <a:cxnLst/>
              <a:rect r="r" b="b" t="t" l="l"/>
              <a:pathLst>
                <a:path h="1694926" w="5287290">
                  <a:moveTo>
                    <a:pt x="0" y="1640316"/>
                  </a:moveTo>
                  <a:lnTo>
                    <a:pt x="0" y="1694926"/>
                  </a:lnTo>
                  <a:lnTo>
                    <a:pt x="5287290" y="1694926"/>
                  </a:lnTo>
                  <a:lnTo>
                    <a:pt x="5287290" y="0"/>
                  </a:lnTo>
                  <a:lnTo>
                    <a:pt x="5232680" y="0"/>
                  </a:lnTo>
                  <a:lnTo>
                    <a:pt x="5232680" y="1640316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67310" y="67310"/>
              <a:ext cx="5312690" cy="1720326"/>
            </a:xfrm>
            <a:custGeom>
              <a:avLst/>
              <a:gdLst/>
              <a:ahLst/>
              <a:cxnLst/>
              <a:rect r="r" b="b" t="t" l="l"/>
              <a:pathLst>
                <a:path h="1720326" w="5312690">
                  <a:moveTo>
                    <a:pt x="5245380" y="0"/>
                  </a:moveTo>
                  <a:lnTo>
                    <a:pt x="5245380" y="12700"/>
                  </a:lnTo>
                  <a:lnTo>
                    <a:pt x="5299990" y="12700"/>
                  </a:lnTo>
                  <a:lnTo>
                    <a:pt x="5299990" y="1707626"/>
                  </a:lnTo>
                  <a:lnTo>
                    <a:pt x="12700" y="1707626"/>
                  </a:lnTo>
                  <a:lnTo>
                    <a:pt x="12700" y="1653016"/>
                  </a:lnTo>
                  <a:lnTo>
                    <a:pt x="0" y="1653016"/>
                  </a:lnTo>
                  <a:lnTo>
                    <a:pt x="0" y="1720326"/>
                  </a:lnTo>
                  <a:lnTo>
                    <a:pt x="5312690" y="1720326"/>
                  </a:lnTo>
                  <a:lnTo>
                    <a:pt x="531269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2700" y="12700"/>
              <a:ext cx="5287290" cy="1694926"/>
            </a:xfrm>
            <a:custGeom>
              <a:avLst/>
              <a:gdLst/>
              <a:ahLst/>
              <a:cxnLst/>
              <a:rect r="r" b="b" t="t" l="l"/>
              <a:pathLst>
                <a:path h="1694926" w="5287290">
                  <a:moveTo>
                    <a:pt x="0" y="0"/>
                  </a:moveTo>
                  <a:lnTo>
                    <a:pt x="5287290" y="0"/>
                  </a:lnTo>
                  <a:lnTo>
                    <a:pt x="5287290" y="1694926"/>
                  </a:lnTo>
                  <a:lnTo>
                    <a:pt x="0" y="169492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312690" cy="1720326"/>
            </a:xfrm>
            <a:custGeom>
              <a:avLst/>
              <a:gdLst/>
              <a:ahLst/>
              <a:cxnLst/>
              <a:rect r="r" b="b" t="t" l="l"/>
              <a:pathLst>
                <a:path h="1720326" w="5312690">
                  <a:moveTo>
                    <a:pt x="80010" y="1720326"/>
                  </a:moveTo>
                  <a:lnTo>
                    <a:pt x="5312690" y="1720326"/>
                  </a:lnTo>
                  <a:lnTo>
                    <a:pt x="5312690" y="80010"/>
                  </a:lnTo>
                  <a:lnTo>
                    <a:pt x="5312690" y="67310"/>
                  </a:lnTo>
                  <a:lnTo>
                    <a:pt x="5312690" y="0"/>
                  </a:lnTo>
                  <a:lnTo>
                    <a:pt x="0" y="0"/>
                  </a:lnTo>
                  <a:lnTo>
                    <a:pt x="0" y="1720326"/>
                  </a:lnTo>
                  <a:lnTo>
                    <a:pt x="67310" y="1720326"/>
                  </a:lnTo>
                  <a:lnTo>
                    <a:pt x="80010" y="1720326"/>
                  </a:lnTo>
                  <a:close/>
                  <a:moveTo>
                    <a:pt x="12700" y="12700"/>
                  </a:moveTo>
                  <a:lnTo>
                    <a:pt x="5299990" y="12700"/>
                  </a:lnTo>
                  <a:lnTo>
                    <a:pt x="5299990" y="1707626"/>
                  </a:lnTo>
                  <a:lnTo>
                    <a:pt x="12700" y="1707626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410479" y="1867726"/>
            <a:ext cx="7181414" cy="926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6"/>
              </a:lnSpc>
            </a:pPr>
            <a:r>
              <a:rPr lang="en-US" sz="5600">
                <a:solidFill>
                  <a:srgbClr val="000000"/>
                </a:solidFill>
                <a:latin typeface="Agrandir Wide Bold"/>
              </a:rPr>
              <a:t>Deksripsi Aplikasi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939231" y="4070472"/>
            <a:ext cx="16393881" cy="600978"/>
            <a:chOff x="0" y="0"/>
            <a:chExt cx="119962793" cy="439767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72390" y="72390"/>
              <a:ext cx="119818016" cy="4252896"/>
            </a:xfrm>
            <a:custGeom>
              <a:avLst/>
              <a:gdLst/>
              <a:ahLst/>
              <a:cxnLst/>
              <a:rect r="r" b="b" t="t" l="l"/>
              <a:pathLst>
                <a:path h="4252896" w="119818016">
                  <a:moveTo>
                    <a:pt x="0" y="0"/>
                  </a:moveTo>
                  <a:lnTo>
                    <a:pt x="119818016" y="0"/>
                  </a:lnTo>
                  <a:lnTo>
                    <a:pt x="119818016" y="4252896"/>
                  </a:lnTo>
                  <a:lnTo>
                    <a:pt x="0" y="42528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9962799" cy="4397676"/>
            </a:xfrm>
            <a:custGeom>
              <a:avLst/>
              <a:gdLst/>
              <a:ahLst/>
              <a:cxnLst/>
              <a:rect r="r" b="b" t="t" l="l"/>
              <a:pathLst>
                <a:path h="4397676" w="119962799">
                  <a:moveTo>
                    <a:pt x="119818014" y="4252896"/>
                  </a:moveTo>
                  <a:lnTo>
                    <a:pt x="119962799" y="4252896"/>
                  </a:lnTo>
                  <a:lnTo>
                    <a:pt x="119962799" y="4397676"/>
                  </a:lnTo>
                  <a:lnTo>
                    <a:pt x="119818014" y="4397676"/>
                  </a:lnTo>
                  <a:lnTo>
                    <a:pt x="119818014" y="42528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252896"/>
                  </a:lnTo>
                  <a:lnTo>
                    <a:pt x="0" y="4252896"/>
                  </a:lnTo>
                  <a:lnTo>
                    <a:pt x="0" y="144780"/>
                  </a:lnTo>
                  <a:close/>
                  <a:moveTo>
                    <a:pt x="0" y="4252896"/>
                  </a:moveTo>
                  <a:lnTo>
                    <a:pt x="144780" y="4252896"/>
                  </a:lnTo>
                  <a:lnTo>
                    <a:pt x="144780" y="4397676"/>
                  </a:lnTo>
                  <a:lnTo>
                    <a:pt x="0" y="4397676"/>
                  </a:lnTo>
                  <a:lnTo>
                    <a:pt x="0" y="4252896"/>
                  </a:lnTo>
                  <a:close/>
                  <a:moveTo>
                    <a:pt x="119818014" y="144780"/>
                  </a:moveTo>
                  <a:lnTo>
                    <a:pt x="119962799" y="144780"/>
                  </a:lnTo>
                  <a:lnTo>
                    <a:pt x="119962799" y="4252896"/>
                  </a:lnTo>
                  <a:lnTo>
                    <a:pt x="119818014" y="4252896"/>
                  </a:lnTo>
                  <a:lnTo>
                    <a:pt x="119818014" y="144780"/>
                  </a:lnTo>
                  <a:close/>
                  <a:moveTo>
                    <a:pt x="144780" y="4252896"/>
                  </a:moveTo>
                  <a:lnTo>
                    <a:pt x="119818014" y="4252896"/>
                  </a:lnTo>
                  <a:lnTo>
                    <a:pt x="119818014" y="4397676"/>
                  </a:lnTo>
                  <a:lnTo>
                    <a:pt x="144780" y="4397676"/>
                  </a:lnTo>
                  <a:lnTo>
                    <a:pt x="144780" y="4252896"/>
                  </a:lnTo>
                  <a:close/>
                  <a:moveTo>
                    <a:pt x="119818014" y="0"/>
                  </a:moveTo>
                  <a:lnTo>
                    <a:pt x="119962799" y="0"/>
                  </a:lnTo>
                  <a:lnTo>
                    <a:pt x="119962799" y="144780"/>
                  </a:lnTo>
                  <a:lnTo>
                    <a:pt x="119818014" y="144780"/>
                  </a:lnTo>
                  <a:lnTo>
                    <a:pt x="119818014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19818014" y="0"/>
                  </a:lnTo>
                  <a:lnTo>
                    <a:pt x="119818014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243775" y="4247368"/>
            <a:ext cx="1040736" cy="242434"/>
            <a:chOff x="0" y="0"/>
            <a:chExt cx="1387648" cy="323246"/>
          </a:xfrm>
        </p:grpSpPr>
        <p:grpSp>
          <p:nvGrpSpPr>
            <p:cNvPr name="Group 23" id="23"/>
            <p:cNvGrpSpPr>
              <a:grpSpLocks noChangeAspect="true"/>
            </p:cNvGrpSpPr>
            <p:nvPr/>
          </p:nvGrpSpPr>
          <p:grpSpPr>
            <a:xfrm rot="0">
              <a:off x="1068722" y="4321"/>
              <a:ext cx="318925" cy="318925"/>
              <a:chOff x="0" y="0"/>
              <a:chExt cx="495300" cy="4953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</p:sp>
        </p:grpSp>
        <p:grpSp>
          <p:nvGrpSpPr>
            <p:cNvPr name="Group 26" id="26"/>
            <p:cNvGrpSpPr>
              <a:grpSpLocks noChangeAspect="true"/>
            </p:cNvGrpSpPr>
            <p:nvPr/>
          </p:nvGrpSpPr>
          <p:grpSpPr>
            <a:xfrm rot="0">
              <a:off x="548378" y="0"/>
              <a:ext cx="318925" cy="318925"/>
              <a:chOff x="0" y="0"/>
              <a:chExt cx="495300" cy="4953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  <p:grpSp>
          <p:nvGrpSpPr>
            <p:cNvPr name="Group 29" id="29"/>
            <p:cNvGrpSpPr>
              <a:grpSpLocks noChangeAspect="true"/>
            </p:cNvGrpSpPr>
            <p:nvPr/>
          </p:nvGrpSpPr>
          <p:grpSpPr>
            <a:xfrm rot="0">
              <a:off x="0" y="0"/>
              <a:ext cx="318925" cy="318925"/>
              <a:chOff x="0" y="0"/>
              <a:chExt cx="495300" cy="4953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31" id="31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</p:grpSp>
      <p:sp>
        <p:nvSpPr>
          <p:cNvPr name="TextBox 32" id="32"/>
          <p:cNvSpPr txBox="true"/>
          <p:nvPr/>
        </p:nvSpPr>
        <p:spPr>
          <a:xfrm rot="0">
            <a:off x="1243775" y="5124450"/>
            <a:ext cx="6582826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991"/>
              </a:lnSpc>
              <a:spcBef>
                <a:spcPct val="0"/>
              </a:spcBef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Program ini merupakan program dalam bahasa assembly yang bertujuan untuk mengurutkan nilai mahasiswa beserta ID mahasiswa yang bersangkutan.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43775" y="6160543"/>
            <a:ext cx="6582826" cy="150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91"/>
              </a:lnSpc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Tujuan Umum:</a:t>
            </a:r>
          </a:p>
          <a:p>
            <a:pPr>
              <a:lnSpc>
                <a:spcPts val="1991"/>
              </a:lnSpc>
            </a:pPr>
          </a:p>
          <a:p>
            <a:pPr marL="358228" indent="-179114" lvl="1">
              <a:lnSpc>
                <a:spcPts val="1991"/>
              </a:lnSpc>
              <a:buFont typeface="Arial"/>
              <a:buChar char="•"/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Mengel</a:t>
            </a:r>
            <a:r>
              <a:rPr lang="en-US" sz="1659">
                <a:solidFill>
                  <a:srgbClr val="000000"/>
                </a:solidFill>
                <a:latin typeface="Telegraf"/>
              </a:rPr>
              <a:t>ola dan menyajikan data nilai mahasiswa secara terurut.</a:t>
            </a:r>
          </a:p>
          <a:p>
            <a:pPr marL="358228" indent="-179114" lvl="1">
              <a:lnSpc>
                <a:spcPts val="1991"/>
              </a:lnSpc>
              <a:spcBef>
                <a:spcPct val="0"/>
              </a:spcBef>
              <a:buFont typeface="Arial"/>
              <a:buChar char="•"/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Memberikan pengalaman pengguna interaktif melalui input dan output pada lingkungan assembly.</a:t>
            </a:r>
          </a:p>
          <a:p>
            <a:pPr marL="0" indent="0" lvl="0">
              <a:lnSpc>
                <a:spcPts val="1991"/>
              </a:lnSpc>
              <a:spcBef>
                <a:spcPct val="0"/>
              </a:spcBef>
            </a:pPr>
          </a:p>
        </p:txBody>
      </p:sp>
      <p:sp>
        <p:nvSpPr>
          <p:cNvPr name="TextBox 34" id="34"/>
          <p:cNvSpPr txBox="true"/>
          <p:nvPr/>
        </p:nvSpPr>
        <p:spPr>
          <a:xfrm rot="0">
            <a:off x="1243775" y="7646443"/>
            <a:ext cx="6582826" cy="200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91"/>
              </a:lnSpc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Konteks P</a:t>
            </a:r>
            <a:r>
              <a:rPr lang="en-US" sz="1659">
                <a:solidFill>
                  <a:srgbClr val="000000"/>
                </a:solidFill>
                <a:latin typeface="Telegraf"/>
              </a:rPr>
              <a:t>enggunaan:</a:t>
            </a:r>
          </a:p>
          <a:p>
            <a:pPr>
              <a:lnSpc>
                <a:spcPts val="1991"/>
              </a:lnSpc>
            </a:pPr>
          </a:p>
          <a:p>
            <a:pPr marL="358228" indent="-179114" lvl="1">
              <a:lnSpc>
                <a:spcPts val="1991"/>
              </a:lnSpc>
              <a:buFont typeface="Arial"/>
              <a:buChar char="•"/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Ap</a:t>
            </a:r>
            <a:r>
              <a:rPr lang="en-US" sz="1659">
                <a:solidFill>
                  <a:srgbClr val="000000"/>
                </a:solidFill>
                <a:latin typeface="Telegraf"/>
              </a:rPr>
              <a:t>likasi ini dapat diimplementasikan di sekolah, perguruan tinggi, atau institusi pendidikan tinggi lainnya.</a:t>
            </a:r>
          </a:p>
          <a:p>
            <a:pPr marL="358228" indent="-179114" lvl="1">
              <a:lnSpc>
                <a:spcPts val="1991"/>
              </a:lnSpc>
              <a:spcBef>
                <a:spcPct val="0"/>
              </a:spcBef>
              <a:buFont typeface="Arial"/>
              <a:buChar char="•"/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B</a:t>
            </a:r>
            <a:r>
              <a:rPr lang="en-US" sz="1659">
                <a:solidFill>
                  <a:srgbClr val="000000"/>
                </a:solidFill>
                <a:latin typeface="Telegraf"/>
              </a:rPr>
              <a:t>erguna dalam situasi di mana pemantauan dan analisis nilai mahasiswa diperlukan untuk mendukung keputusan pengajaran dan administratif.</a:t>
            </a:r>
          </a:p>
          <a:p>
            <a:pPr marL="0" indent="0" lvl="0">
              <a:lnSpc>
                <a:spcPts val="199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939231" y="4070472"/>
            <a:ext cx="16505175" cy="5704142"/>
            <a:chOff x="0" y="0"/>
            <a:chExt cx="10930434" cy="377752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10837724" cy="3684817"/>
            </a:xfrm>
            <a:custGeom>
              <a:avLst/>
              <a:gdLst/>
              <a:ahLst/>
              <a:cxnLst/>
              <a:rect r="r" b="b" t="t" l="l"/>
              <a:pathLst>
                <a:path h="3684817" w="10837724">
                  <a:moveTo>
                    <a:pt x="0" y="3630207"/>
                  </a:moveTo>
                  <a:lnTo>
                    <a:pt x="0" y="3684817"/>
                  </a:lnTo>
                  <a:lnTo>
                    <a:pt x="10837724" y="3684817"/>
                  </a:lnTo>
                  <a:lnTo>
                    <a:pt x="10837724" y="0"/>
                  </a:lnTo>
                  <a:lnTo>
                    <a:pt x="10783114" y="0"/>
                  </a:lnTo>
                  <a:lnTo>
                    <a:pt x="10783114" y="3630207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10863124" cy="3710217"/>
            </a:xfrm>
            <a:custGeom>
              <a:avLst/>
              <a:gdLst/>
              <a:ahLst/>
              <a:cxnLst/>
              <a:rect r="r" b="b" t="t" l="l"/>
              <a:pathLst>
                <a:path h="3710217" w="10863124">
                  <a:moveTo>
                    <a:pt x="10795814" y="0"/>
                  </a:moveTo>
                  <a:lnTo>
                    <a:pt x="10795814" y="12700"/>
                  </a:lnTo>
                  <a:lnTo>
                    <a:pt x="10850424" y="12700"/>
                  </a:lnTo>
                  <a:lnTo>
                    <a:pt x="10850424" y="3697517"/>
                  </a:lnTo>
                  <a:lnTo>
                    <a:pt x="12700" y="3697517"/>
                  </a:lnTo>
                  <a:lnTo>
                    <a:pt x="12700" y="3642907"/>
                  </a:lnTo>
                  <a:lnTo>
                    <a:pt x="0" y="3642907"/>
                  </a:lnTo>
                  <a:lnTo>
                    <a:pt x="0" y="3710217"/>
                  </a:lnTo>
                  <a:lnTo>
                    <a:pt x="10863124" y="3710217"/>
                  </a:lnTo>
                  <a:lnTo>
                    <a:pt x="10863124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10837724" cy="3684817"/>
            </a:xfrm>
            <a:custGeom>
              <a:avLst/>
              <a:gdLst/>
              <a:ahLst/>
              <a:cxnLst/>
              <a:rect r="r" b="b" t="t" l="l"/>
              <a:pathLst>
                <a:path h="3684817" w="10837724">
                  <a:moveTo>
                    <a:pt x="0" y="0"/>
                  </a:moveTo>
                  <a:lnTo>
                    <a:pt x="10837724" y="0"/>
                  </a:lnTo>
                  <a:lnTo>
                    <a:pt x="10837724" y="3684817"/>
                  </a:lnTo>
                  <a:lnTo>
                    <a:pt x="0" y="368481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863125" cy="3710217"/>
            </a:xfrm>
            <a:custGeom>
              <a:avLst/>
              <a:gdLst/>
              <a:ahLst/>
              <a:cxnLst/>
              <a:rect r="r" b="b" t="t" l="l"/>
              <a:pathLst>
                <a:path h="3710217" w="10863125">
                  <a:moveTo>
                    <a:pt x="80010" y="3710217"/>
                  </a:moveTo>
                  <a:lnTo>
                    <a:pt x="10863125" y="3710217"/>
                  </a:lnTo>
                  <a:lnTo>
                    <a:pt x="10863125" y="80010"/>
                  </a:lnTo>
                  <a:lnTo>
                    <a:pt x="10863125" y="67310"/>
                  </a:lnTo>
                  <a:lnTo>
                    <a:pt x="10863125" y="0"/>
                  </a:lnTo>
                  <a:lnTo>
                    <a:pt x="0" y="0"/>
                  </a:lnTo>
                  <a:lnTo>
                    <a:pt x="0" y="3710217"/>
                  </a:lnTo>
                  <a:lnTo>
                    <a:pt x="67310" y="3710217"/>
                  </a:lnTo>
                  <a:lnTo>
                    <a:pt x="80010" y="3710217"/>
                  </a:lnTo>
                  <a:close/>
                  <a:moveTo>
                    <a:pt x="12700" y="12700"/>
                  </a:moveTo>
                  <a:lnTo>
                    <a:pt x="10850424" y="12700"/>
                  </a:lnTo>
                  <a:lnTo>
                    <a:pt x="10850424" y="3697517"/>
                  </a:lnTo>
                  <a:lnTo>
                    <a:pt x="12700" y="3697517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939231" y="1028700"/>
            <a:ext cx="8123909" cy="2699367"/>
            <a:chOff x="0" y="0"/>
            <a:chExt cx="5380000" cy="178763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80010" y="80010"/>
              <a:ext cx="5287290" cy="1694926"/>
            </a:xfrm>
            <a:custGeom>
              <a:avLst/>
              <a:gdLst/>
              <a:ahLst/>
              <a:cxnLst/>
              <a:rect r="r" b="b" t="t" l="l"/>
              <a:pathLst>
                <a:path h="1694926" w="5287290">
                  <a:moveTo>
                    <a:pt x="0" y="1640316"/>
                  </a:moveTo>
                  <a:lnTo>
                    <a:pt x="0" y="1694926"/>
                  </a:lnTo>
                  <a:lnTo>
                    <a:pt x="5287290" y="1694926"/>
                  </a:lnTo>
                  <a:lnTo>
                    <a:pt x="5287290" y="0"/>
                  </a:lnTo>
                  <a:lnTo>
                    <a:pt x="5232680" y="0"/>
                  </a:lnTo>
                  <a:lnTo>
                    <a:pt x="5232680" y="1640316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67310" y="67310"/>
              <a:ext cx="5312690" cy="1720326"/>
            </a:xfrm>
            <a:custGeom>
              <a:avLst/>
              <a:gdLst/>
              <a:ahLst/>
              <a:cxnLst/>
              <a:rect r="r" b="b" t="t" l="l"/>
              <a:pathLst>
                <a:path h="1720326" w="5312690">
                  <a:moveTo>
                    <a:pt x="5245380" y="0"/>
                  </a:moveTo>
                  <a:lnTo>
                    <a:pt x="5245380" y="12700"/>
                  </a:lnTo>
                  <a:lnTo>
                    <a:pt x="5299990" y="12700"/>
                  </a:lnTo>
                  <a:lnTo>
                    <a:pt x="5299990" y="1707626"/>
                  </a:lnTo>
                  <a:lnTo>
                    <a:pt x="12700" y="1707626"/>
                  </a:lnTo>
                  <a:lnTo>
                    <a:pt x="12700" y="1653016"/>
                  </a:lnTo>
                  <a:lnTo>
                    <a:pt x="0" y="1653016"/>
                  </a:lnTo>
                  <a:lnTo>
                    <a:pt x="0" y="1720326"/>
                  </a:lnTo>
                  <a:lnTo>
                    <a:pt x="5312690" y="1720326"/>
                  </a:lnTo>
                  <a:lnTo>
                    <a:pt x="531269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2700" y="12700"/>
              <a:ext cx="5287290" cy="1694926"/>
            </a:xfrm>
            <a:custGeom>
              <a:avLst/>
              <a:gdLst/>
              <a:ahLst/>
              <a:cxnLst/>
              <a:rect r="r" b="b" t="t" l="l"/>
              <a:pathLst>
                <a:path h="1694926" w="5287290">
                  <a:moveTo>
                    <a:pt x="0" y="0"/>
                  </a:moveTo>
                  <a:lnTo>
                    <a:pt x="5287290" y="0"/>
                  </a:lnTo>
                  <a:lnTo>
                    <a:pt x="5287290" y="1694926"/>
                  </a:lnTo>
                  <a:lnTo>
                    <a:pt x="0" y="169492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312690" cy="1720326"/>
            </a:xfrm>
            <a:custGeom>
              <a:avLst/>
              <a:gdLst/>
              <a:ahLst/>
              <a:cxnLst/>
              <a:rect r="r" b="b" t="t" l="l"/>
              <a:pathLst>
                <a:path h="1720326" w="5312690">
                  <a:moveTo>
                    <a:pt x="80010" y="1720326"/>
                  </a:moveTo>
                  <a:lnTo>
                    <a:pt x="5312690" y="1720326"/>
                  </a:lnTo>
                  <a:lnTo>
                    <a:pt x="5312690" y="80010"/>
                  </a:lnTo>
                  <a:lnTo>
                    <a:pt x="5312690" y="67310"/>
                  </a:lnTo>
                  <a:lnTo>
                    <a:pt x="5312690" y="0"/>
                  </a:lnTo>
                  <a:lnTo>
                    <a:pt x="0" y="0"/>
                  </a:lnTo>
                  <a:lnTo>
                    <a:pt x="0" y="1720326"/>
                  </a:lnTo>
                  <a:lnTo>
                    <a:pt x="67310" y="1720326"/>
                  </a:lnTo>
                  <a:lnTo>
                    <a:pt x="80010" y="1720326"/>
                  </a:lnTo>
                  <a:close/>
                  <a:moveTo>
                    <a:pt x="12700" y="12700"/>
                  </a:moveTo>
                  <a:lnTo>
                    <a:pt x="5299990" y="12700"/>
                  </a:lnTo>
                  <a:lnTo>
                    <a:pt x="5299990" y="1707626"/>
                  </a:lnTo>
                  <a:lnTo>
                    <a:pt x="12700" y="1707626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410479" y="1867726"/>
            <a:ext cx="7181414" cy="926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6"/>
              </a:lnSpc>
            </a:pPr>
            <a:r>
              <a:rPr lang="en-US" sz="5600">
                <a:solidFill>
                  <a:srgbClr val="000000"/>
                </a:solidFill>
                <a:latin typeface="Agrandir Wide Bold"/>
              </a:rPr>
              <a:t>Fitur Aplikasi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939231" y="4070472"/>
            <a:ext cx="16393881" cy="600978"/>
            <a:chOff x="0" y="0"/>
            <a:chExt cx="119962793" cy="439767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72390" y="72390"/>
              <a:ext cx="119818016" cy="4252896"/>
            </a:xfrm>
            <a:custGeom>
              <a:avLst/>
              <a:gdLst/>
              <a:ahLst/>
              <a:cxnLst/>
              <a:rect r="r" b="b" t="t" l="l"/>
              <a:pathLst>
                <a:path h="4252896" w="119818016">
                  <a:moveTo>
                    <a:pt x="0" y="0"/>
                  </a:moveTo>
                  <a:lnTo>
                    <a:pt x="119818016" y="0"/>
                  </a:lnTo>
                  <a:lnTo>
                    <a:pt x="119818016" y="4252896"/>
                  </a:lnTo>
                  <a:lnTo>
                    <a:pt x="0" y="42528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9962799" cy="4397676"/>
            </a:xfrm>
            <a:custGeom>
              <a:avLst/>
              <a:gdLst/>
              <a:ahLst/>
              <a:cxnLst/>
              <a:rect r="r" b="b" t="t" l="l"/>
              <a:pathLst>
                <a:path h="4397676" w="119962799">
                  <a:moveTo>
                    <a:pt x="119818014" y="4252896"/>
                  </a:moveTo>
                  <a:lnTo>
                    <a:pt x="119962799" y="4252896"/>
                  </a:lnTo>
                  <a:lnTo>
                    <a:pt x="119962799" y="4397676"/>
                  </a:lnTo>
                  <a:lnTo>
                    <a:pt x="119818014" y="4397676"/>
                  </a:lnTo>
                  <a:lnTo>
                    <a:pt x="119818014" y="42528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252896"/>
                  </a:lnTo>
                  <a:lnTo>
                    <a:pt x="0" y="4252896"/>
                  </a:lnTo>
                  <a:lnTo>
                    <a:pt x="0" y="144780"/>
                  </a:lnTo>
                  <a:close/>
                  <a:moveTo>
                    <a:pt x="0" y="4252896"/>
                  </a:moveTo>
                  <a:lnTo>
                    <a:pt x="144780" y="4252896"/>
                  </a:lnTo>
                  <a:lnTo>
                    <a:pt x="144780" y="4397676"/>
                  </a:lnTo>
                  <a:lnTo>
                    <a:pt x="0" y="4397676"/>
                  </a:lnTo>
                  <a:lnTo>
                    <a:pt x="0" y="4252896"/>
                  </a:lnTo>
                  <a:close/>
                  <a:moveTo>
                    <a:pt x="119818014" y="144780"/>
                  </a:moveTo>
                  <a:lnTo>
                    <a:pt x="119962799" y="144780"/>
                  </a:lnTo>
                  <a:lnTo>
                    <a:pt x="119962799" y="4252896"/>
                  </a:lnTo>
                  <a:lnTo>
                    <a:pt x="119818014" y="4252896"/>
                  </a:lnTo>
                  <a:lnTo>
                    <a:pt x="119818014" y="144780"/>
                  </a:lnTo>
                  <a:close/>
                  <a:moveTo>
                    <a:pt x="144780" y="4252896"/>
                  </a:moveTo>
                  <a:lnTo>
                    <a:pt x="119818014" y="4252896"/>
                  </a:lnTo>
                  <a:lnTo>
                    <a:pt x="119818014" y="4397676"/>
                  </a:lnTo>
                  <a:lnTo>
                    <a:pt x="144780" y="4397676"/>
                  </a:lnTo>
                  <a:lnTo>
                    <a:pt x="144780" y="4252896"/>
                  </a:lnTo>
                  <a:close/>
                  <a:moveTo>
                    <a:pt x="119818014" y="0"/>
                  </a:moveTo>
                  <a:lnTo>
                    <a:pt x="119962799" y="0"/>
                  </a:lnTo>
                  <a:lnTo>
                    <a:pt x="119962799" y="144780"/>
                  </a:lnTo>
                  <a:lnTo>
                    <a:pt x="119818014" y="144780"/>
                  </a:lnTo>
                  <a:lnTo>
                    <a:pt x="119818014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19818014" y="0"/>
                  </a:lnTo>
                  <a:lnTo>
                    <a:pt x="119818014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243775" y="4247368"/>
            <a:ext cx="1040736" cy="242434"/>
            <a:chOff x="0" y="0"/>
            <a:chExt cx="1387648" cy="323246"/>
          </a:xfrm>
        </p:grpSpPr>
        <p:grpSp>
          <p:nvGrpSpPr>
            <p:cNvPr name="Group 23" id="23"/>
            <p:cNvGrpSpPr>
              <a:grpSpLocks noChangeAspect="true"/>
            </p:cNvGrpSpPr>
            <p:nvPr/>
          </p:nvGrpSpPr>
          <p:grpSpPr>
            <a:xfrm rot="0">
              <a:off x="1068722" y="4321"/>
              <a:ext cx="318925" cy="318925"/>
              <a:chOff x="0" y="0"/>
              <a:chExt cx="495300" cy="4953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</p:sp>
        </p:grpSp>
        <p:grpSp>
          <p:nvGrpSpPr>
            <p:cNvPr name="Group 26" id="26"/>
            <p:cNvGrpSpPr>
              <a:grpSpLocks noChangeAspect="true"/>
            </p:cNvGrpSpPr>
            <p:nvPr/>
          </p:nvGrpSpPr>
          <p:grpSpPr>
            <a:xfrm rot="0">
              <a:off x="548378" y="0"/>
              <a:ext cx="318925" cy="318925"/>
              <a:chOff x="0" y="0"/>
              <a:chExt cx="495300" cy="4953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  <p:grpSp>
          <p:nvGrpSpPr>
            <p:cNvPr name="Group 29" id="29"/>
            <p:cNvGrpSpPr>
              <a:grpSpLocks noChangeAspect="true"/>
            </p:cNvGrpSpPr>
            <p:nvPr/>
          </p:nvGrpSpPr>
          <p:grpSpPr>
            <a:xfrm rot="0">
              <a:off x="0" y="0"/>
              <a:ext cx="318925" cy="318925"/>
              <a:chOff x="0" y="0"/>
              <a:chExt cx="495300" cy="4953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31" id="31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</p:grpSp>
      <p:sp>
        <p:nvSpPr>
          <p:cNvPr name="TextBox 32" id="32"/>
          <p:cNvSpPr txBox="true"/>
          <p:nvPr/>
        </p:nvSpPr>
        <p:spPr>
          <a:xfrm rot="0">
            <a:off x="1410479" y="5169943"/>
            <a:ext cx="6582826" cy="348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91"/>
              </a:lnSpc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 1. Input Jumlah Mahasiswa: Pengguna diminta untuk memasukkan jumlah mahasiswa yang akan dimasukkan ke dalam sistem.</a:t>
            </a:r>
          </a:p>
          <a:p>
            <a:pPr>
              <a:lnSpc>
                <a:spcPts val="1991"/>
              </a:lnSpc>
            </a:pPr>
          </a:p>
          <a:p>
            <a:pPr>
              <a:lnSpc>
                <a:spcPts val="1991"/>
              </a:lnSpc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 2. </a:t>
            </a:r>
            <a:r>
              <a:rPr lang="en-US" sz="1659">
                <a:solidFill>
                  <a:srgbClr val="000000"/>
                </a:solidFill>
                <a:latin typeface="Telegraf"/>
              </a:rPr>
              <a:t>Input ID dan Nilai Mahasiswa: Program memungkinkan pengguna untuk memasukkan ID dan nilai masing-masing mahasiswa.</a:t>
            </a:r>
          </a:p>
          <a:p>
            <a:pPr>
              <a:lnSpc>
                <a:spcPts val="1991"/>
              </a:lnSpc>
            </a:pPr>
          </a:p>
          <a:p>
            <a:pPr>
              <a:lnSpc>
                <a:spcPts val="1991"/>
              </a:lnSpc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 3. </a:t>
            </a:r>
            <a:r>
              <a:rPr lang="en-US" sz="1659">
                <a:solidFill>
                  <a:srgbClr val="000000"/>
                </a:solidFill>
                <a:latin typeface="Telegraf"/>
              </a:rPr>
              <a:t>Pengurutan Data: Menggunakan algoritma Bubble Sort, program mengurutkan mahasiswa berdasarkan nilai mereka secara ascending.</a:t>
            </a:r>
          </a:p>
          <a:p>
            <a:pPr>
              <a:lnSpc>
                <a:spcPts val="1991"/>
              </a:lnSpc>
            </a:pPr>
          </a:p>
          <a:p>
            <a:pPr>
              <a:lnSpc>
                <a:spcPts val="1991"/>
              </a:lnSpc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4. </a:t>
            </a:r>
            <a:r>
              <a:rPr lang="en-US" sz="1659">
                <a:solidFill>
                  <a:srgbClr val="000000"/>
                </a:solidFill>
                <a:latin typeface="Telegraf"/>
              </a:rPr>
              <a:t>Tampilan Hasil Pengurutan: Menampilkan tabel yang memuat ID dan nilai mahasiswa yang sudah diurutkan.</a:t>
            </a:r>
          </a:p>
          <a:p>
            <a:pPr marL="0" indent="0" lvl="0">
              <a:lnSpc>
                <a:spcPts val="199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1028700" y="2720215"/>
            <a:ext cx="6959664" cy="6538085"/>
            <a:chOff x="0" y="0"/>
            <a:chExt cx="3995786" cy="37537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3903076" cy="3661032"/>
            </a:xfrm>
            <a:custGeom>
              <a:avLst/>
              <a:gdLst/>
              <a:ahLst/>
              <a:cxnLst/>
              <a:rect r="r" b="b" t="t" l="l"/>
              <a:pathLst>
                <a:path h="3661032" w="3903076">
                  <a:moveTo>
                    <a:pt x="0" y="3606422"/>
                  </a:moveTo>
                  <a:lnTo>
                    <a:pt x="0" y="3661032"/>
                  </a:lnTo>
                  <a:lnTo>
                    <a:pt x="3903076" y="3661032"/>
                  </a:lnTo>
                  <a:lnTo>
                    <a:pt x="3903076" y="0"/>
                  </a:lnTo>
                  <a:lnTo>
                    <a:pt x="3848465" y="0"/>
                  </a:lnTo>
                  <a:lnTo>
                    <a:pt x="3848465" y="3606422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3928476" cy="3686432"/>
            </a:xfrm>
            <a:custGeom>
              <a:avLst/>
              <a:gdLst/>
              <a:ahLst/>
              <a:cxnLst/>
              <a:rect r="r" b="b" t="t" l="l"/>
              <a:pathLst>
                <a:path h="3686432" w="3928476">
                  <a:moveTo>
                    <a:pt x="3861165" y="0"/>
                  </a:moveTo>
                  <a:lnTo>
                    <a:pt x="3861165" y="12700"/>
                  </a:lnTo>
                  <a:lnTo>
                    <a:pt x="3915776" y="12700"/>
                  </a:lnTo>
                  <a:lnTo>
                    <a:pt x="3915776" y="3673732"/>
                  </a:lnTo>
                  <a:lnTo>
                    <a:pt x="12700" y="3673732"/>
                  </a:lnTo>
                  <a:lnTo>
                    <a:pt x="12700" y="3619122"/>
                  </a:lnTo>
                  <a:lnTo>
                    <a:pt x="0" y="3619122"/>
                  </a:lnTo>
                  <a:lnTo>
                    <a:pt x="0" y="3686432"/>
                  </a:lnTo>
                  <a:lnTo>
                    <a:pt x="3928476" y="3686432"/>
                  </a:lnTo>
                  <a:lnTo>
                    <a:pt x="392847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3903075" cy="3661032"/>
            </a:xfrm>
            <a:custGeom>
              <a:avLst/>
              <a:gdLst/>
              <a:ahLst/>
              <a:cxnLst/>
              <a:rect r="r" b="b" t="t" l="l"/>
              <a:pathLst>
                <a:path h="3661032" w="3903075">
                  <a:moveTo>
                    <a:pt x="0" y="0"/>
                  </a:moveTo>
                  <a:lnTo>
                    <a:pt x="3903075" y="0"/>
                  </a:lnTo>
                  <a:lnTo>
                    <a:pt x="3903075" y="3661032"/>
                  </a:lnTo>
                  <a:lnTo>
                    <a:pt x="0" y="3661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928476" cy="3686432"/>
            </a:xfrm>
            <a:custGeom>
              <a:avLst/>
              <a:gdLst/>
              <a:ahLst/>
              <a:cxnLst/>
              <a:rect r="r" b="b" t="t" l="l"/>
              <a:pathLst>
                <a:path h="3686432" w="3928476">
                  <a:moveTo>
                    <a:pt x="80010" y="3686432"/>
                  </a:moveTo>
                  <a:lnTo>
                    <a:pt x="3928476" y="3686432"/>
                  </a:lnTo>
                  <a:lnTo>
                    <a:pt x="3928476" y="80010"/>
                  </a:lnTo>
                  <a:lnTo>
                    <a:pt x="3928476" y="67310"/>
                  </a:lnTo>
                  <a:lnTo>
                    <a:pt x="3928476" y="0"/>
                  </a:lnTo>
                  <a:lnTo>
                    <a:pt x="0" y="0"/>
                  </a:lnTo>
                  <a:lnTo>
                    <a:pt x="0" y="3686432"/>
                  </a:lnTo>
                  <a:lnTo>
                    <a:pt x="67310" y="3686432"/>
                  </a:lnTo>
                  <a:lnTo>
                    <a:pt x="80010" y="3686432"/>
                  </a:lnTo>
                  <a:close/>
                  <a:moveTo>
                    <a:pt x="12700" y="12700"/>
                  </a:moveTo>
                  <a:lnTo>
                    <a:pt x="3915775" y="12700"/>
                  </a:lnTo>
                  <a:lnTo>
                    <a:pt x="3915775" y="3673732"/>
                  </a:lnTo>
                  <a:lnTo>
                    <a:pt x="12700" y="3673732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5848" y="3641429"/>
            <a:ext cx="5425368" cy="2984879"/>
            <a:chOff x="0" y="0"/>
            <a:chExt cx="7233824" cy="3979839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190500"/>
              <a:ext cx="7233824" cy="30318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399"/>
                </a:lnSpc>
              </a:pPr>
              <a:r>
                <a:rPr lang="en-US" sz="6999" spc="349">
                  <a:solidFill>
                    <a:srgbClr val="000000"/>
                  </a:solidFill>
                  <a:latin typeface="Agrandir Wide Bold"/>
                </a:rPr>
                <a:t>Alur Kerja </a:t>
              </a:r>
            </a:p>
          </p:txBody>
        </p:sp>
        <p:sp>
          <p:nvSpPr>
            <p:cNvPr name="Freeform 15" id="15"/>
            <p:cNvSpPr/>
            <p:nvPr/>
          </p:nvSpPr>
          <p:spPr>
            <a:xfrm flipH="false" flipV="false" rot="0">
              <a:off x="0" y="3603480"/>
              <a:ext cx="2346372" cy="376358"/>
            </a:xfrm>
            <a:custGeom>
              <a:avLst/>
              <a:gdLst/>
              <a:ahLst/>
              <a:cxnLst/>
              <a:rect r="r" b="b" t="t" l="l"/>
              <a:pathLst>
                <a:path h="376358" w="2346372">
                  <a:moveTo>
                    <a:pt x="0" y="0"/>
                  </a:moveTo>
                  <a:lnTo>
                    <a:pt x="2346372" y="0"/>
                  </a:lnTo>
                  <a:lnTo>
                    <a:pt x="2346372" y="376359"/>
                  </a:lnTo>
                  <a:lnTo>
                    <a:pt x="0" y="376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-624931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8491701" y="1794214"/>
            <a:ext cx="9669112" cy="8304018"/>
            <a:chOff x="0" y="0"/>
            <a:chExt cx="5551374" cy="476762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80010" y="80010"/>
              <a:ext cx="5458664" cy="4674916"/>
            </a:xfrm>
            <a:custGeom>
              <a:avLst/>
              <a:gdLst/>
              <a:ahLst/>
              <a:cxnLst/>
              <a:rect r="r" b="b" t="t" l="l"/>
              <a:pathLst>
                <a:path h="4674916" w="5458664">
                  <a:moveTo>
                    <a:pt x="0" y="4620306"/>
                  </a:moveTo>
                  <a:lnTo>
                    <a:pt x="0" y="4674916"/>
                  </a:lnTo>
                  <a:lnTo>
                    <a:pt x="5458664" y="4674916"/>
                  </a:lnTo>
                  <a:lnTo>
                    <a:pt x="5458664" y="0"/>
                  </a:lnTo>
                  <a:lnTo>
                    <a:pt x="5404054" y="0"/>
                  </a:lnTo>
                  <a:lnTo>
                    <a:pt x="5404054" y="4620306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67310" y="67310"/>
              <a:ext cx="5484064" cy="4700316"/>
            </a:xfrm>
            <a:custGeom>
              <a:avLst/>
              <a:gdLst/>
              <a:ahLst/>
              <a:cxnLst/>
              <a:rect r="r" b="b" t="t" l="l"/>
              <a:pathLst>
                <a:path h="4700316" w="5484064">
                  <a:moveTo>
                    <a:pt x="5416754" y="0"/>
                  </a:moveTo>
                  <a:lnTo>
                    <a:pt x="5416754" y="12700"/>
                  </a:lnTo>
                  <a:lnTo>
                    <a:pt x="5471364" y="12700"/>
                  </a:lnTo>
                  <a:lnTo>
                    <a:pt x="5471364" y="4687616"/>
                  </a:lnTo>
                  <a:lnTo>
                    <a:pt x="12700" y="4687616"/>
                  </a:lnTo>
                  <a:lnTo>
                    <a:pt x="12700" y="4633006"/>
                  </a:lnTo>
                  <a:lnTo>
                    <a:pt x="0" y="4633006"/>
                  </a:lnTo>
                  <a:lnTo>
                    <a:pt x="0" y="4700316"/>
                  </a:lnTo>
                  <a:lnTo>
                    <a:pt x="5484064" y="4700316"/>
                  </a:lnTo>
                  <a:lnTo>
                    <a:pt x="5484064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2700" y="12700"/>
              <a:ext cx="5458664" cy="4674916"/>
            </a:xfrm>
            <a:custGeom>
              <a:avLst/>
              <a:gdLst/>
              <a:ahLst/>
              <a:cxnLst/>
              <a:rect r="r" b="b" t="t" l="l"/>
              <a:pathLst>
                <a:path h="4674916" w="5458664">
                  <a:moveTo>
                    <a:pt x="0" y="0"/>
                  </a:moveTo>
                  <a:lnTo>
                    <a:pt x="5458664" y="0"/>
                  </a:lnTo>
                  <a:lnTo>
                    <a:pt x="5458664" y="4674916"/>
                  </a:lnTo>
                  <a:lnTo>
                    <a:pt x="0" y="467491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484064" cy="4700316"/>
            </a:xfrm>
            <a:custGeom>
              <a:avLst/>
              <a:gdLst/>
              <a:ahLst/>
              <a:cxnLst/>
              <a:rect r="r" b="b" t="t" l="l"/>
              <a:pathLst>
                <a:path h="4700316" w="5484064">
                  <a:moveTo>
                    <a:pt x="80010" y="4700316"/>
                  </a:moveTo>
                  <a:lnTo>
                    <a:pt x="5484064" y="4700316"/>
                  </a:lnTo>
                  <a:lnTo>
                    <a:pt x="5484064" y="80010"/>
                  </a:lnTo>
                  <a:lnTo>
                    <a:pt x="5484064" y="67310"/>
                  </a:lnTo>
                  <a:lnTo>
                    <a:pt x="5484064" y="0"/>
                  </a:lnTo>
                  <a:lnTo>
                    <a:pt x="0" y="0"/>
                  </a:lnTo>
                  <a:lnTo>
                    <a:pt x="0" y="4700316"/>
                  </a:lnTo>
                  <a:lnTo>
                    <a:pt x="67310" y="4700316"/>
                  </a:lnTo>
                  <a:lnTo>
                    <a:pt x="80010" y="4700316"/>
                  </a:lnTo>
                  <a:close/>
                  <a:moveTo>
                    <a:pt x="12700" y="12700"/>
                  </a:moveTo>
                  <a:lnTo>
                    <a:pt x="5471364" y="12700"/>
                  </a:lnTo>
                  <a:lnTo>
                    <a:pt x="5471364" y="4687616"/>
                  </a:lnTo>
                  <a:lnTo>
                    <a:pt x="12700" y="4687616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9802594" y="2720215"/>
            <a:ext cx="843068" cy="833495"/>
            <a:chOff x="0" y="0"/>
            <a:chExt cx="1124091" cy="111132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124091" cy="1111327"/>
            </a:xfrm>
            <a:custGeom>
              <a:avLst/>
              <a:gdLst/>
              <a:ahLst/>
              <a:cxnLst/>
              <a:rect r="r" b="b" t="t" l="l"/>
              <a:pathLst>
                <a:path h="1111327" w="1124091">
                  <a:moveTo>
                    <a:pt x="0" y="0"/>
                  </a:moveTo>
                  <a:lnTo>
                    <a:pt x="1124091" y="0"/>
                  </a:lnTo>
                  <a:lnTo>
                    <a:pt x="1124091" y="1111327"/>
                  </a:lnTo>
                  <a:lnTo>
                    <a:pt x="0" y="1111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-114" r="0" b="-114"/>
              </a:stretch>
            </a:blipFill>
          </p:spPr>
        </p:sp>
        <p:sp>
          <p:nvSpPr>
            <p:cNvPr name="TextBox 23" id="23"/>
            <p:cNvSpPr txBox="true"/>
            <p:nvPr/>
          </p:nvSpPr>
          <p:spPr>
            <a:xfrm rot="0">
              <a:off x="247126" y="94527"/>
              <a:ext cx="594774" cy="8538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1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1234487" y="2663065"/>
            <a:ext cx="6465800" cy="1572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Pengguna diminta untuk memasukkan jumlah mahasiswa dengan ketentuan batas tidak boleh lebih dari 1000.</a:t>
            </a:r>
          </a:p>
          <a:p>
            <a:pPr marL="0" indent="0" lvl="0">
              <a:lnSpc>
                <a:spcPts val="3119"/>
              </a:lnSpc>
            </a:pPr>
          </a:p>
        </p:txBody>
      </p:sp>
      <p:grpSp>
        <p:nvGrpSpPr>
          <p:cNvPr name="Group 25" id="25"/>
          <p:cNvGrpSpPr/>
          <p:nvPr/>
        </p:nvGrpSpPr>
        <p:grpSpPr>
          <a:xfrm rot="0">
            <a:off x="9802594" y="4402333"/>
            <a:ext cx="843068" cy="835404"/>
            <a:chOff x="0" y="0"/>
            <a:chExt cx="1124091" cy="111387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124091" cy="1113872"/>
            </a:xfrm>
            <a:custGeom>
              <a:avLst/>
              <a:gdLst/>
              <a:ahLst/>
              <a:cxnLst/>
              <a:rect r="r" b="b" t="t" l="l"/>
              <a:pathLst>
                <a:path h="1113872" w="1124091">
                  <a:moveTo>
                    <a:pt x="0" y="0"/>
                  </a:moveTo>
                  <a:lnTo>
                    <a:pt x="1124091" y="0"/>
                  </a:lnTo>
                  <a:lnTo>
                    <a:pt x="1124091" y="1113872"/>
                  </a:lnTo>
                  <a:lnTo>
                    <a:pt x="0" y="1113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7" id="27"/>
            <p:cNvSpPr txBox="true"/>
            <p:nvPr/>
          </p:nvSpPr>
          <p:spPr>
            <a:xfrm rot="0">
              <a:off x="247126" y="94527"/>
              <a:ext cx="594774" cy="8538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2</a:t>
              </a: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1234487" y="4354708"/>
            <a:ext cx="6180050" cy="1510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83"/>
              </a:lnSpc>
            </a:pPr>
            <a:r>
              <a:rPr lang="en-US" sz="2295">
                <a:solidFill>
                  <a:srgbClr val="000000"/>
                </a:solidFill>
                <a:latin typeface="Telegraf"/>
              </a:rPr>
              <a:t>Pengguna diminta untuk memasukkan ID mahasiswa berupa 3 digit akhir dari nim mahasiswa.</a:t>
            </a:r>
          </a:p>
          <a:p>
            <a:pPr marL="0" indent="0" lvl="0">
              <a:lnSpc>
                <a:spcPts val="2983"/>
              </a:lnSpc>
            </a:pPr>
          </a:p>
        </p:txBody>
      </p:sp>
      <p:grpSp>
        <p:nvGrpSpPr>
          <p:cNvPr name="Group 29" id="29"/>
          <p:cNvGrpSpPr/>
          <p:nvPr/>
        </p:nvGrpSpPr>
        <p:grpSpPr>
          <a:xfrm rot="0">
            <a:off x="9802594" y="5989257"/>
            <a:ext cx="843068" cy="835404"/>
            <a:chOff x="0" y="0"/>
            <a:chExt cx="1124091" cy="1113872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124091" cy="1113872"/>
            </a:xfrm>
            <a:custGeom>
              <a:avLst/>
              <a:gdLst/>
              <a:ahLst/>
              <a:cxnLst/>
              <a:rect r="r" b="b" t="t" l="l"/>
              <a:pathLst>
                <a:path h="1113872" w="1124091">
                  <a:moveTo>
                    <a:pt x="0" y="0"/>
                  </a:moveTo>
                  <a:lnTo>
                    <a:pt x="1124091" y="0"/>
                  </a:lnTo>
                  <a:lnTo>
                    <a:pt x="1124091" y="1113872"/>
                  </a:lnTo>
                  <a:lnTo>
                    <a:pt x="0" y="1113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1" id="31"/>
            <p:cNvSpPr txBox="true"/>
            <p:nvPr/>
          </p:nvSpPr>
          <p:spPr>
            <a:xfrm rot="0">
              <a:off x="247126" y="94527"/>
              <a:ext cx="594774" cy="8538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3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1234487" y="5932107"/>
            <a:ext cx="5547318" cy="1185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Pengguna diminta untuk memasukkan nilai mahasiswa.</a:t>
            </a:r>
          </a:p>
          <a:p>
            <a:pPr marL="0" indent="0" lvl="0">
              <a:lnSpc>
                <a:spcPts val="3119"/>
              </a:lnSpc>
            </a:pPr>
          </a:p>
        </p:txBody>
      </p:sp>
      <p:grpSp>
        <p:nvGrpSpPr>
          <p:cNvPr name="Group 33" id="33"/>
          <p:cNvGrpSpPr/>
          <p:nvPr/>
        </p:nvGrpSpPr>
        <p:grpSpPr>
          <a:xfrm rot="0">
            <a:off x="9802594" y="7345731"/>
            <a:ext cx="843068" cy="835404"/>
            <a:chOff x="0" y="0"/>
            <a:chExt cx="1124091" cy="1113872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124091" cy="1113872"/>
            </a:xfrm>
            <a:custGeom>
              <a:avLst/>
              <a:gdLst/>
              <a:ahLst/>
              <a:cxnLst/>
              <a:rect r="r" b="b" t="t" l="l"/>
              <a:pathLst>
                <a:path h="1113872" w="1124091">
                  <a:moveTo>
                    <a:pt x="0" y="0"/>
                  </a:moveTo>
                  <a:lnTo>
                    <a:pt x="1124091" y="0"/>
                  </a:lnTo>
                  <a:lnTo>
                    <a:pt x="1124091" y="1113872"/>
                  </a:lnTo>
                  <a:lnTo>
                    <a:pt x="0" y="1113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5" id="35"/>
            <p:cNvSpPr txBox="true"/>
            <p:nvPr/>
          </p:nvSpPr>
          <p:spPr>
            <a:xfrm rot="0">
              <a:off x="247126" y="94527"/>
              <a:ext cx="594774" cy="8538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4</a:t>
              </a: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1234487" y="7288581"/>
            <a:ext cx="5731014" cy="1185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Kemudian nilai tersebut akan  diurutkan berdasarkan nilai (tertinggi – terendah). </a:t>
            </a:r>
          </a:p>
          <a:p>
            <a:pPr marL="0" indent="0" lvl="0">
              <a:lnSpc>
                <a:spcPts val="3119"/>
              </a:lnSpc>
            </a:pPr>
          </a:p>
        </p:txBody>
      </p:sp>
      <p:sp>
        <p:nvSpPr>
          <p:cNvPr name="TextBox 37" id="37"/>
          <p:cNvSpPr txBox="true"/>
          <p:nvPr/>
        </p:nvSpPr>
        <p:spPr>
          <a:xfrm rot="0">
            <a:off x="13326257" y="1152525"/>
            <a:ext cx="3933043" cy="434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20"/>
              </a:lnSpc>
            </a:pPr>
            <a:r>
              <a:rPr lang="en-US" sz="2600">
                <a:solidFill>
                  <a:srgbClr val="000000"/>
                </a:solidFill>
                <a:latin typeface="Telegraf"/>
              </a:rPr>
              <a:t>1 Juni 2021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028700" y="1152525"/>
            <a:ext cx="3933043" cy="434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120"/>
              </a:lnSpc>
            </a:pPr>
            <a:r>
              <a:rPr lang="en-US" sz="2600">
                <a:solidFill>
                  <a:srgbClr val="000000"/>
                </a:solidFill>
                <a:latin typeface="Telegraf"/>
              </a:rPr>
              <a:t>Perusahaan MDM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9802594" y="8609760"/>
            <a:ext cx="843068" cy="833113"/>
            <a:chOff x="0" y="0"/>
            <a:chExt cx="1124091" cy="1110817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124091" cy="1110817"/>
            </a:xfrm>
            <a:custGeom>
              <a:avLst/>
              <a:gdLst/>
              <a:ahLst/>
              <a:cxnLst/>
              <a:rect r="r" b="b" t="t" l="l"/>
              <a:pathLst>
                <a:path h="1110817" w="1124091">
                  <a:moveTo>
                    <a:pt x="0" y="0"/>
                  </a:moveTo>
                  <a:lnTo>
                    <a:pt x="1124091" y="0"/>
                  </a:lnTo>
                  <a:lnTo>
                    <a:pt x="1124091" y="1110817"/>
                  </a:lnTo>
                  <a:lnTo>
                    <a:pt x="0" y="11108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-137" r="0" b="-137"/>
              </a:stretch>
            </a:blipFill>
          </p:spPr>
        </p:sp>
        <p:sp>
          <p:nvSpPr>
            <p:cNvPr name="TextBox 41" id="41"/>
            <p:cNvSpPr txBox="true"/>
            <p:nvPr/>
          </p:nvSpPr>
          <p:spPr>
            <a:xfrm rot="0">
              <a:off x="247126" y="94527"/>
              <a:ext cx="594774" cy="8508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5</a:t>
              </a: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11050790" y="8526050"/>
            <a:ext cx="6363747" cy="1572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Kemudian hasil output akan keluar berupa nilai yang telah di urutkan beserta dengan ID dari mahasiswa yang bersangkutan.</a:t>
            </a:r>
          </a:p>
          <a:p>
            <a:pPr marL="0" indent="0" lvl="0">
              <a:lnSpc>
                <a:spcPts val="311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939231" y="1358900"/>
            <a:ext cx="6523094" cy="8229600"/>
            <a:chOff x="0" y="0"/>
            <a:chExt cx="4319872" cy="544999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4227162" cy="5357284"/>
            </a:xfrm>
            <a:custGeom>
              <a:avLst/>
              <a:gdLst/>
              <a:ahLst/>
              <a:cxnLst/>
              <a:rect r="r" b="b" t="t" l="l"/>
              <a:pathLst>
                <a:path h="5357284" w="4227162">
                  <a:moveTo>
                    <a:pt x="0" y="5302673"/>
                  </a:moveTo>
                  <a:lnTo>
                    <a:pt x="0" y="5357284"/>
                  </a:lnTo>
                  <a:lnTo>
                    <a:pt x="4227162" y="5357284"/>
                  </a:lnTo>
                  <a:lnTo>
                    <a:pt x="4227162" y="0"/>
                  </a:lnTo>
                  <a:lnTo>
                    <a:pt x="4172552" y="0"/>
                  </a:lnTo>
                  <a:lnTo>
                    <a:pt x="4172552" y="5302673"/>
                  </a:lnTo>
                  <a:close/>
                </a:path>
              </a:pathLst>
            </a:custGeom>
            <a:solidFill>
              <a:srgbClr val="A1EFE7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4252562" cy="5382684"/>
            </a:xfrm>
            <a:custGeom>
              <a:avLst/>
              <a:gdLst/>
              <a:ahLst/>
              <a:cxnLst/>
              <a:rect r="r" b="b" t="t" l="l"/>
              <a:pathLst>
                <a:path h="5382684" w="4252562">
                  <a:moveTo>
                    <a:pt x="4185252" y="0"/>
                  </a:moveTo>
                  <a:lnTo>
                    <a:pt x="4185252" y="12700"/>
                  </a:lnTo>
                  <a:lnTo>
                    <a:pt x="4239862" y="12700"/>
                  </a:lnTo>
                  <a:lnTo>
                    <a:pt x="4239862" y="5369984"/>
                  </a:lnTo>
                  <a:lnTo>
                    <a:pt x="12700" y="5369984"/>
                  </a:lnTo>
                  <a:lnTo>
                    <a:pt x="12700" y="5315373"/>
                  </a:lnTo>
                  <a:lnTo>
                    <a:pt x="0" y="5315373"/>
                  </a:lnTo>
                  <a:lnTo>
                    <a:pt x="0" y="5382684"/>
                  </a:lnTo>
                  <a:lnTo>
                    <a:pt x="4252562" y="5382684"/>
                  </a:lnTo>
                  <a:lnTo>
                    <a:pt x="4252562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4227162" cy="5357283"/>
            </a:xfrm>
            <a:custGeom>
              <a:avLst/>
              <a:gdLst/>
              <a:ahLst/>
              <a:cxnLst/>
              <a:rect r="r" b="b" t="t" l="l"/>
              <a:pathLst>
                <a:path h="5357283" w="4227162">
                  <a:moveTo>
                    <a:pt x="0" y="0"/>
                  </a:moveTo>
                  <a:lnTo>
                    <a:pt x="4227162" y="0"/>
                  </a:lnTo>
                  <a:lnTo>
                    <a:pt x="4227162" y="5357283"/>
                  </a:lnTo>
                  <a:lnTo>
                    <a:pt x="0" y="535728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252562" cy="5382683"/>
            </a:xfrm>
            <a:custGeom>
              <a:avLst/>
              <a:gdLst/>
              <a:ahLst/>
              <a:cxnLst/>
              <a:rect r="r" b="b" t="t" l="l"/>
              <a:pathLst>
                <a:path h="5382683" w="4252562">
                  <a:moveTo>
                    <a:pt x="80010" y="5382683"/>
                  </a:moveTo>
                  <a:lnTo>
                    <a:pt x="4252562" y="5382683"/>
                  </a:lnTo>
                  <a:lnTo>
                    <a:pt x="4252562" y="80010"/>
                  </a:lnTo>
                  <a:lnTo>
                    <a:pt x="4252562" y="67310"/>
                  </a:lnTo>
                  <a:lnTo>
                    <a:pt x="4252562" y="0"/>
                  </a:lnTo>
                  <a:lnTo>
                    <a:pt x="0" y="0"/>
                  </a:lnTo>
                  <a:lnTo>
                    <a:pt x="0" y="5382683"/>
                  </a:lnTo>
                  <a:lnTo>
                    <a:pt x="67310" y="5382683"/>
                  </a:lnTo>
                  <a:lnTo>
                    <a:pt x="80010" y="5382683"/>
                  </a:lnTo>
                  <a:close/>
                  <a:moveTo>
                    <a:pt x="12700" y="12700"/>
                  </a:moveTo>
                  <a:lnTo>
                    <a:pt x="4239862" y="12700"/>
                  </a:lnTo>
                  <a:lnTo>
                    <a:pt x="4239862" y="5369983"/>
                  </a:lnTo>
                  <a:lnTo>
                    <a:pt x="12700" y="5369983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266437" y="1630700"/>
            <a:ext cx="1040736" cy="242434"/>
            <a:chOff x="0" y="0"/>
            <a:chExt cx="1387648" cy="323246"/>
          </a:xfrm>
        </p:grpSpPr>
        <p:grpSp>
          <p:nvGrpSpPr>
            <p:cNvPr name="Group 14" id="14"/>
            <p:cNvGrpSpPr>
              <a:grpSpLocks noChangeAspect="true"/>
            </p:cNvGrpSpPr>
            <p:nvPr/>
          </p:nvGrpSpPr>
          <p:grpSpPr>
            <a:xfrm rot="0">
              <a:off x="1068722" y="4321"/>
              <a:ext cx="318925" cy="318925"/>
              <a:chOff x="0" y="0"/>
              <a:chExt cx="495300" cy="4953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</p:sp>
        </p:grpSp>
        <p:grpSp>
          <p:nvGrpSpPr>
            <p:cNvPr name="Group 17" id="17"/>
            <p:cNvGrpSpPr>
              <a:grpSpLocks noChangeAspect="true"/>
            </p:cNvGrpSpPr>
            <p:nvPr/>
          </p:nvGrpSpPr>
          <p:grpSpPr>
            <a:xfrm rot="0">
              <a:off x="548378" y="0"/>
              <a:ext cx="318925" cy="318925"/>
              <a:chOff x="0" y="0"/>
              <a:chExt cx="495300" cy="4953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  <p:grpSp>
          <p:nvGrpSpPr>
            <p:cNvPr name="Group 20" id="20"/>
            <p:cNvGrpSpPr>
              <a:grpSpLocks noChangeAspect="true"/>
            </p:cNvGrpSpPr>
            <p:nvPr/>
          </p:nvGrpSpPr>
          <p:grpSpPr>
            <a:xfrm rot="0">
              <a:off x="0" y="0"/>
              <a:ext cx="318925" cy="318925"/>
              <a:chOff x="0" y="0"/>
              <a:chExt cx="495300" cy="4953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</p:grpSp>
      <p:sp>
        <p:nvSpPr>
          <p:cNvPr name="Freeform 23" id="23"/>
          <p:cNvSpPr/>
          <p:nvPr/>
        </p:nvSpPr>
        <p:spPr>
          <a:xfrm flipH="false" flipV="false" rot="0">
            <a:off x="2738694" y="1630700"/>
            <a:ext cx="2924168" cy="7602837"/>
          </a:xfrm>
          <a:custGeom>
            <a:avLst/>
            <a:gdLst/>
            <a:ahLst/>
            <a:cxnLst/>
            <a:rect r="r" b="b" t="t" l="l"/>
            <a:pathLst>
              <a:path h="7602837" w="2924168">
                <a:moveTo>
                  <a:pt x="0" y="0"/>
                </a:moveTo>
                <a:lnTo>
                  <a:pt x="2924168" y="0"/>
                </a:lnTo>
                <a:lnTo>
                  <a:pt x="2924168" y="7602837"/>
                </a:lnTo>
                <a:lnTo>
                  <a:pt x="0" y="76028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-1304146" y="440816"/>
            <a:ext cx="9814396" cy="587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FLOWCHART PROGRAM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2905639" y="1863751"/>
            <a:ext cx="12476723" cy="6173469"/>
            <a:chOff x="0" y="0"/>
            <a:chExt cx="7163321" cy="35444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7070611" cy="3451693"/>
            </a:xfrm>
            <a:custGeom>
              <a:avLst/>
              <a:gdLst/>
              <a:ahLst/>
              <a:cxnLst/>
              <a:rect r="r" b="b" t="t" l="l"/>
              <a:pathLst>
                <a:path h="3451693" w="7070611">
                  <a:moveTo>
                    <a:pt x="0" y="3397084"/>
                  </a:moveTo>
                  <a:lnTo>
                    <a:pt x="0" y="3451693"/>
                  </a:lnTo>
                  <a:lnTo>
                    <a:pt x="7070611" y="345169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3397084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7096011" cy="3477093"/>
            </a:xfrm>
            <a:custGeom>
              <a:avLst/>
              <a:gdLst/>
              <a:ahLst/>
              <a:cxnLst/>
              <a:rect r="r" b="b" t="t" l="l"/>
              <a:pathLst>
                <a:path h="3477093" w="7096011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3464393"/>
                  </a:lnTo>
                  <a:lnTo>
                    <a:pt x="12700" y="3464393"/>
                  </a:lnTo>
                  <a:lnTo>
                    <a:pt x="12700" y="3409784"/>
                  </a:lnTo>
                  <a:lnTo>
                    <a:pt x="0" y="3409784"/>
                  </a:lnTo>
                  <a:lnTo>
                    <a:pt x="0" y="3477093"/>
                  </a:lnTo>
                  <a:lnTo>
                    <a:pt x="7096011" y="347709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7070611" cy="3451694"/>
            </a:xfrm>
            <a:custGeom>
              <a:avLst/>
              <a:gdLst/>
              <a:ahLst/>
              <a:cxnLst/>
              <a:rect r="r" b="b" t="t" l="l"/>
              <a:pathLst>
                <a:path h="3451694" w="7070611">
                  <a:moveTo>
                    <a:pt x="0" y="0"/>
                  </a:moveTo>
                  <a:lnTo>
                    <a:pt x="7070611" y="0"/>
                  </a:lnTo>
                  <a:lnTo>
                    <a:pt x="7070611" y="3451694"/>
                  </a:lnTo>
                  <a:lnTo>
                    <a:pt x="0" y="345169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096011" cy="3477094"/>
            </a:xfrm>
            <a:custGeom>
              <a:avLst/>
              <a:gdLst/>
              <a:ahLst/>
              <a:cxnLst/>
              <a:rect r="r" b="b" t="t" l="l"/>
              <a:pathLst>
                <a:path h="3477094" w="7096011">
                  <a:moveTo>
                    <a:pt x="80010" y="3477094"/>
                  </a:moveTo>
                  <a:lnTo>
                    <a:pt x="7096011" y="3477094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3477094"/>
                  </a:lnTo>
                  <a:lnTo>
                    <a:pt x="67310" y="3477094"/>
                  </a:lnTo>
                  <a:lnTo>
                    <a:pt x="80010" y="3477094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3464394"/>
                  </a:lnTo>
                  <a:lnTo>
                    <a:pt x="12700" y="346439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2995221" y="2015426"/>
            <a:ext cx="11779448" cy="5584370"/>
          </a:xfrm>
          <a:custGeom>
            <a:avLst/>
            <a:gdLst/>
            <a:ahLst/>
            <a:cxnLst/>
            <a:rect r="r" b="b" t="t" l="l"/>
            <a:pathLst>
              <a:path h="5584370" w="11779448">
                <a:moveTo>
                  <a:pt x="0" y="0"/>
                </a:moveTo>
                <a:lnTo>
                  <a:pt x="11779449" y="0"/>
                </a:lnTo>
                <a:lnTo>
                  <a:pt x="11779449" y="5584370"/>
                </a:lnTo>
                <a:lnTo>
                  <a:pt x="0" y="55843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987" r="0" b="-12987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-929451" y="710946"/>
            <a:ext cx="9814396" cy="587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ANTARMUKA PROGRAM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449810" y="1670175"/>
            <a:ext cx="17414803" cy="8616825"/>
            <a:chOff x="0" y="0"/>
            <a:chExt cx="7163321" cy="35444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7070611" cy="3451693"/>
            </a:xfrm>
            <a:custGeom>
              <a:avLst/>
              <a:gdLst/>
              <a:ahLst/>
              <a:cxnLst/>
              <a:rect r="r" b="b" t="t" l="l"/>
              <a:pathLst>
                <a:path h="3451693" w="7070611">
                  <a:moveTo>
                    <a:pt x="0" y="3397084"/>
                  </a:moveTo>
                  <a:lnTo>
                    <a:pt x="0" y="3451693"/>
                  </a:lnTo>
                  <a:lnTo>
                    <a:pt x="7070611" y="345169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3397084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7096011" cy="3477093"/>
            </a:xfrm>
            <a:custGeom>
              <a:avLst/>
              <a:gdLst/>
              <a:ahLst/>
              <a:cxnLst/>
              <a:rect r="r" b="b" t="t" l="l"/>
              <a:pathLst>
                <a:path h="3477093" w="7096011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3464393"/>
                  </a:lnTo>
                  <a:lnTo>
                    <a:pt x="12700" y="3464393"/>
                  </a:lnTo>
                  <a:lnTo>
                    <a:pt x="12700" y="3409784"/>
                  </a:lnTo>
                  <a:lnTo>
                    <a:pt x="0" y="3409784"/>
                  </a:lnTo>
                  <a:lnTo>
                    <a:pt x="0" y="3477093"/>
                  </a:lnTo>
                  <a:lnTo>
                    <a:pt x="7096011" y="347709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7070611" cy="3451694"/>
            </a:xfrm>
            <a:custGeom>
              <a:avLst/>
              <a:gdLst/>
              <a:ahLst/>
              <a:cxnLst/>
              <a:rect r="r" b="b" t="t" l="l"/>
              <a:pathLst>
                <a:path h="3451694" w="7070611">
                  <a:moveTo>
                    <a:pt x="0" y="0"/>
                  </a:moveTo>
                  <a:lnTo>
                    <a:pt x="7070611" y="0"/>
                  </a:lnTo>
                  <a:lnTo>
                    <a:pt x="7070611" y="3451694"/>
                  </a:lnTo>
                  <a:lnTo>
                    <a:pt x="0" y="345169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096011" cy="3477094"/>
            </a:xfrm>
            <a:custGeom>
              <a:avLst/>
              <a:gdLst/>
              <a:ahLst/>
              <a:cxnLst/>
              <a:rect r="r" b="b" t="t" l="l"/>
              <a:pathLst>
                <a:path h="3477094" w="7096011">
                  <a:moveTo>
                    <a:pt x="80010" y="3477094"/>
                  </a:moveTo>
                  <a:lnTo>
                    <a:pt x="7096011" y="3477094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3477094"/>
                  </a:lnTo>
                  <a:lnTo>
                    <a:pt x="67310" y="3477094"/>
                  </a:lnTo>
                  <a:lnTo>
                    <a:pt x="80010" y="3477094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3464394"/>
                  </a:lnTo>
                  <a:lnTo>
                    <a:pt x="12700" y="346439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888481" y="1900941"/>
            <a:ext cx="16370819" cy="7846776"/>
          </a:xfrm>
          <a:custGeom>
            <a:avLst/>
            <a:gdLst/>
            <a:ahLst/>
            <a:cxnLst/>
            <a:rect r="r" b="b" t="t" l="l"/>
            <a:pathLst>
              <a:path h="7846776" w="16370819">
                <a:moveTo>
                  <a:pt x="0" y="0"/>
                </a:moveTo>
                <a:lnTo>
                  <a:pt x="16370819" y="0"/>
                </a:lnTo>
                <a:lnTo>
                  <a:pt x="16370819" y="7846775"/>
                </a:lnTo>
                <a:lnTo>
                  <a:pt x="0" y="7846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766" r="0" b="-2766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-929451" y="710946"/>
            <a:ext cx="9814396" cy="587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KODE PROGRAM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449810" y="2057978"/>
            <a:ext cx="17414803" cy="6534932"/>
            <a:chOff x="0" y="0"/>
            <a:chExt cx="7163321" cy="26880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7070611" cy="2595338"/>
            </a:xfrm>
            <a:custGeom>
              <a:avLst/>
              <a:gdLst/>
              <a:ahLst/>
              <a:cxnLst/>
              <a:rect r="r" b="b" t="t" l="l"/>
              <a:pathLst>
                <a:path h="2595338" w="7070611">
                  <a:moveTo>
                    <a:pt x="0" y="2540728"/>
                  </a:moveTo>
                  <a:lnTo>
                    <a:pt x="0" y="2595338"/>
                  </a:lnTo>
                  <a:lnTo>
                    <a:pt x="7070611" y="2595338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2540728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7096011" cy="2620738"/>
            </a:xfrm>
            <a:custGeom>
              <a:avLst/>
              <a:gdLst/>
              <a:ahLst/>
              <a:cxnLst/>
              <a:rect r="r" b="b" t="t" l="l"/>
              <a:pathLst>
                <a:path h="2620738" w="7096011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2608038"/>
                  </a:lnTo>
                  <a:lnTo>
                    <a:pt x="12700" y="2608038"/>
                  </a:lnTo>
                  <a:lnTo>
                    <a:pt x="12700" y="2553428"/>
                  </a:lnTo>
                  <a:lnTo>
                    <a:pt x="0" y="2553428"/>
                  </a:lnTo>
                  <a:lnTo>
                    <a:pt x="0" y="2620738"/>
                  </a:lnTo>
                  <a:lnTo>
                    <a:pt x="7096011" y="2620738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7070611" cy="2595338"/>
            </a:xfrm>
            <a:custGeom>
              <a:avLst/>
              <a:gdLst/>
              <a:ahLst/>
              <a:cxnLst/>
              <a:rect r="r" b="b" t="t" l="l"/>
              <a:pathLst>
                <a:path h="2595338" w="7070611">
                  <a:moveTo>
                    <a:pt x="0" y="0"/>
                  </a:moveTo>
                  <a:lnTo>
                    <a:pt x="7070611" y="0"/>
                  </a:lnTo>
                  <a:lnTo>
                    <a:pt x="7070611" y="2595338"/>
                  </a:lnTo>
                  <a:lnTo>
                    <a:pt x="0" y="259533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096011" cy="2620738"/>
            </a:xfrm>
            <a:custGeom>
              <a:avLst/>
              <a:gdLst/>
              <a:ahLst/>
              <a:cxnLst/>
              <a:rect r="r" b="b" t="t" l="l"/>
              <a:pathLst>
                <a:path h="2620738" w="7096011">
                  <a:moveTo>
                    <a:pt x="80010" y="2620738"/>
                  </a:moveTo>
                  <a:lnTo>
                    <a:pt x="7096011" y="2620738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2620738"/>
                  </a:lnTo>
                  <a:lnTo>
                    <a:pt x="67310" y="2620738"/>
                  </a:lnTo>
                  <a:lnTo>
                    <a:pt x="80010" y="2620738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2608038"/>
                  </a:lnTo>
                  <a:lnTo>
                    <a:pt x="12700" y="260803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097545" y="2842972"/>
            <a:ext cx="15574801" cy="4601056"/>
          </a:xfrm>
          <a:custGeom>
            <a:avLst/>
            <a:gdLst/>
            <a:ahLst/>
            <a:cxnLst/>
            <a:rect r="r" b="b" t="t" l="l"/>
            <a:pathLst>
              <a:path h="4601056" w="15574801">
                <a:moveTo>
                  <a:pt x="0" y="0"/>
                </a:moveTo>
                <a:lnTo>
                  <a:pt x="15574801" y="0"/>
                </a:lnTo>
                <a:lnTo>
                  <a:pt x="15574801" y="4601056"/>
                </a:lnTo>
                <a:lnTo>
                  <a:pt x="0" y="46010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-929451" y="710946"/>
            <a:ext cx="9814396" cy="587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KODE PROGRAM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DAF3-dZdMQA</dc:identifier>
  <dcterms:modified xsi:type="dcterms:W3CDTF">2011-08-01T06:04:30Z</dcterms:modified>
  <cp:revision>1</cp:revision>
  <dc:title>Presentasi Curah Pendapat Memphis</dc:title>
</cp:coreProperties>
</file>