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0" r:id="rId9"/>
    <p:sldId id="262" r:id="rId10"/>
    <p:sldId id="265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22268"/>
              </p:ext>
            </p:extLst>
          </p:nvPr>
        </p:nvGraphicFramePr>
        <p:xfrm>
          <a:off x="1647687" y="34628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7583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4870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2157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9444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8192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7914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7636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97617" y="4028661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3897200" y="3986756"/>
            <a:ext cx="450574" cy="43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9064" y="4033139"/>
            <a:ext cx="450574" cy="43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97200" y="2769704"/>
            <a:ext cx="263983" cy="4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39638" y="2769704"/>
            <a:ext cx="326136" cy="4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82957" y="1907405"/>
            <a:ext cx="18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Angka</a:t>
            </a:r>
            <a:r>
              <a:rPr lang="en-US" dirty="0" smtClean="0"/>
              <a:t> 4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ditemukan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45758" y="1861788"/>
            <a:ext cx="18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Angka</a:t>
            </a:r>
            <a:r>
              <a:rPr lang="en-US" dirty="0" smtClean="0"/>
              <a:t> 4 yang </a:t>
            </a:r>
            <a:r>
              <a:rPr lang="en-US" dirty="0" err="1" smtClean="0"/>
              <a:t>kedua</a:t>
            </a:r>
            <a:r>
              <a:rPr lang="en-US" dirty="0" smtClean="0"/>
              <a:t> kali </a:t>
            </a:r>
            <a:r>
              <a:rPr lang="en-US" dirty="0" err="1" smtClean="0"/>
              <a:t>ditemukan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72070" y="4470461"/>
            <a:ext cx="151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4 </a:t>
            </a:r>
            <a:r>
              <a:rPr lang="en-US" dirty="0" err="1" smtClean="0"/>
              <a:t>pertama</a:t>
            </a:r>
            <a:r>
              <a:rPr lang="en-US" dirty="0" smtClean="0"/>
              <a:t> kali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07087" y="4465837"/>
            <a:ext cx="151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4 </a:t>
            </a:r>
            <a:r>
              <a:rPr lang="en-US" dirty="0" err="1" smtClean="0"/>
              <a:t>kedua</a:t>
            </a:r>
            <a:r>
              <a:rPr lang="en-US" dirty="0" smtClean="0"/>
              <a:t> kali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0" grpId="1"/>
      <p:bldP spid="11" grpId="0"/>
      <p:bldP spid="12" grpId="0"/>
      <p:bldP spid="13" grpId="0" animBg="1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3" y="-535388"/>
            <a:ext cx="9692640" cy="1325562"/>
          </a:xfrm>
        </p:spPr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43" y="790174"/>
            <a:ext cx="9287389" cy="5941930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SUBRUTIN </a:t>
            </a:r>
            <a:r>
              <a:rPr lang="en-US" dirty="0" err="1" smtClean="0"/>
              <a:t>cari</a:t>
            </a:r>
            <a:r>
              <a:rPr lang="en-US" dirty="0" smtClean="0"/>
              <a:t> (L, n, k, m)</a:t>
            </a:r>
            <a:br>
              <a:rPr lang="en-US" dirty="0" smtClean="0"/>
            </a:br>
            <a:r>
              <a:rPr lang="en-US" dirty="0" smtClean="0"/>
              <a:t>	JIKA n &lt;= 0 MAKA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-1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SEBALIKNYA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ketemu</a:t>
            </a:r>
            <a:r>
              <a:rPr lang="en-US" dirty="0" smtClean="0">
                <a:sym typeface="Wingdings"/>
              </a:rPr>
              <a:t>  SALAH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 0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ULANG SELAMA (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&lt; n-1) DAN (TIDAK </a:t>
            </a:r>
            <a:r>
              <a:rPr lang="en-US" dirty="0" err="1" smtClean="0">
                <a:sym typeface="Wingdings"/>
              </a:rPr>
              <a:t>ketemu</a:t>
            </a:r>
            <a:r>
              <a:rPr lang="en-US" dirty="0" smtClean="0">
                <a:sym typeface="Wingdings"/>
              </a:rPr>
              <a:t>)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JIKA k = L[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] MAKA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</a:t>
            </a:r>
            <a:r>
              <a:rPr lang="en-US" dirty="0" err="1" smtClean="0">
                <a:sym typeface="Wingdings"/>
              </a:rPr>
              <a:t>pencacah</a:t>
            </a:r>
            <a:r>
              <a:rPr lang="en-US" dirty="0" smtClean="0">
                <a:sym typeface="Wingdings"/>
              </a:rPr>
              <a:t>  </a:t>
            </a:r>
            <a:r>
              <a:rPr lang="en-US" dirty="0" err="1" smtClean="0">
                <a:sym typeface="Wingdings"/>
              </a:rPr>
              <a:t>pencacah</a:t>
            </a:r>
            <a:r>
              <a:rPr lang="en-US" dirty="0" smtClean="0">
                <a:sym typeface="Wingdings"/>
              </a:rPr>
              <a:t> + 1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JIKA </a:t>
            </a:r>
            <a:r>
              <a:rPr lang="en-US" dirty="0" err="1" smtClean="0">
                <a:sym typeface="Wingdings"/>
              </a:rPr>
              <a:t>pencacah</a:t>
            </a:r>
            <a:r>
              <a:rPr lang="en-US" dirty="0" smtClean="0">
                <a:sym typeface="Wingdings"/>
              </a:rPr>
              <a:t> = m MAKA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	</a:t>
            </a:r>
            <a:r>
              <a:rPr lang="en-US" dirty="0" err="1" smtClean="0">
                <a:sym typeface="Wingdings"/>
              </a:rPr>
              <a:t>posisi</a:t>
            </a:r>
            <a:r>
              <a:rPr lang="en-US" dirty="0" smtClean="0">
                <a:sym typeface="Wingdings"/>
              </a:rPr>
              <a:t> 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	</a:t>
            </a:r>
            <a:r>
              <a:rPr lang="en-US" dirty="0" err="1" smtClean="0">
                <a:sym typeface="Wingdings"/>
              </a:rPr>
              <a:t>ketemu</a:t>
            </a:r>
            <a:r>
              <a:rPr lang="en-US" dirty="0" smtClean="0">
                <a:sym typeface="Wingdings"/>
              </a:rPr>
              <a:t>  BENAR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SEBALIKNYA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	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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+ 1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AKHIR-JIKA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SEBALIKNYA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	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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+ 1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AKHIR-JIKA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AKHIR-ULANG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JIKA TIDAK </a:t>
            </a:r>
            <a:r>
              <a:rPr lang="en-US" dirty="0" err="1" smtClean="0">
                <a:sym typeface="Wingdings"/>
              </a:rPr>
              <a:t>ketemu</a:t>
            </a:r>
            <a:r>
              <a:rPr lang="en-US" dirty="0" smtClean="0">
                <a:sym typeface="Wingdings"/>
              </a:rPr>
              <a:t> MAKA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	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 1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AKHIR-JIKA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AKHIR-JIKA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NILAI-BALIK </a:t>
            </a:r>
            <a:r>
              <a:rPr lang="en-US" dirty="0" err="1" smtClean="0">
                <a:sym typeface="Wingdings"/>
              </a:rPr>
              <a:t>posisi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AKHIR-SUBRUTIN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5875"/>
            <a:ext cx="9692640" cy="1325562"/>
          </a:xfrm>
        </p:spPr>
        <p:txBody>
          <a:bodyPr/>
          <a:lstStyle/>
          <a:p>
            <a:r>
              <a:rPr lang="en-US" dirty="0" smtClean="0"/>
              <a:t>Progra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6122" y="-53008"/>
            <a:ext cx="8839200" cy="68580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cari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 data[], </a:t>
            </a:r>
            <a:r>
              <a:rPr lang="en-US" sz="1000" dirty="0" err="1"/>
              <a:t>int</a:t>
            </a:r>
            <a:r>
              <a:rPr lang="en-US" sz="1000" dirty="0"/>
              <a:t> n, </a:t>
            </a:r>
            <a:r>
              <a:rPr lang="en-US" sz="1000" dirty="0" err="1"/>
              <a:t>int</a:t>
            </a:r>
            <a:r>
              <a:rPr lang="en-US" sz="1000" dirty="0"/>
              <a:t> k, </a:t>
            </a:r>
            <a:r>
              <a:rPr lang="en-US" sz="1000" dirty="0" err="1"/>
              <a:t>int</a:t>
            </a:r>
            <a:r>
              <a:rPr lang="en-US" sz="1000" dirty="0"/>
              <a:t> m)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posisi</a:t>
            </a:r>
            <a:r>
              <a:rPr lang="en-US" sz="1000" dirty="0"/>
              <a:t>, </a:t>
            </a:r>
            <a:r>
              <a:rPr lang="en-US" sz="1000" dirty="0" err="1"/>
              <a:t>i</a:t>
            </a:r>
            <a:r>
              <a:rPr lang="en-US" sz="1000" dirty="0"/>
              <a:t>, </a:t>
            </a:r>
            <a:r>
              <a:rPr lang="en-US" sz="1000" dirty="0" err="1"/>
              <a:t>ketemu</a:t>
            </a:r>
            <a:r>
              <a:rPr lang="en-US" sz="1000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pencacah</a:t>
            </a:r>
            <a:r>
              <a:rPr lang="en-US" sz="1000" dirty="0"/>
              <a:t> = 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if (n &lt;= 0) </a:t>
            </a:r>
            <a:r>
              <a:rPr lang="en-US" sz="1000" dirty="0" err="1"/>
              <a:t>posisi</a:t>
            </a:r>
            <a:r>
              <a:rPr lang="en-US" sz="1000" dirty="0"/>
              <a:t> = -1;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</a:t>
            </a:r>
            <a:r>
              <a:rPr lang="en-US" sz="1000" dirty="0" err="1"/>
              <a:t>ketemu</a:t>
            </a:r>
            <a:r>
              <a:rPr lang="en-US" sz="1000" dirty="0"/>
              <a:t> = 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</a:t>
            </a:r>
            <a:r>
              <a:rPr lang="en-US" sz="1000" dirty="0" err="1"/>
              <a:t>i</a:t>
            </a:r>
            <a:r>
              <a:rPr lang="en-US" sz="1000" dirty="0"/>
              <a:t> = 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while ((</a:t>
            </a:r>
            <a:r>
              <a:rPr lang="en-US" sz="1000" dirty="0" err="1"/>
              <a:t>i</a:t>
            </a:r>
            <a:r>
              <a:rPr lang="en-US" sz="1000" dirty="0"/>
              <a:t> &lt; n-1) &amp;&amp; !</a:t>
            </a:r>
            <a:r>
              <a:rPr lang="en-US" sz="1000" dirty="0" err="1"/>
              <a:t>ketemu</a:t>
            </a:r>
            <a:r>
              <a:rPr lang="en-US" sz="1000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if (data[</a:t>
            </a:r>
            <a:r>
              <a:rPr lang="en-US" sz="1000" dirty="0" err="1"/>
              <a:t>i</a:t>
            </a:r>
            <a:r>
              <a:rPr lang="en-US" sz="1000" dirty="0"/>
              <a:t>] == k)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</a:t>
            </a:r>
            <a:r>
              <a:rPr lang="en-US" sz="1000" dirty="0" err="1"/>
              <a:t>pencacah</a:t>
            </a:r>
            <a:r>
              <a:rPr lang="en-US" sz="1000" dirty="0"/>
              <a:t>++;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</a:t>
            </a:r>
            <a:r>
              <a:rPr lang="en-US" sz="1000" dirty="0" err="1"/>
              <a:t>printf</a:t>
            </a:r>
            <a:r>
              <a:rPr lang="en-US" sz="1000" dirty="0"/>
              <a:t>("</a:t>
            </a:r>
            <a:r>
              <a:rPr lang="en-US" sz="1000" dirty="0" err="1"/>
              <a:t>pencacah</a:t>
            </a:r>
            <a:r>
              <a:rPr lang="en-US" sz="1000" dirty="0"/>
              <a:t> %d\n", </a:t>
            </a:r>
            <a:r>
              <a:rPr lang="en-US" sz="1000" dirty="0" err="1"/>
              <a:t>pencacah</a:t>
            </a:r>
            <a:r>
              <a:rPr lang="en-US" sz="1000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if (</a:t>
            </a:r>
            <a:r>
              <a:rPr lang="en-US" sz="1000" dirty="0" err="1"/>
              <a:t>pencacah</a:t>
            </a:r>
            <a:r>
              <a:rPr lang="en-US" sz="1000" dirty="0"/>
              <a:t> == m)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	</a:t>
            </a:r>
            <a:r>
              <a:rPr lang="en-US" sz="1000" dirty="0" err="1"/>
              <a:t>printf</a:t>
            </a:r>
            <a:r>
              <a:rPr lang="en-US" sz="1000" dirty="0"/>
              <a:t>("</a:t>
            </a:r>
            <a:r>
              <a:rPr lang="en-US" sz="1000" dirty="0" err="1"/>
              <a:t>ketemu</a:t>
            </a:r>
            <a:r>
              <a:rPr lang="en-US" sz="1000" dirty="0"/>
              <a:t> %d\n", </a:t>
            </a:r>
            <a:r>
              <a:rPr lang="en-US" sz="1000" dirty="0" err="1"/>
              <a:t>pencacah</a:t>
            </a:r>
            <a:r>
              <a:rPr lang="en-US" sz="1000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	</a:t>
            </a:r>
            <a:r>
              <a:rPr lang="en-US" sz="1000" dirty="0" err="1"/>
              <a:t>posisi</a:t>
            </a:r>
            <a:r>
              <a:rPr lang="en-US" sz="1000" dirty="0"/>
              <a:t> = </a:t>
            </a:r>
            <a:r>
              <a:rPr lang="en-US" sz="1000" dirty="0" err="1"/>
              <a:t>i</a:t>
            </a:r>
            <a:r>
              <a:rPr lang="en-US" sz="1000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	</a:t>
            </a:r>
            <a:r>
              <a:rPr lang="en-US" sz="1000" dirty="0" err="1"/>
              <a:t>ketemu</a:t>
            </a:r>
            <a:r>
              <a:rPr lang="en-US" sz="1000" dirty="0"/>
              <a:t> = 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	else </a:t>
            </a:r>
            <a:r>
              <a:rPr lang="en-US" sz="1000" dirty="0" err="1"/>
              <a:t>i</a:t>
            </a:r>
            <a:r>
              <a:rPr lang="en-US" sz="1000" dirty="0"/>
              <a:t>++;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	else </a:t>
            </a:r>
            <a:r>
              <a:rPr lang="en-US" sz="1000" dirty="0" err="1"/>
              <a:t>i</a:t>
            </a:r>
            <a:r>
              <a:rPr lang="en-US" sz="1000" dirty="0"/>
              <a:t>++;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	if(!</a:t>
            </a:r>
            <a:r>
              <a:rPr lang="en-US" sz="1000" dirty="0" err="1"/>
              <a:t>ketemu</a:t>
            </a:r>
            <a:r>
              <a:rPr lang="en-US" sz="1000" dirty="0"/>
              <a:t>) </a:t>
            </a:r>
            <a:r>
              <a:rPr lang="en-US" sz="1000" dirty="0" err="1"/>
              <a:t>posisi</a:t>
            </a:r>
            <a:r>
              <a:rPr lang="en-US" sz="1000" dirty="0"/>
              <a:t> = -1;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return </a:t>
            </a:r>
            <a:r>
              <a:rPr lang="en-US" sz="1000" dirty="0" err="1"/>
              <a:t>posisi</a:t>
            </a:r>
            <a:r>
              <a:rPr lang="en-US" sz="1000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 err="1"/>
              <a:t>int</a:t>
            </a:r>
            <a:r>
              <a:rPr lang="en-US" sz="1000" dirty="0"/>
              <a:t> main 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int</a:t>
            </a:r>
            <a:r>
              <a:rPr lang="en-US" sz="1000" dirty="0"/>
              <a:t> data[8] = {10, 9, 4, 6, 3, 4, 2, 5};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dicari</a:t>
            </a:r>
            <a:r>
              <a:rPr lang="en-US" sz="1000" dirty="0"/>
              <a:t>, </a:t>
            </a:r>
            <a:r>
              <a:rPr lang="en-US" sz="1000" dirty="0" err="1"/>
              <a:t>ke</a:t>
            </a:r>
            <a:r>
              <a:rPr lang="en-US" sz="1000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dicari</a:t>
            </a:r>
            <a:r>
              <a:rPr lang="en-US" sz="1000" dirty="0"/>
              <a:t> = 4;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ke</a:t>
            </a:r>
            <a:r>
              <a:rPr lang="en-US" sz="1000" dirty="0"/>
              <a:t> 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printf</a:t>
            </a:r>
            <a:r>
              <a:rPr lang="en-US" sz="1000" dirty="0"/>
              <a:t>("</a:t>
            </a:r>
            <a:r>
              <a:rPr lang="en-US" sz="1000" dirty="0" err="1"/>
              <a:t>Posisi</a:t>
            </a:r>
            <a:r>
              <a:rPr lang="en-US" sz="1000" dirty="0"/>
              <a:t> %d yang </a:t>
            </a:r>
            <a:r>
              <a:rPr lang="en-US" sz="1000" dirty="0" err="1"/>
              <a:t>ke</a:t>
            </a:r>
            <a:r>
              <a:rPr lang="en-US" sz="1000" dirty="0"/>
              <a:t>-%d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larik</a:t>
            </a:r>
            <a:r>
              <a:rPr lang="en-US" sz="1000" dirty="0"/>
              <a:t> data : %d\n", </a:t>
            </a:r>
            <a:r>
              <a:rPr lang="en-US" sz="1000" dirty="0" err="1"/>
              <a:t>dicari</a:t>
            </a:r>
            <a:r>
              <a:rPr lang="en-US" sz="1000" dirty="0"/>
              <a:t>, </a:t>
            </a:r>
            <a:r>
              <a:rPr lang="en-US" sz="1000" dirty="0" err="1"/>
              <a:t>ke</a:t>
            </a:r>
            <a:r>
              <a:rPr lang="en-US" sz="1000" dirty="0"/>
              <a:t>, </a:t>
            </a:r>
            <a:r>
              <a:rPr lang="en-US" sz="1000" dirty="0" err="1"/>
              <a:t>cari</a:t>
            </a:r>
            <a:r>
              <a:rPr lang="en-US" sz="1000" dirty="0"/>
              <a:t> (data, 8, </a:t>
            </a:r>
            <a:r>
              <a:rPr lang="en-US" sz="1000" dirty="0" err="1"/>
              <a:t>dicari</a:t>
            </a:r>
            <a:r>
              <a:rPr lang="en-US" sz="1000" dirty="0"/>
              <a:t>, </a:t>
            </a:r>
            <a:r>
              <a:rPr lang="en-US" sz="1000" dirty="0" err="1"/>
              <a:t>ke</a:t>
            </a:r>
            <a:r>
              <a:rPr lang="en-US" sz="1000" dirty="0"/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ke</a:t>
            </a:r>
            <a:r>
              <a:rPr lang="en-US" sz="1000" dirty="0"/>
              <a:t> = 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printf</a:t>
            </a:r>
            <a:r>
              <a:rPr lang="en-US" sz="1000" dirty="0"/>
              <a:t>("</a:t>
            </a:r>
            <a:r>
              <a:rPr lang="en-US" sz="1000" dirty="0" err="1"/>
              <a:t>Posisi</a:t>
            </a:r>
            <a:r>
              <a:rPr lang="en-US" sz="1000" dirty="0"/>
              <a:t> %d yang </a:t>
            </a:r>
            <a:r>
              <a:rPr lang="en-US" sz="1000" dirty="0" err="1"/>
              <a:t>ke</a:t>
            </a:r>
            <a:r>
              <a:rPr lang="en-US" sz="1000" dirty="0"/>
              <a:t>-%d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larik</a:t>
            </a:r>
            <a:r>
              <a:rPr lang="en-US" sz="1000" dirty="0"/>
              <a:t> data : %d\n", </a:t>
            </a:r>
            <a:r>
              <a:rPr lang="en-US" sz="1000" dirty="0" err="1"/>
              <a:t>dicari</a:t>
            </a:r>
            <a:r>
              <a:rPr lang="en-US" sz="1000" dirty="0"/>
              <a:t>, </a:t>
            </a:r>
            <a:r>
              <a:rPr lang="en-US" sz="1000" dirty="0" err="1"/>
              <a:t>ke</a:t>
            </a:r>
            <a:r>
              <a:rPr lang="en-US" sz="1000" dirty="0"/>
              <a:t>, </a:t>
            </a:r>
            <a:r>
              <a:rPr lang="en-US" sz="1000" dirty="0" err="1"/>
              <a:t>cari</a:t>
            </a:r>
            <a:r>
              <a:rPr lang="en-US" sz="1000" dirty="0"/>
              <a:t> (data, 8, </a:t>
            </a:r>
            <a:r>
              <a:rPr lang="en-US" sz="1000" dirty="0" err="1"/>
              <a:t>dicari</a:t>
            </a:r>
            <a:r>
              <a:rPr lang="en-US" sz="1000" dirty="0"/>
              <a:t>, </a:t>
            </a:r>
            <a:r>
              <a:rPr lang="en-US" sz="1000" dirty="0" err="1"/>
              <a:t>ke</a:t>
            </a:r>
            <a:r>
              <a:rPr lang="en-US" sz="1000" dirty="0"/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 </a:t>
            </a:r>
            <a:r>
              <a:rPr lang="en-US" sz="1000" dirty="0" err="1"/>
              <a:t>ke</a:t>
            </a:r>
            <a:r>
              <a:rPr lang="en-US" sz="1000" dirty="0"/>
              <a:t> 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 </a:t>
            </a:r>
            <a:r>
              <a:rPr lang="en-US" sz="1000" dirty="0" err="1"/>
              <a:t>dicari</a:t>
            </a:r>
            <a:r>
              <a:rPr lang="en-US" sz="1000" dirty="0"/>
              <a:t> = 5;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</a:t>
            </a:r>
            <a:r>
              <a:rPr lang="en-US" sz="1000" dirty="0" err="1"/>
              <a:t>printf</a:t>
            </a:r>
            <a:r>
              <a:rPr lang="en-US" sz="1000" dirty="0"/>
              <a:t>("</a:t>
            </a:r>
            <a:r>
              <a:rPr lang="en-US" sz="1000" dirty="0" err="1"/>
              <a:t>Posisi</a:t>
            </a:r>
            <a:r>
              <a:rPr lang="en-US" sz="1000" dirty="0"/>
              <a:t> %d yang </a:t>
            </a:r>
            <a:r>
              <a:rPr lang="en-US" sz="1000" dirty="0" err="1"/>
              <a:t>ke</a:t>
            </a:r>
            <a:r>
              <a:rPr lang="en-US" sz="1000" dirty="0"/>
              <a:t>-%d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larik</a:t>
            </a:r>
            <a:r>
              <a:rPr lang="en-US" sz="1000" dirty="0"/>
              <a:t> data : %d\n", </a:t>
            </a:r>
            <a:r>
              <a:rPr lang="en-US" sz="1000" dirty="0" err="1"/>
              <a:t>dicari</a:t>
            </a:r>
            <a:r>
              <a:rPr lang="en-US" sz="1000" dirty="0"/>
              <a:t>, </a:t>
            </a:r>
            <a:r>
              <a:rPr lang="en-US" sz="1000" dirty="0" err="1"/>
              <a:t>ke</a:t>
            </a:r>
            <a:r>
              <a:rPr lang="en-US" sz="1000" dirty="0"/>
              <a:t>, </a:t>
            </a:r>
            <a:r>
              <a:rPr lang="en-US" sz="1000" dirty="0" err="1"/>
              <a:t>cari</a:t>
            </a:r>
            <a:r>
              <a:rPr lang="en-US" sz="1000" dirty="0"/>
              <a:t> (data, 8, </a:t>
            </a:r>
            <a:r>
              <a:rPr lang="en-US" sz="1000" dirty="0" err="1"/>
              <a:t>dicari</a:t>
            </a:r>
            <a:r>
              <a:rPr lang="en-US" sz="1000" dirty="0"/>
              <a:t>, </a:t>
            </a:r>
            <a:r>
              <a:rPr lang="en-US" sz="1000" dirty="0" err="1"/>
              <a:t>ke</a:t>
            </a:r>
            <a:r>
              <a:rPr lang="en-US" sz="1000" dirty="0"/>
              <a:t>));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/>
              <a:t>	return 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000" dirty="0" smtClean="0"/>
              <a:t>}//cari2.c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97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9" t="16046" r="27588" b="19437"/>
          <a:stretch/>
        </p:blipFill>
        <p:spPr>
          <a:xfrm>
            <a:off x="-163773" y="0"/>
            <a:ext cx="1169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8" t="56456" r="21847" b="10611"/>
          <a:stretch/>
        </p:blipFill>
        <p:spPr>
          <a:xfrm>
            <a:off x="573206" y="1269240"/>
            <a:ext cx="10381306" cy="35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Progra</a:t>
            </a:r>
            <a:r>
              <a:rPr lang="en-US" dirty="0"/>
              <a:t>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02" t="23785" r="50941" b="43784"/>
          <a:stretch/>
        </p:blipFill>
        <p:spPr>
          <a:xfrm>
            <a:off x="1146412" y="1862813"/>
            <a:ext cx="7942997" cy="39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84616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Pencarian</a:t>
            </a:r>
            <a:r>
              <a:rPr lang="en-US" sz="3600" dirty="0" smtClean="0"/>
              <a:t> Data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68" y="985777"/>
            <a:ext cx="9383382" cy="5704763"/>
          </a:xfrm>
        </p:spPr>
        <p:txBody>
          <a:bodyPr/>
          <a:lstStyle/>
          <a:p>
            <a:pPr algn="just"/>
            <a:r>
              <a:rPr lang="en-US" dirty="0" err="1" smtClean="0"/>
              <a:t>Pencarian</a:t>
            </a:r>
            <a:r>
              <a:rPr lang="en-US" dirty="0" smtClean="0"/>
              <a:t> (</a:t>
            </a:r>
            <a:r>
              <a:rPr lang="en-US" i="1" dirty="0" smtClean="0"/>
              <a:t>Searching</a:t>
            </a:r>
            <a:r>
              <a:rPr lang="en-US" dirty="0" smtClean="0"/>
              <a:t>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mendapatkan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kumpulan</a:t>
            </a:r>
            <a:r>
              <a:rPr lang="en-US" b="1" dirty="0" smtClean="0"/>
              <a:t> data </a:t>
            </a:r>
          </a:p>
          <a:p>
            <a:pPr algn="just"/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(</a:t>
            </a:r>
            <a:r>
              <a:rPr lang="en-US" i="1" dirty="0" smtClean="0"/>
              <a:t>search algorithm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 </a:t>
            </a:r>
          </a:p>
          <a:p>
            <a:pPr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“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smtClean="0"/>
              <a:t>argument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a”</a:t>
            </a:r>
          </a:p>
          <a:p>
            <a:pPr algn="just"/>
            <a:r>
              <a:rPr lang="en-US" sz="1600" dirty="0" smtClean="0"/>
              <a:t>                                                          [</a:t>
            </a:r>
            <a:r>
              <a:rPr lang="en-US" sz="1600" dirty="0" err="1" smtClean="0"/>
              <a:t>Tanenbaum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Augenstain,1981,hal425] </a:t>
            </a:r>
            <a:endParaRPr lang="en-US" sz="1600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r>
              <a:rPr lang="en-US" dirty="0" err="1" smtClean="0"/>
              <a:t>Dikehendaki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14627283399,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yang </a:t>
            </a:r>
            <a:r>
              <a:rPr lang="en-US" dirty="0" err="1" smtClean="0"/>
              <a:t>barangkali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,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program </a:t>
            </a:r>
            <a:r>
              <a:rPr lang="en-US" dirty="0" err="1" smtClean="0"/>
              <a:t>studi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balik</a:t>
            </a:r>
            <a:r>
              <a:rPr lang="en-US" b="1" dirty="0" smtClean="0"/>
              <a:t>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rekaman</a:t>
            </a:r>
            <a:r>
              <a:rPr lang="en-US" b="1" dirty="0" smtClean="0"/>
              <a:t> yang </a:t>
            </a:r>
            <a:r>
              <a:rPr lang="en-US" b="1" dirty="0" err="1" smtClean="0"/>
              <a:t>diperoleh</a:t>
            </a:r>
            <a:r>
              <a:rPr lang="en-US" b="1" dirty="0" smtClean="0"/>
              <a:t> ,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pula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memberikan</a:t>
            </a:r>
            <a:r>
              <a:rPr lang="en-US" b="1" dirty="0" smtClean="0"/>
              <a:t> pointer yang </a:t>
            </a:r>
            <a:r>
              <a:rPr lang="en-US" b="1" dirty="0" err="1" smtClean="0"/>
              <a:t>menunjuk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reka</a:t>
            </a:r>
            <a:r>
              <a:rPr lang="en-US" sz="1600" b="1" dirty="0" err="1" smtClean="0"/>
              <a:t>man</a:t>
            </a:r>
            <a:r>
              <a:rPr lang="en-US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0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3356"/>
          </a:xfrm>
        </p:spPr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19116"/>
            <a:ext cx="8595360" cy="5061021"/>
          </a:xfrm>
        </p:spPr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linear, </a:t>
            </a:r>
            <a:r>
              <a:rPr lang="en-US" dirty="0" err="1" smtClean="0"/>
              <a:t>merupakan</a:t>
            </a:r>
            <a:r>
              <a:rPr lang="en-US" dirty="0" smtClean="0"/>
              <a:t> model </a:t>
            </a:r>
            <a:r>
              <a:rPr lang="en-US" dirty="0" err="1" smtClean="0"/>
              <a:t>pencarian</a:t>
            </a:r>
            <a:r>
              <a:rPr lang="en-US" dirty="0" smtClean="0"/>
              <a:t>  yang paling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data. </a:t>
            </a:r>
          </a:p>
          <a:p>
            <a:endParaRPr lang="en-US" dirty="0"/>
          </a:p>
          <a:p>
            <a:r>
              <a:rPr lang="en-US" dirty="0" err="1" smtClean="0"/>
              <a:t>Konsep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L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n </a:t>
            </a:r>
            <a:r>
              <a:rPr lang="en-US" dirty="0" err="1" smtClean="0"/>
              <a:t>buah</a:t>
            </a:r>
            <a:r>
              <a:rPr lang="en-US" dirty="0" smtClean="0"/>
              <a:t> data (L[0],L[1],L[2],…,L[n-1]) </a:t>
            </a:r>
            <a:r>
              <a:rPr lang="en-US" dirty="0" err="1" smtClean="0"/>
              <a:t>dan</a:t>
            </a:r>
            <a:r>
              <a:rPr lang="en-US" dirty="0" smtClean="0"/>
              <a:t> k </a:t>
            </a:r>
            <a:r>
              <a:rPr lang="en-US" dirty="0" err="1" smtClean="0"/>
              <a:t>adalah</a:t>
            </a:r>
            <a:r>
              <a:rPr lang="en-US" dirty="0" smtClean="0"/>
              <a:t> data yang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,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k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L</a:t>
            </a:r>
          </a:p>
          <a:p>
            <a:pPr marL="0" indent="0">
              <a:buNone/>
            </a:pPr>
            <a:r>
              <a:rPr lang="en-US" b="1" dirty="0" smtClean="0"/>
              <a:t>            L[</a:t>
            </a:r>
            <a:r>
              <a:rPr lang="en-US" b="1" dirty="0" err="1" smtClean="0"/>
              <a:t>i</a:t>
            </a:r>
            <a:r>
              <a:rPr lang="en-US" b="1" dirty="0" smtClean="0"/>
              <a:t>] =k</a:t>
            </a:r>
          </a:p>
        </p:txBody>
      </p:sp>
    </p:spTree>
    <p:extLst>
      <p:ext uri="{BB962C8B-B14F-4D97-AF65-F5344CB8AC3E}">
        <p14:creationId xmlns:p14="http://schemas.microsoft.com/office/powerpoint/2010/main" val="30379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82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Pencarian</a:t>
            </a:r>
            <a:r>
              <a:rPr lang="en-US" sz="3600" dirty="0" smtClean="0"/>
              <a:t> </a:t>
            </a:r>
            <a:r>
              <a:rPr lang="en-US" sz="3600" dirty="0" err="1" smtClean="0"/>
              <a:t>Sekuensial</a:t>
            </a:r>
            <a:r>
              <a:rPr lang="en-US" sz="3600" dirty="0" smtClean="0"/>
              <a:t> - 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Subrutin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implementasialgoritma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,</a:t>
            </a:r>
            <a:r>
              <a:rPr lang="en-US" dirty="0" err="1" smtClean="0"/>
              <a:t>subrutin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jika</a:t>
            </a:r>
            <a:r>
              <a:rPr lang="en-US" dirty="0" smtClean="0"/>
              <a:t> data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0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n-1 ( </a:t>
            </a:r>
            <a:r>
              <a:rPr lang="en-US" dirty="0" err="1" smtClean="0"/>
              <a:t>dengan</a:t>
            </a:r>
            <a:r>
              <a:rPr lang="en-US" dirty="0" smtClean="0"/>
              <a:t> 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) </a:t>
            </a:r>
            <a:r>
              <a:rPr lang="en-US" dirty="0" err="1" smtClean="0"/>
              <a:t>jika</a:t>
            </a:r>
            <a:r>
              <a:rPr lang="en-US" dirty="0" smtClean="0"/>
              <a:t> data yang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itemukan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61044"/>
            <a:ext cx="9692640" cy="357571"/>
          </a:xfrm>
        </p:spPr>
        <p:txBody>
          <a:bodyPr>
            <a:normAutofit fontScale="90000"/>
          </a:bodyPr>
          <a:lstStyle/>
          <a:p>
            <a:r>
              <a:rPr lang="en-US" sz="3100" dirty="0" err="1" smtClean="0"/>
              <a:t>Algoritma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559559"/>
            <a:ext cx="8595360" cy="61141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SUBRUTIN </a:t>
            </a:r>
            <a:r>
              <a:rPr lang="en-US" sz="1600" dirty="0" err="1" smtClean="0"/>
              <a:t>cari</a:t>
            </a:r>
            <a:r>
              <a:rPr lang="en-US" sz="1600" dirty="0" smtClean="0"/>
              <a:t>(</a:t>
            </a:r>
            <a:r>
              <a:rPr lang="en-US" sz="1600" dirty="0" err="1" smtClean="0"/>
              <a:t>l,n,k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	JIKA n &lt;= 0 MAKA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posisi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 -1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SEBALIKNYA</a:t>
            </a:r>
            <a:r>
              <a:rPr lang="en-US" sz="1600" dirty="0">
                <a:sym typeface="Wingdings" panose="05000000000000000000" pitchFamily="2" charset="2"/>
              </a:rPr>
              <a:t/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</a:t>
            </a:r>
            <a:r>
              <a:rPr lang="en-US" sz="1600" dirty="0" err="1" smtClean="0">
                <a:sym typeface="Wingdings" panose="05000000000000000000" pitchFamily="2" charset="2"/>
              </a:rPr>
              <a:t>ketemu</a:t>
            </a:r>
            <a:r>
              <a:rPr lang="en-US" sz="1600" dirty="0" smtClean="0">
                <a:sym typeface="Wingdings" panose="05000000000000000000" pitchFamily="2" charset="2"/>
              </a:rPr>
              <a:t> SALAH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 		</a:t>
            </a:r>
            <a:r>
              <a:rPr lang="en-US" sz="1600" dirty="0" err="1" smtClean="0">
                <a:sym typeface="Wingdings" panose="05000000000000000000" pitchFamily="2" charset="2"/>
              </a:rPr>
              <a:t>i</a:t>
            </a:r>
            <a:r>
              <a:rPr lang="en-US" sz="1600" dirty="0" smtClean="0">
                <a:sym typeface="Wingdings" panose="05000000000000000000" pitchFamily="2" charset="2"/>
              </a:rPr>
              <a:t>  0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ULANG SELAMA( </a:t>
            </a:r>
            <a:r>
              <a:rPr lang="en-US" sz="1600" dirty="0" err="1" smtClean="0">
                <a:sym typeface="Wingdings" panose="05000000000000000000" pitchFamily="2" charset="2"/>
              </a:rPr>
              <a:t>i</a:t>
            </a:r>
            <a:r>
              <a:rPr lang="en-US" sz="1600" dirty="0" smtClean="0">
                <a:sym typeface="Wingdings" panose="05000000000000000000" pitchFamily="2" charset="2"/>
              </a:rPr>
              <a:t> &lt; n-1) DAN (TIDAK </a:t>
            </a:r>
            <a:r>
              <a:rPr lang="en-US" sz="1600" dirty="0" err="1" smtClean="0">
                <a:sym typeface="Wingdings" panose="05000000000000000000" pitchFamily="2" charset="2"/>
              </a:rPr>
              <a:t>ketemu</a:t>
            </a:r>
            <a:r>
              <a:rPr lang="en-US" sz="1600" dirty="0" smtClean="0">
                <a:sym typeface="Wingdings" panose="05000000000000000000" pitchFamily="2" charset="2"/>
              </a:rPr>
              <a:t>)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	JIKA k = L[</a:t>
            </a:r>
            <a:r>
              <a:rPr lang="en-US" sz="1600" dirty="0" err="1" smtClean="0">
                <a:sym typeface="Wingdings" panose="05000000000000000000" pitchFamily="2" charset="2"/>
              </a:rPr>
              <a:t>i</a:t>
            </a:r>
            <a:r>
              <a:rPr lang="en-US" sz="1600" dirty="0" smtClean="0">
                <a:sym typeface="Wingdings" panose="05000000000000000000" pitchFamily="2" charset="2"/>
              </a:rPr>
              <a:t>] MAKA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		</a:t>
            </a:r>
            <a:r>
              <a:rPr lang="en-US" sz="1600" dirty="0" err="1" smtClean="0">
                <a:sym typeface="Wingdings" panose="05000000000000000000" pitchFamily="2" charset="2"/>
              </a:rPr>
              <a:t>posisi</a:t>
            </a:r>
            <a:r>
              <a:rPr lang="en-US" sz="1600" dirty="0" smtClean="0">
                <a:sym typeface="Wingdings" panose="05000000000000000000" pitchFamily="2" charset="2"/>
              </a:rPr>
              <a:t>   -1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		</a:t>
            </a:r>
            <a:r>
              <a:rPr lang="en-US" sz="1600" dirty="0" err="1" smtClean="0">
                <a:sym typeface="Wingdings" panose="05000000000000000000" pitchFamily="2" charset="2"/>
              </a:rPr>
              <a:t>ketemu</a:t>
            </a:r>
            <a:r>
              <a:rPr lang="en-US" sz="1600" dirty="0" smtClean="0">
                <a:sym typeface="Wingdings" panose="05000000000000000000" pitchFamily="2" charset="2"/>
              </a:rPr>
              <a:t>   BENAR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	AKHIR </a:t>
            </a:r>
            <a:r>
              <a:rPr lang="mr-IN" sz="1600" dirty="0" smtClean="0">
                <a:sym typeface="Wingdings" panose="05000000000000000000" pitchFamily="2" charset="2"/>
              </a:rPr>
              <a:t>–</a:t>
            </a:r>
            <a:r>
              <a:rPr lang="en-US" sz="1600" dirty="0" smtClean="0">
                <a:sym typeface="Wingdings" panose="05000000000000000000" pitchFamily="2" charset="2"/>
              </a:rPr>
              <a:t> JIKA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AKHIR – ULANG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/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JIKA TIDAK </a:t>
            </a:r>
            <a:r>
              <a:rPr lang="en-US" sz="1600" dirty="0" err="1" smtClean="0">
                <a:sym typeface="Wingdings" panose="05000000000000000000" pitchFamily="2" charset="2"/>
              </a:rPr>
              <a:t>ketemu</a:t>
            </a:r>
            <a:r>
              <a:rPr lang="en-US" sz="1600" dirty="0" smtClean="0">
                <a:sym typeface="Wingdings" panose="05000000000000000000" pitchFamily="2" charset="2"/>
              </a:rPr>
              <a:t> MAKA</a:t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			</a:t>
            </a:r>
            <a:r>
              <a:rPr lang="en-US" sz="1600" dirty="0" err="1" smtClean="0">
                <a:sym typeface="Wingdings" panose="05000000000000000000" pitchFamily="2" charset="2"/>
              </a:rPr>
              <a:t>posisi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/>
              </a:rPr>
              <a:t> -1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		AKHIR-JIKA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ym typeface="Wingdings"/>
              </a:rPr>
              <a:t>	</a:t>
            </a:r>
            <a:r>
              <a:rPr lang="en-US" sz="1600" dirty="0" smtClean="0">
                <a:sym typeface="Wingdings"/>
              </a:rPr>
              <a:t>AKHIR-JIKA</a:t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/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	NILAI-BALIK </a:t>
            </a:r>
            <a:r>
              <a:rPr lang="en-US" sz="1600" dirty="0" err="1" smtClean="0">
                <a:sym typeface="Wingdings"/>
              </a:rPr>
              <a:t>posisi</a:t>
            </a:r>
            <a:r>
              <a:rPr lang="en-US" sz="1600" dirty="0" smtClean="0">
                <a:sym typeface="Wingdings"/>
              </a:rPr>
              <a:t/>
            </a:r>
            <a:br>
              <a:rPr lang="en-US" sz="1600" dirty="0" smtClean="0">
                <a:sym typeface="Wingdings"/>
              </a:rPr>
            </a:br>
            <a:r>
              <a:rPr lang="en-US" sz="1600" dirty="0" smtClean="0">
                <a:sym typeface="Wingdings"/>
              </a:rPr>
              <a:t>AKHIR-SUBRUTIN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99" y="-136477"/>
            <a:ext cx="9692640" cy="1325562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4" y="0"/>
            <a:ext cx="7063409" cy="68580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#</a:t>
            </a:r>
            <a:r>
              <a:rPr lang="mr-IN" dirty="0" err="1"/>
              <a:t>include</a:t>
            </a:r>
            <a:r>
              <a:rPr lang="mr-IN" dirty="0"/>
              <a:t>&lt;</a:t>
            </a:r>
            <a:r>
              <a:rPr lang="mr-IN" dirty="0" err="1"/>
              <a:t>stdio.h</a:t>
            </a:r>
            <a:r>
              <a:rPr lang="mr-IN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mr-I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cari</a:t>
            </a:r>
            <a:r>
              <a:rPr lang="mr-IN" dirty="0"/>
              <a:t>(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data</a:t>
            </a:r>
            <a:r>
              <a:rPr lang="mr-IN" dirty="0"/>
              <a:t>[], 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n</a:t>
            </a:r>
            <a:r>
              <a:rPr lang="mr-IN" dirty="0"/>
              <a:t>, 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k</a:t>
            </a:r>
            <a:r>
              <a:rPr lang="mr-IN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posisi</a:t>
            </a:r>
            <a:r>
              <a:rPr lang="mr-IN" dirty="0"/>
              <a:t>, </a:t>
            </a:r>
            <a:r>
              <a:rPr lang="mr-IN" dirty="0" err="1"/>
              <a:t>i</a:t>
            </a:r>
            <a:r>
              <a:rPr lang="mr-IN" dirty="0"/>
              <a:t>, </a:t>
            </a:r>
            <a:r>
              <a:rPr lang="mr-IN" dirty="0" err="1"/>
              <a:t>ketemu</a:t>
            </a:r>
            <a:r>
              <a:rPr lang="mr-IN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if</a:t>
            </a:r>
            <a:r>
              <a:rPr lang="mr-IN" dirty="0"/>
              <a:t>( </a:t>
            </a:r>
            <a:r>
              <a:rPr lang="mr-IN" dirty="0" err="1"/>
              <a:t>n</a:t>
            </a:r>
            <a:r>
              <a:rPr lang="mr-IN" dirty="0"/>
              <a:t>&lt;= 0) </a:t>
            </a:r>
            <a:r>
              <a:rPr lang="mr-IN" dirty="0" err="1"/>
              <a:t>posisi</a:t>
            </a:r>
            <a:r>
              <a:rPr lang="mr-IN" dirty="0"/>
              <a:t> = -1;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else</a:t>
            </a:r>
            <a:r>
              <a:rPr lang="mr-IN" dirty="0"/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</a:t>
            </a:r>
            <a:r>
              <a:rPr lang="mr-IN" dirty="0" err="1"/>
              <a:t>ketemu</a:t>
            </a:r>
            <a:r>
              <a:rPr lang="mr-IN" dirty="0"/>
              <a:t> = 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</a:t>
            </a:r>
            <a:r>
              <a:rPr lang="mr-IN" dirty="0" err="1"/>
              <a:t>i</a:t>
            </a:r>
            <a:r>
              <a:rPr lang="mr-IN" dirty="0"/>
              <a:t> = 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</a:t>
            </a:r>
            <a:r>
              <a:rPr lang="mr-IN" dirty="0" err="1"/>
              <a:t>while</a:t>
            </a:r>
            <a:r>
              <a:rPr lang="mr-IN" dirty="0"/>
              <a:t> ((</a:t>
            </a:r>
            <a:r>
              <a:rPr lang="mr-IN" dirty="0" err="1"/>
              <a:t>i</a:t>
            </a:r>
            <a:r>
              <a:rPr lang="mr-IN" dirty="0"/>
              <a:t> &lt; n-1) &amp;&amp; ! </a:t>
            </a:r>
            <a:r>
              <a:rPr lang="mr-IN" dirty="0" err="1"/>
              <a:t>ketemu</a:t>
            </a:r>
            <a:r>
              <a:rPr lang="mr-IN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	</a:t>
            </a:r>
            <a:r>
              <a:rPr lang="mr-IN" dirty="0" err="1"/>
              <a:t>if</a:t>
            </a:r>
            <a:r>
              <a:rPr lang="mr-IN" dirty="0"/>
              <a:t> (</a:t>
            </a:r>
            <a:r>
              <a:rPr lang="mr-IN" dirty="0" err="1"/>
              <a:t>data</a:t>
            </a:r>
            <a:r>
              <a:rPr lang="mr-IN" dirty="0"/>
              <a:t>[</a:t>
            </a:r>
            <a:r>
              <a:rPr lang="mr-IN" dirty="0" err="1"/>
              <a:t>i</a:t>
            </a:r>
            <a:r>
              <a:rPr lang="mr-IN" dirty="0"/>
              <a:t>] == </a:t>
            </a:r>
            <a:r>
              <a:rPr lang="mr-IN" dirty="0" err="1"/>
              <a:t>k</a:t>
            </a:r>
            <a:r>
              <a:rPr lang="mr-IN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	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		</a:t>
            </a:r>
            <a:r>
              <a:rPr lang="mr-IN" dirty="0" err="1"/>
              <a:t>posisi</a:t>
            </a:r>
            <a:r>
              <a:rPr lang="mr-IN" dirty="0"/>
              <a:t> = </a:t>
            </a:r>
            <a:r>
              <a:rPr lang="mr-IN" dirty="0" err="1"/>
              <a:t>i</a:t>
            </a:r>
            <a:r>
              <a:rPr lang="mr-IN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		</a:t>
            </a:r>
            <a:r>
              <a:rPr lang="mr-IN" dirty="0" err="1"/>
              <a:t>ketemu</a:t>
            </a:r>
            <a:r>
              <a:rPr lang="mr-IN" dirty="0"/>
              <a:t> = 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	</a:t>
            </a:r>
            <a:r>
              <a:rPr lang="mr-IN" dirty="0" err="1"/>
              <a:t>else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++;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	</a:t>
            </a:r>
            <a:r>
              <a:rPr lang="mr-IN" dirty="0" err="1"/>
              <a:t>if</a:t>
            </a:r>
            <a:r>
              <a:rPr lang="mr-IN" dirty="0"/>
              <a:t> (!</a:t>
            </a:r>
            <a:r>
              <a:rPr lang="mr-IN" dirty="0" err="1"/>
              <a:t>ketemu</a:t>
            </a:r>
            <a:r>
              <a:rPr lang="mr-IN" dirty="0"/>
              <a:t>) </a:t>
            </a:r>
            <a:r>
              <a:rPr lang="mr-IN" dirty="0" err="1"/>
              <a:t>posisi</a:t>
            </a:r>
            <a:r>
              <a:rPr lang="mr-IN" dirty="0"/>
              <a:t> = -1;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return</a:t>
            </a:r>
            <a:r>
              <a:rPr lang="mr-IN" dirty="0"/>
              <a:t> </a:t>
            </a:r>
            <a:r>
              <a:rPr lang="mr-IN" dirty="0" err="1"/>
              <a:t>posisi</a:t>
            </a:r>
            <a:r>
              <a:rPr lang="mr-IN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mr-I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main</a:t>
            </a:r>
            <a:r>
              <a:rPr lang="mr-IN" dirty="0"/>
              <a:t> 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data</a:t>
            </a:r>
            <a:r>
              <a:rPr lang="mr-IN" dirty="0"/>
              <a:t> [8] = {6, 7, 8, 5, 7, 8, 1, 9};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int</a:t>
            </a:r>
            <a:r>
              <a:rPr lang="mr-IN" dirty="0"/>
              <a:t> </a:t>
            </a:r>
            <a:r>
              <a:rPr lang="mr-IN" dirty="0" err="1"/>
              <a:t>dicari</a:t>
            </a:r>
            <a:r>
              <a:rPr lang="mr-IN" dirty="0"/>
              <a:t> = 5;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printf</a:t>
            </a:r>
            <a:r>
              <a:rPr lang="mr-IN" dirty="0"/>
              <a:t> ("</a:t>
            </a:r>
            <a:r>
              <a:rPr lang="mr-IN" dirty="0" err="1"/>
              <a:t>Posisi</a:t>
            </a:r>
            <a:r>
              <a:rPr lang="mr-IN" dirty="0"/>
              <a:t> %</a:t>
            </a:r>
            <a:r>
              <a:rPr lang="mr-IN" dirty="0" err="1"/>
              <a:t>d</a:t>
            </a:r>
            <a:r>
              <a:rPr lang="mr-IN" dirty="0"/>
              <a:t> </a:t>
            </a:r>
            <a:r>
              <a:rPr lang="mr-IN" dirty="0" err="1"/>
              <a:t>dalam</a:t>
            </a:r>
            <a:r>
              <a:rPr lang="mr-IN" dirty="0"/>
              <a:t> </a:t>
            </a:r>
            <a:r>
              <a:rPr lang="mr-IN" dirty="0" err="1"/>
              <a:t>larik</a:t>
            </a:r>
            <a:r>
              <a:rPr lang="mr-IN" dirty="0"/>
              <a:t> </a:t>
            </a:r>
            <a:r>
              <a:rPr lang="mr-IN" dirty="0" err="1"/>
              <a:t>data</a:t>
            </a:r>
            <a:r>
              <a:rPr lang="mr-IN" dirty="0"/>
              <a:t> : %</a:t>
            </a:r>
            <a:r>
              <a:rPr lang="mr-IN" dirty="0" err="1"/>
              <a:t>d</a:t>
            </a:r>
            <a:r>
              <a:rPr lang="mr-IN" dirty="0"/>
              <a:t> \</a:t>
            </a:r>
            <a:r>
              <a:rPr lang="mr-IN" dirty="0" err="1"/>
              <a:t>n</a:t>
            </a:r>
            <a:r>
              <a:rPr lang="mr-IN" dirty="0"/>
              <a:t>", </a:t>
            </a:r>
            <a:r>
              <a:rPr lang="mr-IN" dirty="0" err="1"/>
              <a:t>dicari</a:t>
            </a:r>
            <a:r>
              <a:rPr lang="mr-IN" dirty="0"/>
              <a:t>, </a:t>
            </a:r>
            <a:r>
              <a:rPr lang="mr-IN" dirty="0" err="1"/>
              <a:t>cari</a:t>
            </a:r>
            <a:r>
              <a:rPr lang="mr-IN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               (</a:t>
            </a:r>
            <a:r>
              <a:rPr lang="mr-IN" dirty="0" err="1"/>
              <a:t>data</a:t>
            </a:r>
            <a:r>
              <a:rPr lang="mr-IN" dirty="0"/>
              <a:t>, 8, </a:t>
            </a:r>
            <a:r>
              <a:rPr lang="mr-IN" dirty="0" err="1"/>
              <a:t>dicari</a:t>
            </a:r>
            <a:r>
              <a:rPr lang="mr-IN" dirty="0"/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/>
              <a:t>	</a:t>
            </a:r>
            <a:r>
              <a:rPr lang="mr-IN" dirty="0" err="1"/>
              <a:t>return</a:t>
            </a:r>
            <a:r>
              <a:rPr lang="mr-IN" dirty="0"/>
              <a:t> 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} //cari.c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0073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3" t="15906" r="27586" b="17182"/>
          <a:stretch/>
        </p:blipFill>
        <p:spPr>
          <a:xfrm>
            <a:off x="0" y="0"/>
            <a:ext cx="11324492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61" t="13993" r="59799" b="63335"/>
          <a:stretch/>
        </p:blipFill>
        <p:spPr>
          <a:xfrm>
            <a:off x="1261872" y="1989787"/>
            <a:ext cx="7647174" cy="2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655" y="2160104"/>
            <a:ext cx="8385711" cy="369735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subrutin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4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SUBRUTIN </a:t>
            </a:r>
            <a:r>
              <a:rPr lang="en-US" dirty="0" err="1" smtClean="0"/>
              <a:t>cari</a:t>
            </a:r>
            <a:r>
              <a:rPr lang="en-US" dirty="0" smtClean="0"/>
              <a:t> (L, n, k, m)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i="1" dirty="0" smtClean="0"/>
              <a:t>m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i="1" dirty="0" smtClean="0"/>
              <a:t>m </a:t>
            </a:r>
            <a:r>
              <a:rPr lang="en-US" dirty="0" err="1" smtClean="0"/>
              <a:t>terhadap</a:t>
            </a:r>
            <a:r>
              <a:rPr lang="en-US" dirty="0" smtClean="0"/>
              <a:t> data </a:t>
            </a:r>
            <a:r>
              <a:rPr lang="en-US" i="1" dirty="0" smtClean="0"/>
              <a:t>k </a:t>
            </a:r>
            <a:r>
              <a:rPr lang="en-US" dirty="0" smtClean="0"/>
              <a:t>yang </a:t>
            </a:r>
            <a:r>
              <a:rPr lang="en-US" dirty="0" err="1" smtClean="0"/>
              <a:t>dicari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L </a:t>
            </a:r>
            <a:r>
              <a:rPr lang="en-US" dirty="0" smtClean="0">
                <a:sym typeface="Wingdings"/>
              </a:rPr>
              <a:t> [10, 9, 4, 6, 3, 4, 2, 5]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err="1" smtClean="0">
                <a:sym typeface="Wingdings"/>
              </a:rPr>
              <a:t>Bila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dilakukan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pemanggilan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err="1" smtClean="0">
                <a:sym typeface="Wingdings"/>
              </a:rPr>
              <a:t>cari</a:t>
            </a:r>
            <a:r>
              <a:rPr lang="en-US" dirty="0" smtClean="0">
                <a:sym typeface="Wingdings"/>
              </a:rPr>
              <a:t>(L, 8, 4, 2)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err="1" smtClean="0">
                <a:sym typeface="Wingdings"/>
              </a:rPr>
              <a:t>diperoleh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hasil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berupa</a:t>
            </a:r>
            <a:r>
              <a:rPr lang="en-US" dirty="0" smtClean="0">
                <a:sym typeface="Wingdings"/>
              </a:rPr>
              <a:t> 5, yang </a:t>
            </a:r>
            <a:r>
              <a:rPr lang="en-US" dirty="0" err="1" smtClean="0">
                <a:sym typeface="Wingdings"/>
              </a:rPr>
              <a:t>menyatakan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bahwa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nilai</a:t>
            </a:r>
            <a:r>
              <a:rPr lang="en-US" dirty="0" smtClean="0">
                <a:sym typeface="Wingdings"/>
              </a:rPr>
              <a:t> 4 yang </a:t>
            </a:r>
            <a:r>
              <a:rPr lang="en-US" dirty="0" err="1" smtClean="0">
                <a:sym typeface="Wingdings"/>
              </a:rPr>
              <a:t>kedua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terdapat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indeks</a:t>
            </a:r>
            <a:r>
              <a:rPr lang="en-US" dirty="0" smtClean="0">
                <a:sym typeface="Wingdings"/>
              </a:rPr>
              <a:t> ke-5. </a:t>
            </a:r>
            <a:r>
              <a:rPr lang="en-US" dirty="0" err="1" smtClean="0">
                <a:sym typeface="Wingdings"/>
              </a:rPr>
              <a:t>Angka</a:t>
            </a:r>
            <a:r>
              <a:rPr lang="en-US" dirty="0" smtClean="0">
                <a:sym typeface="Wingdings"/>
              </a:rPr>
              <a:t> 8 </a:t>
            </a:r>
            <a:r>
              <a:rPr lang="en-US" dirty="0" err="1" smtClean="0">
                <a:sym typeface="Wingdings"/>
              </a:rPr>
              <a:t>menyatakan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jumlah</a:t>
            </a:r>
            <a:r>
              <a:rPr lang="en-US" dirty="0" smtClean="0">
                <a:sym typeface="Wingdings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947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1627</TotalTime>
  <Words>346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Mangal</vt:lpstr>
      <vt:lpstr>Wingdings</vt:lpstr>
      <vt:lpstr>Wingdings 2</vt:lpstr>
      <vt:lpstr>View</vt:lpstr>
      <vt:lpstr>Pemrograman Dasar </vt:lpstr>
      <vt:lpstr>Pencarian Data </vt:lpstr>
      <vt:lpstr>Pencarian Sekuensial </vt:lpstr>
      <vt:lpstr>Contoh Pencarian Sekuensial - I</vt:lpstr>
      <vt:lpstr>Algoritma </vt:lpstr>
      <vt:lpstr>Program</vt:lpstr>
      <vt:lpstr>PowerPoint Presentation</vt:lpstr>
      <vt:lpstr>Output Program </vt:lpstr>
      <vt:lpstr>Contoh Pencarian Sekuensial - II</vt:lpstr>
      <vt:lpstr>Ilustrasi</vt:lpstr>
      <vt:lpstr>Algoritma</vt:lpstr>
      <vt:lpstr>Program</vt:lpstr>
      <vt:lpstr>PowerPoint Presentation</vt:lpstr>
      <vt:lpstr>PowerPoint Presentation</vt:lpstr>
      <vt:lpstr>Output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Retno Mumpuni</dc:creator>
  <cp:lastModifiedBy>Retno Mumpuni</cp:lastModifiedBy>
  <cp:revision>36</cp:revision>
  <dcterms:created xsi:type="dcterms:W3CDTF">2017-12-08T05:42:32Z</dcterms:created>
  <dcterms:modified xsi:type="dcterms:W3CDTF">2017-12-09T10:04:52Z</dcterms:modified>
</cp:coreProperties>
</file>