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60" r:id="rId2"/>
    <p:sldId id="261" r:id="rId3"/>
    <p:sldId id="279" r:id="rId4"/>
    <p:sldId id="276" r:id="rId5"/>
    <p:sldId id="274" r:id="rId6"/>
    <p:sldId id="269" r:id="rId7"/>
    <p:sldId id="270" r:id="rId8"/>
    <p:sldId id="272" r:id="rId9"/>
    <p:sldId id="271" r:id="rId10"/>
    <p:sldId id="280" r:id="rId11"/>
    <p:sldId id="277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40" autoAdjust="0"/>
  </p:normalViewPr>
  <p:slideViewPr>
    <p:cSldViewPr>
      <p:cViewPr varScale="1">
        <p:scale>
          <a:sx n="70" d="100"/>
          <a:sy n="70" d="100"/>
        </p:scale>
        <p:origin x="-7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95592-BB05-4F62-9BB9-446E42FF638A}" type="datetimeFigureOut">
              <a:rPr lang="id-ID" smtClean="0"/>
              <a:pPr/>
              <a:t>30/09/2017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2747A-CC72-4275-BC7D-EC4A81A83EDA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2747A-CC72-4275-BC7D-EC4A81A83EDA}" type="slidenum">
              <a:rPr lang="id-ID" smtClean="0"/>
              <a:pPr/>
              <a:t>4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FED4-AD7D-44C2-B862-85E63D411E21}" type="datetimeFigureOut">
              <a:rPr lang="id-ID" smtClean="0"/>
              <a:pPr/>
              <a:t>30/09/2017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9384-089E-4A49-A69E-CD9327966E0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FED4-AD7D-44C2-B862-85E63D411E21}" type="datetimeFigureOut">
              <a:rPr lang="id-ID" smtClean="0"/>
              <a:pPr/>
              <a:t>30/09/2017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9384-089E-4A49-A69E-CD9327966E0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FED4-AD7D-44C2-B862-85E63D411E21}" type="datetimeFigureOut">
              <a:rPr lang="id-ID" smtClean="0"/>
              <a:pPr/>
              <a:t>30/09/2017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9384-089E-4A49-A69E-CD9327966E0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FED4-AD7D-44C2-B862-85E63D411E21}" type="datetimeFigureOut">
              <a:rPr lang="id-ID" smtClean="0"/>
              <a:pPr/>
              <a:t>30/09/2017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9384-089E-4A49-A69E-CD9327966E0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FED4-AD7D-44C2-B862-85E63D411E21}" type="datetimeFigureOut">
              <a:rPr lang="id-ID" smtClean="0"/>
              <a:pPr/>
              <a:t>30/09/2017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9384-089E-4A49-A69E-CD9327966E0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FED4-AD7D-44C2-B862-85E63D411E21}" type="datetimeFigureOut">
              <a:rPr lang="id-ID" smtClean="0"/>
              <a:pPr/>
              <a:t>30/09/2017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9384-089E-4A49-A69E-CD9327966E0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FED4-AD7D-44C2-B862-85E63D411E21}" type="datetimeFigureOut">
              <a:rPr lang="id-ID" smtClean="0"/>
              <a:pPr/>
              <a:t>30/09/2017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9384-089E-4A49-A69E-CD9327966E0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FED4-AD7D-44C2-B862-85E63D411E21}" type="datetimeFigureOut">
              <a:rPr lang="id-ID" smtClean="0"/>
              <a:pPr/>
              <a:t>30/09/2017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9384-089E-4A49-A69E-CD9327966E0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FED4-AD7D-44C2-B862-85E63D411E21}" type="datetimeFigureOut">
              <a:rPr lang="id-ID" smtClean="0"/>
              <a:pPr/>
              <a:t>30/09/2017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9384-089E-4A49-A69E-CD9327966E0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FED4-AD7D-44C2-B862-85E63D411E21}" type="datetimeFigureOut">
              <a:rPr lang="id-ID" smtClean="0"/>
              <a:pPr/>
              <a:t>30/09/2017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9384-089E-4A49-A69E-CD9327966E0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DE7FED4-AD7D-44C2-B862-85E63D411E21}" type="datetimeFigureOut">
              <a:rPr lang="id-ID" smtClean="0"/>
              <a:pPr/>
              <a:t>30/09/2017</a:t>
            </a:fld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F089384-089E-4A49-A69E-CD9327966E0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E7FED4-AD7D-44C2-B862-85E63D411E21}" type="datetimeFigureOut">
              <a:rPr lang="id-ID" smtClean="0"/>
              <a:pPr/>
              <a:t>30/09/2017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F089384-089E-4A49-A69E-CD9327966E03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3.jpeg"/><Relationship Id="rId7" Type="http://schemas.openxmlformats.org/officeDocument/2006/relationships/slide" Target="slide6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H:\BAHAN%20MIKRO%20KE%202\momentum,%20impulse%20and%20collision%20in%20daily%20life%20%5b360p%5d.mp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impuls%20momentum%20flash.swf" TargetMode="External"/><Relationship Id="rId3" Type="http://schemas.openxmlformats.org/officeDocument/2006/relationships/image" Target="../media/image9.gif"/><Relationship Id="rId7" Type="http://schemas.openxmlformats.org/officeDocument/2006/relationships/image" Target="../media/image13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Documents and Settings\Farica E\Desktop\Animasi Fisika Asyik\35327064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7061219" y="225425"/>
            <a:ext cx="2133600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WordArt 122"/>
          <p:cNvSpPr>
            <a:spLocks noChangeArrowheads="1" noChangeShapeType="1" noTextEdit="1"/>
          </p:cNvSpPr>
          <p:nvPr/>
        </p:nvSpPr>
        <p:spPr bwMode="auto">
          <a:xfrm>
            <a:off x="2443178" y="428604"/>
            <a:ext cx="4557714" cy="668337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10319"/>
                <a:gd name="adj2" fmla="val 0"/>
              </a:avLst>
            </a:prstTxWarp>
          </a:bodyPr>
          <a:lstStyle/>
          <a:p>
            <a:pPr algn="ctr"/>
            <a:r>
              <a:rPr lang="id-ID" sz="3600" b="1" kern="10" spc="-36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Trebuchet MS"/>
              </a:rPr>
              <a:t>Menu Utama</a:t>
            </a:r>
          </a:p>
        </p:txBody>
      </p:sp>
      <p:grpSp>
        <p:nvGrpSpPr>
          <p:cNvPr id="14" name="Group 277"/>
          <p:cNvGrpSpPr>
            <a:grpSpLocks/>
          </p:cNvGrpSpPr>
          <p:nvPr/>
        </p:nvGrpSpPr>
        <p:grpSpPr bwMode="auto">
          <a:xfrm>
            <a:off x="642910" y="1928802"/>
            <a:ext cx="3814762" cy="381000"/>
            <a:chOff x="3159" y="1296"/>
            <a:chExt cx="2544" cy="384"/>
          </a:xfrm>
        </p:grpSpPr>
        <p:sp>
          <p:nvSpPr>
            <p:cNvPr id="15" name="AutoShape 278" descr="Water droplets"/>
            <p:cNvSpPr>
              <a:spLocks noChangeArrowheads="1"/>
            </p:cNvSpPr>
            <p:nvPr/>
          </p:nvSpPr>
          <p:spPr bwMode="auto">
            <a:xfrm>
              <a:off x="3159" y="1296"/>
              <a:ext cx="2544" cy="384"/>
            </a:xfrm>
            <a:prstGeom prst="roundRect">
              <a:avLst>
                <a:gd name="adj" fmla="val 48810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 w="38100">
              <a:solidFill>
                <a:schemeClr val="accent2"/>
              </a:solidFill>
              <a:round/>
              <a:headEnd/>
              <a:tailEnd/>
            </a:ln>
            <a:effectLst>
              <a:prstShdw prst="shdw17" dist="25400" dir="10800000">
                <a:schemeClr val="accent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6" name="WordArt 279"/>
            <p:cNvSpPr>
              <a:spLocks noChangeArrowheads="1" noChangeShapeType="1" noTextEdit="1"/>
            </p:cNvSpPr>
            <p:nvPr/>
          </p:nvSpPr>
          <p:spPr bwMode="auto">
            <a:xfrm>
              <a:off x="3600" y="1392"/>
              <a:ext cx="1710" cy="2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id-ID" sz="3600" kern="10" dirty="0">
                  <a:ln w="9525">
                    <a:solidFill>
                      <a:srgbClr val="000080"/>
                    </a:solidFill>
                    <a:round/>
                    <a:headEnd/>
                    <a:tailEnd/>
                  </a:ln>
                  <a:solidFill>
                    <a:srgbClr val="000080"/>
                  </a:solidFill>
                  <a:effectLst>
                    <a:outerShdw dist="53882" dir="2700000" algn="ctr" rotWithShape="0">
                      <a:srgbClr val="9999FF">
                        <a:alpha val="79999"/>
                      </a:srgbClr>
                    </a:outerShdw>
                  </a:effectLst>
                  <a:latin typeface="Arial"/>
                  <a:cs typeface="Arial"/>
                  <a:hlinkClick r:id="rId4" action="ppaction://hlinksldjump"/>
                </a:rPr>
                <a:t>Pendahuluan</a:t>
              </a:r>
              <a:endParaRPr lang="id-ID" sz="3600" kern="10" dirty="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Arial"/>
                <a:cs typeface="Arial"/>
              </a:endParaRPr>
            </a:p>
          </p:txBody>
        </p:sp>
      </p:grpSp>
      <p:grpSp>
        <p:nvGrpSpPr>
          <p:cNvPr id="17" name="Group 280"/>
          <p:cNvGrpSpPr>
            <a:grpSpLocks/>
          </p:cNvGrpSpPr>
          <p:nvPr/>
        </p:nvGrpSpPr>
        <p:grpSpPr bwMode="auto">
          <a:xfrm>
            <a:off x="723872" y="1928802"/>
            <a:ext cx="381000" cy="381000"/>
            <a:chOff x="480" y="1019"/>
            <a:chExt cx="710" cy="709"/>
          </a:xfrm>
        </p:grpSpPr>
        <p:grpSp>
          <p:nvGrpSpPr>
            <p:cNvPr id="18" name="Group 281"/>
            <p:cNvGrpSpPr>
              <a:grpSpLocks/>
            </p:cNvGrpSpPr>
            <p:nvPr/>
          </p:nvGrpSpPr>
          <p:grpSpPr bwMode="auto">
            <a:xfrm>
              <a:off x="480" y="1019"/>
              <a:ext cx="710" cy="709"/>
              <a:chOff x="2514" y="2979"/>
              <a:chExt cx="710" cy="709"/>
            </a:xfrm>
          </p:grpSpPr>
          <p:sp>
            <p:nvSpPr>
              <p:cNvPr id="20" name="AutoShape 282"/>
              <p:cNvSpPr>
                <a:spLocks noChangeArrowheads="1"/>
              </p:cNvSpPr>
              <p:nvPr/>
            </p:nvSpPr>
            <p:spPr bwMode="auto">
              <a:xfrm rot="4044968">
                <a:off x="2856" y="2941"/>
                <a:ext cx="29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1313"/>
                  </a:gs>
                  <a:gs pos="100000">
                    <a:srgbClr val="7609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21" name="AutoShape 283"/>
              <p:cNvSpPr>
                <a:spLocks noChangeArrowheads="1"/>
              </p:cNvSpPr>
              <p:nvPr/>
            </p:nvSpPr>
            <p:spPr bwMode="auto">
              <a:xfrm rot="4044968">
                <a:off x="2856" y="3326"/>
                <a:ext cx="29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1313"/>
                  </a:gs>
                  <a:gs pos="100000">
                    <a:srgbClr val="7609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22" name="AutoShape 284"/>
              <p:cNvSpPr>
                <a:spLocks noChangeArrowheads="1"/>
              </p:cNvSpPr>
              <p:nvPr/>
            </p:nvSpPr>
            <p:spPr bwMode="auto">
              <a:xfrm rot="-1343209">
                <a:off x="2663" y="3134"/>
                <a:ext cx="29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1313"/>
                  </a:gs>
                  <a:gs pos="100000">
                    <a:srgbClr val="7609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23" name="AutoShape 285"/>
              <p:cNvSpPr>
                <a:spLocks noChangeArrowheads="1"/>
              </p:cNvSpPr>
              <p:nvPr/>
            </p:nvSpPr>
            <p:spPr bwMode="auto">
              <a:xfrm rot="-1333905">
                <a:off x="3049" y="3134"/>
                <a:ext cx="29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1313"/>
                  </a:gs>
                  <a:gs pos="100000">
                    <a:srgbClr val="7609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24" name="AutoShape 286"/>
              <p:cNvSpPr>
                <a:spLocks noChangeArrowheads="1"/>
              </p:cNvSpPr>
              <p:nvPr/>
            </p:nvSpPr>
            <p:spPr bwMode="auto">
              <a:xfrm rot="-4033905">
                <a:off x="2722" y="3272"/>
                <a:ext cx="29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1313"/>
                  </a:gs>
                  <a:gs pos="100000">
                    <a:srgbClr val="7609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25" name="AutoShape 287"/>
              <p:cNvSpPr>
                <a:spLocks noChangeArrowheads="1"/>
              </p:cNvSpPr>
              <p:nvPr/>
            </p:nvSpPr>
            <p:spPr bwMode="auto">
              <a:xfrm rot="-4043209">
                <a:off x="2994" y="3000"/>
                <a:ext cx="29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1313"/>
                  </a:gs>
                  <a:gs pos="100000">
                    <a:srgbClr val="7609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26" name="AutoShape 288"/>
              <p:cNvSpPr>
                <a:spLocks noChangeArrowheads="1"/>
              </p:cNvSpPr>
              <p:nvPr/>
            </p:nvSpPr>
            <p:spPr bwMode="auto">
              <a:xfrm rot="12156791" flipH="1">
                <a:off x="2994" y="3272"/>
                <a:ext cx="29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1313"/>
                  </a:gs>
                  <a:gs pos="100000">
                    <a:srgbClr val="7609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27" name="AutoShape 289"/>
              <p:cNvSpPr>
                <a:spLocks noChangeArrowheads="1"/>
              </p:cNvSpPr>
              <p:nvPr/>
            </p:nvSpPr>
            <p:spPr bwMode="auto">
              <a:xfrm rot="12166095" flipH="1">
                <a:off x="2722" y="3000"/>
                <a:ext cx="29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1313"/>
                  </a:gs>
                  <a:gs pos="100000">
                    <a:srgbClr val="7609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28" name="AutoShape 290"/>
              <p:cNvSpPr>
                <a:spLocks noChangeArrowheads="1"/>
              </p:cNvSpPr>
              <p:nvPr/>
            </p:nvSpPr>
            <p:spPr bwMode="auto">
              <a:xfrm rot="5400000">
                <a:off x="2930" y="2956"/>
                <a:ext cx="29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7813"/>
                  </a:gs>
                  <a:gs pos="100000">
                    <a:srgbClr val="7638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29" name="AutoShape 291"/>
              <p:cNvSpPr>
                <a:spLocks noChangeArrowheads="1"/>
              </p:cNvSpPr>
              <p:nvPr/>
            </p:nvSpPr>
            <p:spPr bwMode="auto">
              <a:xfrm rot="5400000">
                <a:off x="2777" y="3310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7813"/>
                  </a:gs>
                  <a:gs pos="100000">
                    <a:srgbClr val="7638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0" name="AutoShape 292"/>
              <p:cNvSpPr>
                <a:spLocks noChangeArrowheads="1"/>
              </p:cNvSpPr>
              <p:nvPr/>
            </p:nvSpPr>
            <p:spPr bwMode="auto">
              <a:xfrm>
                <a:off x="2677" y="3056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7813"/>
                  </a:gs>
                  <a:gs pos="100000">
                    <a:srgbClr val="7638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1" name="AutoShape 293"/>
              <p:cNvSpPr>
                <a:spLocks noChangeArrowheads="1"/>
              </p:cNvSpPr>
              <p:nvPr/>
            </p:nvSpPr>
            <p:spPr bwMode="auto">
              <a:xfrm>
                <a:off x="3031" y="3209"/>
                <a:ext cx="29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7813"/>
                  </a:gs>
                  <a:gs pos="100000">
                    <a:srgbClr val="7638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2" name="AutoShape 294"/>
              <p:cNvSpPr>
                <a:spLocks noChangeArrowheads="1"/>
              </p:cNvSpPr>
              <p:nvPr/>
            </p:nvSpPr>
            <p:spPr bwMode="auto">
              <a:xfrm rot="-2634755">
                <a:off x="2676" y="3207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7813"/>
                  </a:gs>
                  <a:gs pos="100000">
                    <a:srgbClr val="7638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3" name="AutoShape 295"/>
              <p:cNvSpPr>
                <a:spLocks noChangeArrowheads="1"/>
              </p:cNvSpPr>
              <p:nvPr/>
            </p:nvSpPr>
            <p:spPr bwMode="auto">
              <a:xfrm rot="-2634755">
                <a:off x="3034" y="3064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7813"/>
                  </a:gs>
                  <a:gs pos="100000">
                    <a:srgbClr val="7638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4" name="AutoShape 296"/>
              <p:cNvSpPr>
                <a:spLocks noChangeArrowheads="1"/>
              </p:cNvSpPr>
              <p:nvPr/>
            </p:nvSpPr>
            <p:spPr bwMode="auto">
              <a:xfrm rot="13598298" flipH="1">
                <a:off x="2926" y="3315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7813"/>
                  </a:gs>
                  <a:gs pos="100000">
                    <a:srgbClr val="7638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5" name="AutoShape 297"/>
              <p:cNvSpPr>
                <a:spLocks noChangeArrowheads="1"/>
              </p:cNvSpPr>
              <p:nvPr/>
            </p:nvSpPr>
            <p:spPr bwMode="auto">
              <a:xfrm rot="13598298" flipH="1">
                <a:off x="2783" y="2957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7813"/>
                  </a:gs>
                  <a:gs pos="100000">
                    <a:srgbClr val="7638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6" name="AutoShape 298"/>
              <p:cNvSpPr>
                <a:spLocks noChangeArrowheads="1"/>
              </p:cNvSpPr>
              <p:nvPr/>
            </p:nvSpPr>
            <p:spPr bwMode="auto">
              <a:xfrm rot="6042654">
                <a:off x="2957" y="2977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FF13"/>
                  </a:gs>
                  <a:gs pos="100000">
                    <a:srgbClr val="76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7" name="AutoShape 299"/>
              <p:cNvSpPr>
                <a:spLocks noChangeArrowheads="1"/>
              </p:cNvSpPr>
              <p:nvPr/>
            </p:nvSpPr>
            <p:spPr bwMode="auto">
              <a:xfrm rot="6042654">
                <a:off x="2746" y="3300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FF13"/>
                  </a:gs>
                  <a:gs pos="100000">
                    <a:srgbClr val="76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8" name="AutoShape 300"/>
              <p:cNvSpPr>
                <a:spLocks noChangeArrowheads="1"/>
              </p:cNvSpPr>
              <p:nvPr/>
            </p:nvSpPr>
            <p:spPr bwMode="auto">
              <a:xfrm rot="649720">
                <a:off x="2690" y="3033"/>
                <a:ext cx="30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FF13"/>
                  </a:gs>
                  <a:gs pos="100000">
                    <a:srgbClr val="76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9" name="AutoShape 301"/>
              <p:cNvSpPr>
                <a:spLocks noChangeArrowheads="1"/>
              </p:cNvSpPr>
              <p:nvPr/>
            </p:nvSpPr>
            <p:spPr bwMode="auto">
              <a:xfrm rot="649720">
                <a:off x="3013" y="3243"/>
                <a:ext cx="30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FF13"/>
                  </a:gs>
                  <a:gs pos="100000">
                    <a:srgbClr val="76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0" name="AutoShape 302"/>
              <p:cNvSpPr>
                <a:spLocks noChangeArrowheads="1"/>
              </p:cNvSpPr>
              <p:nvPr/>
            </p:nvSpPr>
            <p:spPr bwMode="auto">
              <a:xfrm rot="-2040976">
                <a:off x="2664" y="3181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FF13"/>
                  </a:gs>
                  <a:gs pos="100000">
                    <a:srgbClr val="76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1" name="AutoShape 303"/>
              <p:cNvSpPr>
                <a:spLocks noChangeArrowheads="1"/>
              </p:cNvSpPr>
              <p:nvPr/>
            </p:nvSpPr>
            <p:spPr bwMode="auto">
              <a:xfrm rot="-2050280">
                <a:off x="3041" y="3103"/>
                <a:ext cx="29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FF13"/>
                  </a:gs>
                  <a:gs pos="100000">
                    <a:srgbClr val="76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2" name="AutoShape 304"/>
              <p:cNvSpPr>
                <a:spLocks noChangeArrowheads="1"/>
              </p:cNvSpPr>
              <p:nvPr/>
            </p:nvSpPr>
            <p:spPr bwMode="auto">
              <a:xfrm rot="14137897" flipH="1">
                <a:off x="2892" y="3331"/>
                <a:ext cx="29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FF13"/>
                  </a:gs>
                  <a:gs pos="100000">
                    <a:srgbClr val="76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3" name="AutoShape 305"/>
              <p:cNvSpPr>
                <a:spLocks noChangeArrowheads="1"/>
              </p:cNvSpPr>
              <p:nvPr/>
            </p:nvSpPr>
            <p:spPr bwMode="auto">
              <a:xfrm rot="14142654" flipH="1">
                <a:off x="2813" y="2953"/>
                <a:ext cx="30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FF13"/>
                  </a:gs>
                  <a:gs pos="100000">
                    <a:srgbClr val="76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4" name="AutoShape 306"/>
              <p:cNvSpPr>
                <a:spLocks noChangeArrowheads="1"/>
              </p:cNvSpPr>
              <p:nvPr/>
            </p:nvSpPr>
            <p:spPr bwMode="auto">
              <a:xfrm rot="4793836">
                <a:off x="2894" y="2950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0FF13"/>
                  </a:gs>
                  <a:gs pos="100000">
                    <a:srgbClr val="51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5" name="AutoShape 307"/>
              <p:cNvSpPr>
                <a:spLocks noChangeArrowheads="1"/>
              </p:cNvSpPr>
              <p:nvPr/>
            </p:nvSpPr>
            <p:spPr bwMode="auto">
              <a:xfrm rot="4789079">
                <a:off x="2811" y="3326"/>
                <a:ext cx="29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0FF13"/>
                  </a:gs>
                  <a:gs pos="100000">
                    <a:srgbClr val="51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6" name="AutoShape 308"/>
              <p:cNvSpPr>
                <a:spLocks noChangeArrowheads="1"/>
              </p:cNvSpPr>
              <p:nvPr/>
            </p:nvSpPr>
            <p:spPr bwMode="auto">
              <a:xfrm rot="-599098">
                <a:off x="2664" y="3096"/>
                <a:ext cx="29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0FF13"/>
                  </a:gs>
                  <a:gs pos="100000">
                    <a:srgbClr val="51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7" name="AutoShape 309"/>
              <p:cNvSpPr>
                <a:spLocks noChangeArrowheads="1"/>
              </p:cNvSpPr>
              <p:nvPr/>
            </p:nvSpPr>
            <p:spPr bwMode="auto">
              <a:xfrm rot="-599098">
                <a:off x="3040" y="3179"/>
                <a:ext cx="30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0FF13"/>
                  </a:gs>
                  <a:gs pos="100000">
                    <a:srgbClr val="51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8" name="AutoShape 310"/>
              <p:cNvSpPr>
                <a:spLocks noChangeArrowheads="1"/>
              </p:cNvSpPr>
              <p:nvPr/>
            </p:nvSpPr>
            <p:spPr bwMode="auto">
              <a:xfrm rot="-3299098">
                <a:off x="2692" y="3245"/>
                <a:ext cx="29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0FF13"/>
                  </a:gs>
                  <a:gs pos="100000">
                    <a:srgbClr val="51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9" name="AutoShape 311"/>
              <p:cNvSpPr>
                <a:spLocks noChangeArrowheads="1"/>
              </p:cNvSpPr>
              <p:nvPr/>
            </p:nvSpPr>
            <p:spPr bwMode="auto">
              <a:xfrm rot="-3299098">
                <a:off x="3016" y="3037"/>
                <a:ext cx="29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0FF13"/>
                  </a:gs>
                  <a:gs pos="100000">
                    <a:srgbClr val="51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50" name="AutoShape 312"/>
              <p:cNvSpPr>
                <a:spLocks noChangeArrowheads="1"/>
              </p:cNvSpPr>
              <p:nvPr/>
            </p:nvSpPr>
            <p:spPr bwMode="auto">
              <a:xfrm rot="12893836" flipH="1">
                <a:off x="2958" y="3303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0FF13"/>
                  </a:gs>
                  <a:gs pos="100000">
                    <a:srgbClr val="51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51" name="AutoShape 313"/>
              <p:cNvSpPr>
                <a:spLocks noChangeArrowheads="1"/>
              </p:cNvSpPr>
              <p:nvPr/>
            </p:nvSpPr>
            <p:spPr bwMode="auto">
              <a:xfrm rot="12893836" flipH="1">
                <a:off x="2750" y="2979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0FF13"/>
                  </a:gs>
                  <a:gs pos="100000">
                    <a:srgbClr val="51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pic>
          <p:nvPicPr>
            <p:cNvPr id="19" name="Picture 314" descr="anlargehalo"/>
            <p:cNvPicPr>
              <a:picLocks noChangeAspect="1" noChangeArrowheads="1" noCrop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24" y="1152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4" name="Group 277"/>
          <p:cNvGrpSpPr>
            <a:grpSpLocks/>
          </p:cNvGrpSpPr>
          <p:nvPr/>
        </p:nvGrpSpPr>
        <p:grpSpPr bwMode="auto">
          <a:xfrm>
            <a:off x="642910" y="2643182"/>
            <a:ext cx="3814762" cy="381000"/>
            <a:chOff x="3159" y="1296"/>
            <a:chExt cx="2544" cy="384"/>
          </a:xfrm>
        </p:grpSpPr>
        <p:sp>
          <p:nvSpPr>
            <p:cNvPr id="55" name="AutoShape 278" descr="Water droplets"/>
            <p:cNvSpPr>
              <a:spLocks noChangeArrowheads="1"/>
            </p:cNvSpPr>
            <p:nvPr/>
          </p:nvSpPr>
          <p:spPr bwMode="auto">
            <a:xfrm>
              <a:off x="3159" y="1296"/>
              <a:ext cx="2544" cy="384"/>
            </a:xfrm>
            <a:prstGeom prst="roundRect">
              <a:avLst>
                <a:gd name="adj" fmla="val 48810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 w="38100">
              <a:solidFill>
                <a:schemeClr val="accent2"/>
              </a:solidFill>
              <a:round/>
              <a:headEnd/>
              <a:tailEnd/>
            </a:ln>
            <a:effectLst>
              <a:prstShdw prst="shdw17" dist="25400" dir="10800000">
                <a:schemeClr val="accent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56" name="WordArt 279"/>
            <p:cNvSpPr>
              <a:spLocks noChangeArrowheads="1" noChangeShapeType="1" noTextEdit="1"/>
            </p:cNvSpPr>
            <p:nvPr/>
          </p:nvSpPr>
          <p:spPr bwMode="auto">
            <a:xfrm>
              <a:off x="3600" y="1392"/>
              <a:ext cx="1710" cy="2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id-ID" sz="3600" kern="10" dirty="0" smtClean="0">
                  <a:ln w="9525">
                    <a:solidFill>
                      <a:srgbClr val="000080"/>
                    </a:solidFill>
                    <a:round/>
                    <a:headEnd/>
                    <a:tailEnd/>
                  </a:ln>
                  <a:solidFill>
                    <a:srgbClr val="000080"/>
                  </a:solidFill>
                  <a:effectLst>
                    <a:outerShdw dist="53882" dir="2700000" algn="ctr" rotWithShape="0">
                      <a:srgbClr val="9999FF">
                        <a:alpha val="79999"/>
                      </a:srgbClr>
                    </a:outerShdw>
                  </a:effectLst>
                  <a:latin typeface="Arial"/>
                  <a:cs typeface="Arial"/>
                  <a:hlinkClick r:id="rId6" action="ppaction://hlinksldjump"/>
                </a:rPr>
                <a:t>Bahan Ajar</a:t>
              </a:r>
              <a:endParaRPr lang="id-ID" sz="3600" kern="10" dirty="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Arial"/>
                <a:cs typeface="Arial"/>
              </a:endParaRPr>
            </a:p>
          </p:txBody>
        </p:sp>
      </p:grpSp>
      <p:grpSp>
        <p:nvGrpSpPr>
          <p:cNvPr id="57" name="Group 280"/>
          <p:cNvGrpSpPr>
            <a:grpSpLocks/>
          </p:cNvGrpSpPr>
          <p:nvPr/>
        </p:nvGrpSpPr>
        <p:grpSpPr bwMode="auto">
          <a:xfrm>
            <a:off x="723872" y="2643182"/>
            <a:ext cx="381000" cy="381000"/>
            <a:chOff x="480" y="1019"/>
            <a:chExt cx="710" cy="709"/>
          </a:xfrm>
        </p:grpSpPr>
        <p:grpSp>
          <p:nvGrpSpPr>
            <p:cNvPr id="58" name="Group 281"/>
            <p:cNvGrpSpPr>
              <a:grpSpLocks/>
            </p:cNvGrpSpPr>
            <p:nvPr/>
          </p:nvGrpSpPr>
          <p:grpSpPr bwMode="auto">
            <a:xfrm>
              <a:off x="480" y="1019"/>
              <a:ext cx="710" cy="709"/>
              <a:chOff x="2514" y="2979"/>
              <a:chExt cx="710" cy="709"/>
            </a:xfrm>
          </p:grpSpPr>
          <p:sp>
            <p:nvSpPr>
              <p:cNvPr id="60" name="AutoShape 282"/>
              <p:cNvSpPr>
                <a:spLocks noChangeArrowheads="1"/>
              </p:cNvSpPr>
              <p:nvPr/>
            </p:nvSpPr>
            <p:spPr bwMode="auto">
              <a:xfrm rot="4044968">
                <a:off x="2856" y="2941"/>
                <a:ext cx="29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1313"/>
                  </a:gs>
                  <a:gs pos="100000">
                    <a:srgbClr val="7609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1" name="AutoShape 283"/>
              <p:cNvSpPr>
                <a:spLocks noChangeArrowheads="1"/>
              </p:cNvSpPr>
              <p:nvPr/>
            </p:nvSpPr>
            <p:spPr bwMode="auto">
              <a:xfrm rot="4044968">
                <a:off x="2856" y="3326"/>
                <a:ext cx="29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1313"/>
                  </a:gs>
                  <a:gs pos="100000">
                    <a:srgbClr val="7609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2" name="AutoShape 284"/>
              <p:cNvSpPr>
                <a:spLocks noChangeArrowheads="1"/>
              </p:cNvSpPr>
              <p:nvPr/>
            </p:nvSpPr>
            <p:spPr bwMode="auto">
              <a:xfrm rot="-1343209">
                <a:off x="2663" y="3134"/>
                <a:ext cx="29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1313"/>
                  </a:gs>
                  <a:gs pos="100000">
                    <a:srgbClr val="7609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3" name="AutoShape 285"/>
              <p:cNvSpPr>
                <a:spLocks noChangeArrowheads="1"/>
              </p:cNvSpPr>
              <p:nvPr/>
            </p:nvSpPr>
            <p:spPr bwMode="auto">
              <a:xfrm rot="-1333905">
                <a:off x="3049" y="3134"/>
                <a:ext cx="29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1313"/>
                  </a:gs>
                  <a:gs pos="100000">
                    <a:srgbClr val="7609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4" name="AutoShape 286"/>
              <p:cNvSpPr>
                <a:spLocks noChangeArrowheads="1"/>
              </p:cNvSpPr>
              <p:nvPr/>
            </p:nvSpPr>
            <p:spPr bwMode="auto">
              <a:xfrm rot="-4033905">
                <a:off x="2722" y="3272"/>
                <a:ext cx="29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1313"/>
                  </a:gs>
                  <a:gs pos="100000">
                    <a:srgbClr val="7609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5" name="AutoShape 287"/>
              <p:cNvSpPr>
                <a:spLocks noChangeArrowheads="1"/>
              </p:cNvSpPr>
              <p:nvPr/>
            </p:nvSpPr>
            <p:spPr bwMode="auto">
              <a:xfrm rot="-4043209">
                <a:off x="2994" y="3000"/>
                <a:ext cx="29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1313"/>
                  </a:gs>
                  <a:gs pos="100000">
                    <a:srgbClr val="7609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6" name="AutoShape 288"/>
              <p:cNvSpPr>
                <a:spLocks noChangeArrowheads="1"/>
              </p:cNvSpPr>
              <p:nvPr/>
            </p:nvSpPr>
            <p:spPr bwMode="auto">
              <a:xfrm rot="12156791" flipH="1">
                <a:off x="2994" y="3272"/>
                <a:ext cx="29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1313"/>
                  </a:gs>
                  <a:gs pos="100000">
                    <a:srgbClr val="7609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7" name="AutoShape 289"/>
              <p:cNvSpPr>
                <a:spLocks noChangeArrowheads="1"/>
              </p:cNvSpPr>
              <p:nvPr/>
            </p:nvSpPr>
            <p:spPr bwMode="auto">
              <a:xfrm rot="12166095" flipH="1">
                <a:off x="2722" y="3000"/>
                <a:ext cx="29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1313"/>
                  </a:gs>
                  <a:gs pos="100000">
                    <a:srgbClr val="7609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8" name="AutoShape 290"/>
              <p:cNvSpPr>
                <a:spLocks noChangeArrowheads="1"/>
              </p:cNvSpPr>
              <p:nvPr/>
            </p:nvSpPr>
            <p:spPr bwMode="auto">
              <a:xfrm rot="5400000">
                <a:off x="2930" y="2956"/>
                <a:ext cx="29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7813"/>
                  </a:gs>
                  <a:gs pos="100000">
                    <a:srgbClr val="7638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9" name="AutoShape 291"/>
              <p:cNvSpPr>
                <a:spLocks noChangeArrowheads="1"/>
              </p:cNvSpPr>
              <p:nvPr/>
            </p:nvSpPr>
            <p:spPr bwMode="auto">
              <a:xfrm rot="5400000">
                <a:off x="2777" y="3310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7813"/>
                  </a:gs>
                  <a:gs pos="100000">
                    <a:srgbClr val="7638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0" name="AutoShape 292"/>
              <p:cNvSpPr>
                <a:spLocks noChangeArrowheads="1"/>
              </p:cNvSpPr>
              <p:nvPr/>
            </p:nvSpPr>
            <p:spPr bwMode="auto">
              <a:xfrm>
                <a:off x="2677" y="3056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7813"/>
                  </a:gs>
                  <a:gs pos="100000">
                    <a:srgbClr val="7638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1" name="AutoShape 293"/>
              <p:cNvSpPr>
                <a:spLocks noChangeArrowheads="1"/>
              </p:cNvSpPr>
              <p:nvPr/>
            </p:nvSpPr>
            <p:spPr bwMode="auto">
              <a:xfrm>
                <a:off x="3031" y="3209"/>
                <a:ext cx="29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7813"/>
                  </a:gs>
                  <a:gs pos="100000">
                    <a:srgbClr val="7638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2" name="AutoShape 294"/>
              <p:cNvSpPr>
                <a:spLocks noChangeArrowheads="1"/>
              </p:cNvSpPr>
              <p:nvPr/>
            </p:nvSpPr>
            <p:spPr bwMode="auto">
              <a:xfrm rot="-2634755">
                <a:off x="2676" y="3207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7813"/>
                  </a:gs>
                  <a:gs pos="100000">
                    <a:srgbClr val="7638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3" name="AutoShape 295"/>
              <p:cNvSpPr>
                <a:spLocks noChangeArrowheads="1"/>
              </p:cNvSpPr>
              <p:nvPr/>
            </p:nvSpPr>
            <p:spPr bwMode="auto">
              <a:xfrm rot="-2634755">
                <a:off x="3034" y="3064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7813"/>
                  </a:gs>
                  <a:gs pos="100000">
                    <a:srgbClr val="7638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4" name="AutoShape 296"/>
              <p:cNvSpPr>
                <a:spLocks noChangeArrowheads="1"/>
              </p:cNvSpPr>
              <p:nvPr/>
            </p:nvSpPr>
            <p:spPr bwMode="auto">
              <a:xfrm rot="13598298" flipH="1">
                <a:off x="2926" y="3315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7813"/>
                  </a:gs>
                  <a:gs pos="100000">
                    <a:srgbClr val="7638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5" name="AutoShape 297"/>
              <p:cNvSpPr>
                <a:spLocks noChangeArrowheads="1"/>
              </p:cNvSpPr>
              <p:nvPr/>
            </p:nvSpPr>
            <p:spPr bwMode="auto">
              <a:xfrm rot="13598298" flipH="1">
                <a:off x="2783" y="2957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7813"/>
                  </a:gs>
                  <a:gs pos="100000">
                    <a:srgbClr val="7638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6" name="AutoShape 298"/>
              <p:cNvSpPr>
                <a:spLocks noChangeArrowheads="1"/>
              </p:cNvSpPr>
              <p:nvPr/>
            </p:nvSpPr>
            <p:spPr bwMode="auto">
              <a:xfrm rot="6042654">
                <a:off x="2957" y="2977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FF13"/>
                  </a:gs>
                  <a:gs pos="100000">
                    <a:srgbClr val="76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7" name="AutoShape 299"/>
              <p:cNvSpPr>
                <a:spLocks noChangeArrowheads="1"/>
              </p:cNvSpPr>
              <p:nvPr/>
            </p:nvSpPr>
            <p:spPr bwMode="auto">
              <a:xfrm rot="6042654">
                <a:off x="2746" y="3300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FF13"/>
                  </a:gs>
                  <a:gs pos="100000">
                    <a:srgbClr val="76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8" name="AutoShape 300"/>
              <p:cNvSpPr>
                <a:spLocks noChangeArrowheads="1"/>
              </p:cNvSpPr>
              <p:nvPr/>
            </p:nvSpPr>
            <p:spPr bwMode="auto">
              <a:xfrm rot="649720">
                <a:off x="2690" y="3033"/>
                <a:ext cx="30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FF13"/>
                  </a:gs>
                  <a:gs pos="100000">
                    <a:srgbClr val="76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9" name="AutoShape 301"/>
              <p:cNvSpPr>
                <a:spLocks noChangeArrowheads="1"/>
              </p:cNvSpPr>
              <p:nvPr/>
            </p:nvSpPr>
            <p:spPr bwMode="auto">
              <a:xfrm rot="649720">
                <a:off x="3013" y="3243"/>
                <a:ext cx="30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FF13"/>
                  </a:gs>
                  <a:gs pos="100000">
                    <a:srgbClr val="76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0" name="AutoShape 302"/>
              <p:cNvSpPr>
                <a:spLocks noChangeArrowheads="1"/>
              </p:cNvSpPr>
              <p:nvPr/>
            </p:nvSpPr>
            <p:spPr bwMode="auto">
              <a:xfrm rot="-2040976">
                <a:off x="2664" y="3181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FF13"/>
                  </a:gs>
                  <a:gs pos="100000">
                    <a:srgbClr val="76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1" name="AutoShape 303"/>
              <p:cNvSpPr>
                <a:spLocks noChangeArrowheads="1"/>
              </p:cNvSpPr>
              <p:nvPr/>
            </p:nvSpPr>
            <p:spPr bwMode="auto">
              <a:xfrm rot="-2050280">
                <a:off x="3041" y="3103"/>
                <a:ext cx="29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FF13"/>
                  </a:gs>
                  <a:gs pos="100000">
                    <a:srgbClr val="76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2" name="AutoShape 304"/>
              <p:cNvSpPr>
                <a:spLocks noChangeArrowheads="1"/>
              </p:cNvSpPr>
              <p:nvPr/>
            </p:nvSpPr>
            <p:spPr bwMode="auto">
              <a:xfrm rot="14137897" flipH="1">
                <a:off x="2892" y="3331"/>
                <a:ext cx="29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FF13"/>
                  </a:gs>
                  <a:gs pos="100000">
                    <a:srgbClr val="76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3" name="AutoShape 305"/>
              <p:cNvSpPr>
                <a:spLocks noChangeArrowheads="1"/>
              </p:cNvSpPr>
              <p:nvPr/>
            </p:nvSpPr>
            <p:spPr bwMode="auto">
              <a:xfrm rot="14142654" flipH="1">
                <a:off x="2813" y="2953"/>
                <a:ext cx="30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FF13"/>
                  </a:gs>
                  <a:gs pos="100000">
                    <a:srgbClr val="76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4" name="AutoShape 306"/>
              <p:cNvSpPr>
                <a:spLocks noChangeArrowheads="1"/>
              </p:cNvSpPr>
              <p:nvPr/>
            </p:nvSpPr>
            <p:spPr bwMode="auto">
              <a:xfrm rot="4793836">
                <a:off x="2894" y="2950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0FF13"/>
                  </a:gs>
                  <a:gs pos="100000">
                    <a:srgbClr val="51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5" name="AutoShape 307"/>
              <p:cNvSpPr>
                <a:spLocks noChangeArrowheads="1"/>
              </p:cNvSpPr>
              <p:nvPr/>
            </p:nvSpPr>
            <p:spPr bwMode="auto">
              <a:xfrm rot="4789079">
                <a:off x="2811" y="3326"/>
                <a:ext cx="29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0FF13"/>
                  </a:gs>
                  <a:gs pos="100000">
                    <a:srgbClr val="51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6" name="AutoShape 308"/>
              <p:cNvSpPr>
                <a:spLocks noChangeArrowheads="1"/>
              </p:cNvSpPr>
              <p:nvPr/>
            </p:nvSpPr>
            <p:spPr bwMode="auto">
              <a:xfrm rot="-599098">
                <a:off x="2664" y="3096"/>
                <a:ext cx="29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0FF13"/>
                  </a:gs>
                  <a:gs pos="100000">
                    <a:srgbClr val="51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7" name="AutoShape 309"/>
              <p:cNvSpPr>
                <a:spLocks noChangeArrowheads="1"/>
              </p:cNvSpPr>
              <p:nvPr/>
            </p:nvSpPr>
            <p:spPr bwMode="auto">
              <a:xfrm rot="-599098">
                <a:off x="3040" y="3179"/>
                <a:ext cx="30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0FF13"/>
                  </a:gs>
                  <a:gs pos="100000">
                    <a:srgbClr val="51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8" name="AutoShape 310"/>
              <p:cNvSpPr>
                <a:spLocks noChangeArrowheads="1"/>
              </p:cNvSpPr>
              <p:nvPr/>
            </p:nvSpPr>
            <p:spPr bwMode="auto">
              <a:xfrm rot="-3299098">
                <a:off x="2692" y="3245"/>
                <a:ext cx="29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0FF13"/>
                  </a:gs>
                  <a:gs pos="100000">
                    <a:srgbClr val="51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9" name="AutoShape 311"/>
              <p:cNvSpPr>
                <a:spLocks noChangeArrowheads="1"/>
              </p:cNvSpPr>
              <p:nvPr/>
            </p:nvSpPr>
            <p:spPr bwMode="auto">
              <a:xfrm rot="-3299098">
                <a:off x="3016" y="3037"/>
                <a:ext cx="29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0FF13"/>
                  </a:gs>
                  <a:gs pos="100000">
                    <a:srgbClr val="51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0" name="AutoShape 312"/>
              <p:cNvSpPr>
                <a:spLocks noChangeArrowheads="1"/>
              </p:cNvSpPr>
              <p:nvPr/>
            </p:nvSpPr>
            <p:spPr bwMode="auto">
              <a:xfrm rot="12893836" flipH="1">
                <a:off x="2958" y="3303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0FF13"/>
                  </a:gs>
                  <a:gs pos="100000">
                    <a:srgbClr val="51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1" name="AutoShape 313"/>
              <p:cNvSpPr>
                <a:spLocks noChangeArrowheads="1"/>
              </p:cNvSpPr>
              <p:nvPr/>
            </p:nvSpPr>
            <p:spPr bwMode="auto">
              <a:xfrm rot="12893836" flipH="1">
                <a:off x="2750" y="2979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0FF13"/>
                  </a:gs>
                  <a:gs pos="100000">
                    <a:srgbClr val="51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pic>
          <p:nvPicPr>
            <p:cNvPr id="59" name="Picture 314" descr="anlargehalo"/>
            <p:cNvPicPr>
              <a:picLocks noChangeAspect="1" noChangeArrowheads="1" noCrop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24" y="1152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2" name="Group 277"/>
          <p:cNvGrpSpPr>
            <a:grpSpLocks/>
          </p:cNvGrpSpPr>
          <p:nvPr/>
        </p:nvGrpSpPr>
        <p:grpSpPr bwMode="auto">
          <a:xfrm>
            <a:off x="642910" y="3333752"/>
            <a:ext cx="3814762" cy="381000"/>
            <a:chOff x="3159" y="1296"/>
            <a:chExt cx="2544" cy="384"/>
          </a:xfrm>
        </p:grpSpPr>
        <p:sp>
          <p:nvSpPr>
            <p:cNvPr id="93" name="AutoShape 278" descr="Water droplets"/>
            <p:cNvSpPr>
              <a:spLocks noChangeArrowheads="1"/>
            </p:cNvSpPr>
            <p:nvPr/>
          </p:nvSpPr>
          <p:spPr bwMode="auto">
            <a:xfrm>
              <a:off x="3159" y="1296"/>
              <a:ext cx="2544" cy="384"/>
            </a:xfrm>
            <a:prstGeom prst="roundRect">
              <a:avLst>
                <a:gd name="adj" fmla="val 48810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 w="38100">
              <a:solidFill>
                <a:schemeClr val="accent2"/>
              </a:solidFill>
              <a:round/>
              <a:headEnd/>
              <a:tailEnd/>
            </a:ln>
            <a:effectLst>
              <a:prstShdw prst="shdw17" dist="25400" dir="10800000">
                <a:schemeClr val="accent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94" name="WordArt 279"/>
            <p:cNvSpPr>
              <a:spLocks noChangeArrowheads="1" noChangeShapeType="1" noTextEdit="1"/>
            </p:cNvSpPr>
            <p:nvPr/>
          </p:nvSpPr>
          <p:spPr bwMode="auto">
            <a:xfrm>
              <a:off x="3600" y="1392"/>
              <a:ext cx="1710" cy="2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id-ID" sz="3600" kern="10" dirty="0" smtClean="0">
                  <a:ln w="9525">
                    <a:solidFill>
                      <a:srgbClr val="000080"/>
                    </a:solidFill>
                    <a:round/>
                    <a:headEnd/>
                    <a:tailEnd/>
                  </a:ln>
                  <a:solidFill>
                    <a:srgbClr val="000080"/>
                  </a:solidFill>
                  <a:effectLst>
                    <a:outerShdw dist="53882" dir="2700000" algn="ctr" rotWithShape="0">
                      <a:srgbClr val="9999FF">
                        <a:alpha val="79999"/>
                      </a:srgbClr>
                    </a:outerShdw>
                  </a:effectLst>
                  <a:latin typeface="Arial"/>
                  <a:cs typeface="Arial"/>
                  <a:hlinkClick r:id="rId7" action="ppaction://hlinksldjump"/>
                </a:rPr>
                <a:t>Soal Latihan</a:t>
              </a:r>
              <a:endParaRPr lang="id-ID" sz="3600" kern="10" dirty="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Arial"/>
                <a:cs typeface="Arial"/>
              </a:endParaRPr>
            </a:p>
          </p:txBody>
        </p:sp>
      </p:grpSp>
      <p:grpSp>
        <p:nvGrpSpPr>
          <p:cNvPr id="95" name="Group 280"/>
          <p:cNvGrpSpPr>
            <a:grpSpLocks/>
          </p:cNvGrpSpPr>
          <p:nvPr/>
        </p:nvGrpSpPr>
        <p:grpSpPr bwMode="auto">
          <a:xfrm>
            <a:off x="723872" y="3333752"/>
            <a:ext cx="381000" cy="381000"/>
            <a:chOff x="480" y="1019"/>
            <a:chExt cx="710" cy="709"/>
          </a:xfrm>
        </p:grpSpPr>
        <p:grpSp>
          <p:nvGrpSpPr>
            <p:cNvPr id="96" name="Group 281"/>
            <p:cNvGrpSpPr>
              <a:grpSpLocks/>
            </p:cNvGrpSpPr>
            <p:nvPr/>
          </p:nvGrpSpPr>
          <p:grpSpPr bwMode="auto">
            <a:xfrm>
              <a:off x="480" y="1019"/>
              <a:ext cx="710" cy="709"/>
              <a:chOff x="2514" y="2979"/>
              <a:chExt cx="710" cy="709"/>
            </a:xfrm>
          </p:grpSpPr>
          <p:sp>
            <p:nvSpPr>
              <p:cNvPr id="98" name="AutoShape 282"/>
              <p:cNvSpPr>
                <a:spLocks noChangeArrowheads="1"/>
              </p:cNvSpPr>
              <p:nvPr/>
            </p:nvSpPr>
            <p:spPr bwMode="auto">
              <a:xfrm rot="4044968">
                <a:off x="2856" y="2941"/>
                <a:ext cx="29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1313"/>
                  </a:gs>
                  <a:gs pos="100000">
                    <a:srgbClr val="7609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9" name="AutoShape 283"/>
              <p:cNvSpPr>
                <a:spLocks noChangeArrowheads="1"/>
              </p:cNvSpPr>
              <p:nvPr/>
            </p:nvSpPr>
            <p:spPr bwMode="auto">
              <a:xfrm rot="4044968">
                <a:off x="2856" y="3326"/>
                <a:ext cx="29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1313"/>
                  </a:gs>
                  <a:gs pos="100000">
                    <a:srgbClr val="7609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0" name="AutoShape 284"/>
              <p:cNvSpPr>
                <a:spLocks noChangeArrowheads="1"/>
              </p:cNvSpPr>
              <p:nvPr/>
            </p:nvSpPr>
            <p:spPr bwMode="auto">
              <a:xfrm rot="-1343209">
                <a:off x="2663" y="3134"/>
                <a:ext cx="29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1313"/>
                  </a:gs>
                  <a:gs pos="100000">
                    <a:srgbClr val="7609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1" name="AutoShape 285"/>
              <p:cNvSpPr>
                <a:spLocks noChangeArrowheads="1"/>
              </p:cNvSpPr>
              <p:nvPr/>
            </p:nvSpPr>
            <p:spPr bwMode="auto">
              <a:xfrm rot="-1333905">
                <a:off x="3049" y="3134"/>
                <a:ext cx="29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1313"/>
                  </a:gs>
                  <a:gs pos="100000">
                    <a:srgbClr val="7609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2" name="AutoShape 286"/>
              <p:cNvSpPr>
                <a:spLocks noChangeArrowheads="1"/>
              </p:cNvSpPr>
              <p:nvPr/>
            </p:nvSpPr>
            <p:spPr bwMode="auto">
              <a:xfrm rot="-4033905">
                <a:off x="2722" y="3272"/>
                <a:ext cx="29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1313"/>
                  </a:gs>
                  <a:gs pos="100000">
                    <a:srgbClr val="7609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3" name="AutoShape 287"/>
              <p:cNvSpPr>
                <a:spLocks noChangeArrowheads="1"/>
              </p:cNvSpPr>
              <p:nvPr/>
            </p:nvSpPr>
            <p:spPr bwMode="auto">
              <a:xfrm rot="-4043209">
                <a:off x="2994" y="3000"/>
                <a:ext cx="29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1313"/>
                  </a:gs>
                  <a:gs pos="100000">
                    <a:srgbClr val="7609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4" name="AutoShape 288"/>
              <p:cNvSpPr>
                <a:spLocks noChangeArrowheads="1"/>
              </p:cNvSpPr>
              <p:nvPr/>
            </p:nvSpPr>
            <p:spPr bwMode="auto">
              <a:xfrm rot="12156791" flipH="1">
                <a:off x="2994" y="3272"/>
                <a:ext cx="29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1313"/>
                  </a:gs>
                  <a:gs pos="100000">
                    <a:srgbClr val="7609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5" name="AutoShape 289"/>
              <p:cNvSpPr>
                <a:spLocks noChangeArrowheads="1"/>
              </p:cNvSpPr>
              <p:nvPr/>
            </p:nvSpPr>
            <p:spPr bwMode="auto">
              <a:xfrm rot="12166095" flipH="1">
                <a:off x="2722" y="3000"/>
                <a:ext cx="29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1313"/>
                  </a:gs>
                  <a:gs pos="100000">
                    <a:srgbClr val="7609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6" name="AutoShape 290"/>
              <p:cNvSpPr>
                <a:spLocks noChangeArrowheads="1"/>
              </p:cNvSpPr>
              <p:nvPr/>
            </p:nvSpPr>
            <p:spPr bwMode="auto">
              <a:xfrm rot="5400000">
                <a:off x="2930" y="2956"/>
                <a:ext cx="29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7813"/>
                  </a:gs>
                  <a:gs pos="100000">
                    <a:srgbClr val="7638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7" name="AutoShape 291"/>
              <p:cNvSpPr>
                <a:spLocks noChangeArrowheads="1"/>
              </p:cNvSpPr>
              <p:nvPr/>
            </p:nvSpPr>
            <p:spPr bwMode="auto">
              <a:xfrm rot="5400000">
                <a:off x="2777" y="3310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7813"/>
                  </a:gs>
                  <a:gs pos="100000">
                    <a:srgbClr val="7638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8" name="AutoShape 292"/>
              <p:cNvSpPr>
                <a:spLocks noChangeArrowheads="1"/>
              </p:cNvSpPr>
              <p:nvPr/>
            </p:nvSpPr>
            <p:spPr bwMode="auto">
              <a:xfrm>
                <a:off x="2677" y="3056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7813"/>
                  </a:gs>
                  <a:gs pos="100000">
                    <a:srgbClr val="7638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9" name="AutoShape 293"/>
              <p:cNvSpPr>
                <a:spLocks noChangeArrowheads="1"/>
              </p:cNvSpPr>
              <p:nvPr/>
            </p:nvSpPr>
            <p:spPr bwMode="auto">
              <a:xfrm>
                <a:off x="3031" y="3209"/>
                <a:ext cx="29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7813"/>
                  </a:gs>
                  <a:gs pos="100000">
                    <a:srgbClr val="7638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0" name="AutoShape 294"/>
              <p:cNvSpPr>
                <a:spLocks noChangeArrowheads="1"/>
              </p:cNvSpPr>
              <p:nvPr/>
            </p:nvSpPr>
            <p:spPr bwMode="auto">
              <a:xfrm rot="-2634755">
                <a:off x="2676" y="3207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7813"/>
                  </a:gs>
                  <a:gs pos="100000">
                    <a:srgbClr val="7638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1" name="AutoShape 295"/>
              <p:cNvSpPr>
                <a:spLocks noChangeArrowheads="1"/>
              </p:cNvSpPr>
              <p:nvPr/>
            </p:nvSpPr>
            <p:spPr bwMode="auto">
              <a:xfrm rot="-2634755">
                <a:off x="3034" y="3064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7813"/>
                  </a:gs>
                  <a:gs pos="100000">
                    <a:srgbClr val="7638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2" name="AutoShape 296"/>
              <p:cNvSpPr>
                <a:spLocks noChangeArrowheads="1"/>
              </p:cNvSpPr>
              <p:nvPr/>
            </p:nvSpPr>
            <p:spPr bwMode="auto">
              <a:xfrm rot="13598298" flipH="1">
                <a:off x="2926" y="3315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7813"/>
                  </a:gs>
                  <a:gs pos="100000">
                    <a:srgbClr val="7638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3" name="AutoShape 297"/>
              <p:cNvSpPr>
                <a:spLocks noChangeArrowheads="1"/>
              </p:cNvSpPr>
              <p:nvPr/>
            </p:nvSpPr>
            <p:spPr bwMode="auto">
              <a:xfrm rot="13598298" flipH="1">
                <a:off x="2783" y="2957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7813"/>
                  </a:gs>
                  <a:gs pos="100000">
                    <a:srgbClr val="7638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4" name="AutoShape 298"/>
              <p:cNvSpPr>
                <a:spLocks noChangeArrowheads="1"/>
              </p:cNvSpPr>
              <p:nvPr/>
            </p:nvSpPr>
            <p:spPr bwMode="auto">
              <a:xfrm rot="6042654">
                <a:off x="2957" y="2977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FF13"/>
                  </a:gs>
                  <a:gs pos="100000">
                    <a:srgbClr val="76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5" name="AutoShape 299"/>
              <p:cNvSpPr>
                <a:spLocks noChangeArrowheads="1"/>
              </p:cNvSpPr>
              <p:nvPr/>
            </p:nvSpPr>
            <p:spPr bwMode="auto">
              <a:xfrm rot="6042654">
                <a:off x="2746" y="3300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FF13"/>
                  </a:gs>
                  <a:gs pos="100000">
                    <a:srgbClr val="76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6" name="AutoShape 300"/>
              <p:cNvSpPr>
                <a:spLocks noChangeArrowheads="1"/>
              </p:cNvSpPr>
              <p:nvPr/>
            </p:nvSpPr>
            <p:spPr bwMode="auto">
              <a:xfrm rot="649720">
                <a:off x="2690" y="3033"/>
                <a:ext cx="30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FF13"/>
                  </a:gs>
                  <a:gs pos="100000">
                    <a:srgbClr val="76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7" name="AutoShape 301"/>
              <p:cNvSpPr>
                <a:spLocks noChangeArrowheads="1"/>
              </p:cNvSpPr>
              <p:nvPr/>
            </p:nvSpPr>
            <p:spPr bwMode="auto">
              <a:xfrm rot="649720">
                <a:off x="3013" y="3243"/>
                <a:ext cx="30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FF13"/>
                  </a:gs>
                  <a:gs pos="100000">
                    <a:srgbClr val="76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8" name="AutoShape 302"/>
              <p:cNvSpPr>
                <a:spLocks noChangeArrowheads="1"/>
              </p:cNvSpPr>
              <p:nvPr/>
            </p:nvSpPr>
            <p:spPr bwMode="auto">
              <a:xfrm rot="-2040976">
                <a:off x="2664" y="3181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FF13"/>
                  </a:gs>
                  <a:gs pos="100000">
                    <a:srgbClr val="76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9" name="AutoShape 303"/>
              <p:cNvSpPr>
                <a:spLocks noChangeArrowheads="1"/>
              </p:cNvSpPr>
              <p:nvPr/>
            </p:nvSpPr>
            <p:spPr bwMode="auto">
              <a:xfrm rot="-2050280">
                <a:off x="3041" y="3103"/>
                <a:ext cx="29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FF13"/>
                  </a:gs>
                  <a:gs pos="100000">
                    <a:srgbClr val="76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20" name="AutoShape 304"/>
              <p:cNvSpPr>
                <a:spLocks noChangeArrowheads="1"/>
              </p:cNvSpPr>
              <p:nvPr/>
            </p:nvSpPr>
            <p:spPr bwMode="auto">
              <a:xfrm rot="14137897" flipH="1">
                <a:off x="2892" y="3331"/>
                <a:ext cx="29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FF13"/>
                  </a:gs>
                  <a:gs pos="100000">
                    <a:srgbClr val="76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21" name="AutoShape 305"/>
              <p:cNvSpPr>
                <a:spLocks noChangeArrowheads="1"/>
              </p:cNvSpPr>
              <p:nvPr/>
            </p:nvSpPr>
            <p:spPr bwMode="auto">
              <a:xfrm rot="14142654" flipH="1">
                <a:off x="2813" y="2953"/>
                <a:ext cx="30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FF13"/>
                  </a:gs>
                  <a:gs pos="100000">
                    <a:srgbClr val="76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22" name="AutoShape 306"/>
              <p:cNvSpPr>
                <a:spLocks noChangeArrowheads="1"/>
              </p:cNvSpPr>
              <p:nvPr/>
            </p:nvSpPr>
            <p:spPr bwMode="auto">
              <a:xfrm rot="4793836">
                <a:off x="2894" y="2950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0FF13"/>
                  </a:gs>
                  <a:gs pos="100000">
                    <a:srgbClr val="51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23" name="AutoShape 307"/>
              <p:cNvSpPr>
                <a:spLocks noChangeArrowheads="1"/>
              </p:cNvSpPr>
              <p:nvPr/>
            </p:nvSpPr>
            <p:spPr bwMode="auto">
              <a:xfrm rot="4789079">
                <a:off x="2811" y="3326"/>
                <a:ext cx="29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0FF13"/>
                  </a:gs>
                  <a:gs pos="100000">
                    <a:srgbClr val="51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24" name="AutoShape 308"/>
              <p:cNvSpPr>
                <a:spLocks noChangeArrowheads="1"/>
              </p:cNvSpPr>
              <p:nvPr/>
            </p:nvSpPr>
            <p:spPr bwMode="auto">
              <a:xfrm rot="-599098">
                <a:off x="2664" y="3096"/>
                <a:ext cx="29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0FF13"/>
                  </a:gs>
                  <a:gs pos="100000">
                    <a:srgbClr val="51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25" name="AutoShape 309"/>
              <p:cNvSpPr>
                <a:spLocks noChangeArrowheads="1"/>
              </p:cNvSpPr>
              <p:nvPr/>
            </p:nvSpPr>
            <p:spPr bwMode="auto">
              <a:xfrm rot="-599098">
                <a:off x="3040" y="3179"/>
                <a:ext cx="30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0FF13"/>
                  </a:gs>
                  <a:gs pos="100000">
                    <a:srgbClr val="51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26" name="AutoShape 310"/>
              <p:cNvSpPr>
                <a:spLocks noChangeArrowheads="1"/>
              </p:cNvSpPr>
              <p:nvPr/>
            </p:nvSpPr>
            <p:spPr bwMode="auto">
              <a:xfrm rot="-3299098">
                <a:off x="2692" y="3245"/>
                <a:ext cx="29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0FF13"/>
                  </a:gs>
                  <a:gs pos="100000">
                    <a:srgbClr val="51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27" name="AutoShape 311"/>
              <p:cNvSpPr>
                <a:spLocks noChangeArrowheads="1"/>
              </p:cNvSpPr>
              <p:nvPr/>
            </p:nvSpPr>
            <p:spPr bwMode="auto">
              <a:xfrm rot="-3299098">
                <a:off x="3016" y="3037"/>
                <a:ext cx="29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0FF13"/>
                  </a:gs>
                  <a:gs pos="100000">
                    <a:srgbClr val="51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28" name="AutoShape 312"/>
              <p:cNvSpPr>
                <a:spLocks noChangeArrowheads="1"/>
              </p:cNvSpPr>
              <p:nvPr/>
            </p:nvSpPr>
            <p:spPr bwMode="auto">
              <a:xfrm rot="12893836" flipH="1">
                <a:off x="2958" y="3303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0FF13"/>
                  </a:gs>
                  <a:gs pos="100000">
                    <a:srgbClr val="51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29" name="AutoShape 313"/>
              <p:cNvSpPr>
                <a:spLocks noChangeArrowheads="1"/>
              </p:cNvSpPr>
              <p:nvPr/>
            </p:nvSpPr>
            <p:spPr bwMode="auto">
              <a:xfrm rot="12893836" flipH="1">
                <a:off x="2750" y="2979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0FF13"/>
                  </a:gs>
                  <a:gs pos="100000">
                    <a:srgbClr val="51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pic>
          <p:nvPicPr>
            <p:cNvPr id="97" name="Picture 314" descr="anlargehalo"/>
            <p:cNvPicPr>
              <a:picLocks noChangeAspect="1" noChangeArrowheads="1" noCrop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24" y="1152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0" name="Group 277"/>
          <p:cNvGrpSpPr>
            <a:grpSpLocks/>
          </p:cNvGrpSpPr>
          <p:nvPr/>
        </p:nvGrpSpPr>
        <p:grpSpPr bwMode="auto">
          <a:xfrm>
            <a:off x="642910" y="4048132"/>
            <a:ext cx="3814762" cy="381000"/>
            <a:chOff x="3159" y="1296"/>
            <a:chExt cx="2544" cy="384"/>
          </a:xfrm>
        </p:grpSpPr>
        <p:sp>
          <p:nvSpPr>
            <p:cNvPr id="131" name="AutoShape 278" descr="Water droplets"/>
            <p:cNvSpPr>
              <a:spLocks noChangeArrowheads="1"/>
            </p:cNvSpPr>
            <p:nvPr/>
          </p:nvSpPr>
          <p:spPr bwMode="auto">
            <a:xfrm>
              <a:off x="3159" y="1296"/>
              <a:ext cx="2544" cy="384"/>
            </a:xfrm>
            <a:prstGeom prst="roundRect">
              <a:avLst>
                <a:gd name="adj" fmla="val 48810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 w="38100">
              <a:solidFill>
                <a:schemeClr val="accent2"/>
              </a:solidFill>
              <a:round/>
              <a:headEnd/>
              <a:tailEnd/>
            </a:ln>
            <a:effectLst>
              <a:prstShdw prst="shdw17" dist="25400" dir="10800000">
                <a:schemeClr val="accent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32" name="WordArt 279"/>
            <p:cNvSpPr>
              <a:spLocks noChangeArrowheads="1" noChangeShapeType="1" noTextEdit="1"/>
            </p:cNvSpPr>
            <p:nvPr/>
          </p:nvSpPr>
          <p:spPr bwMode="auto">
            <a:xfrm>
              <a:off x="3600" y="1392"/>
              <a:ext cx="1710" cy="2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id-ID" sz="3600" kern="10" dirty="0" smtClean="0">
                  <a:ln w="9525">
                    <a:solidFill>
                      <a:srgbClr val="000080"/>
                    </a:solidFill>
                    <a:round/>
                    <a:headEnd/>
                    <a:tailEnd/>
                  </a:ln>
                  <a:solidFill>
                    <a:srgbClr val="000080"/>
                  </a:solidFill>
                  <a:effectLst>
                    <a:outerShdw dist="53882" dir="2700000" algn="ctr" rotWithShape="0">
                      <a:srgbClr val="9999FF">
                        <a:alpha val="79999"/>
                      </a:srgbClr>
                    </a:outerShdw>
                  </a:effectLst>
                  <a:latin typeface="Arial"/>
                  <a:cs typeface="Arial"/>
                  <a:hlinkClick r:id="rId8" action="ppaction://hlinksldjump"/>
                </a:rPr>
                <a:t>Selesai</a:t>
              </a:r>
              <a:endParaRPr lang="id-ID" sz="3600" kern="10" dirty="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Arial"/>
                <a:cs typeface="Arial"/>
              </a:endParaRPr>
            </a:p>
          </p:txBody>
        </p:sp>
      </p:grpSp>
      <p:grpSp>
        <p:nvGrpSpPr>
          <p:cNvPr id="133" name="Group 280"/>
          <p:cNvGrpSpPr>
            <a:grpSpLocks/>
          </p:cNvGrpSpPr>
          <p:nvPr/>
        </p:nvGrpSpPr>
        <p:grpSpPr bwMode="auto">
          <a:xfrm>
            <a:off x="723872" y="4048132"/>
            <a:ext cx="381000" cy="381000"/>
            <a:chOff x="480" y="1019"/>
            <a:chExt cx="710" cy="709"/>
          </a:xfrm>
        </p:grpSpPr>
        <p:grpSp>
          <p:nvGrpSpPr>
            <p:cNvPr id="134" name="Group 281"/>
            <p:cNvGrpSpPr>
              <a:grpSpLocks/>
            </p:cNvGrpSpPr>
            <p:nvPr/>
          </p:nvGrpSpPr>
          <p:grpSpPr bwMode="auto">
            <a:xfrm>
              <a:off x="480" y="1019"/>
              <a:ext cx="710" cy="709"/>
              <a:chOff x="2514" y="2979"/>
              <a:chExt cx="710" cy="709"/>
            </a:xfrm>
          </p:grpSpPr>
          <p:sp>
            <p:nvSpPr>
              <p:cNvPr id="136" name="AutoShape 282"/>
              <p:cNvSpPr>
                <a:spLocks noChangeArrowheads="1"/>
              </p:cNvSpPr>
              <p:nvPr/>
            </p:nvSpPr>
            <p:spPr bwMode="auto">
              <a:xfrm rot="4044968">
                <a:off x="2856" y="2941"/>
                <a:ext cx="29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1313"/>
                  </a:gs>
                  <a:gs pos="100000">
                    <a:srgbClr val="7609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37" name="AutoShape 283"/>
              <p:cNvSpPr>
                <a:spLocks noChangeArrowheads="1"/>
              </p:cNvSpPr>
              <p:nvPr/>
            </p:nvSpPr>
            <p:spPr bwMode="auto">
              <a:xfrm rot="4044968">
                <a:off x="2856" y="3326"/>
                <a:ext cx="29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1313"/>
                  </a:gs>
                  <a:gs pos="100000">
                    <a:srgbClr val="7609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38" name="AutoShape 284"/>
              <p:cNvSpPr>
                <a:spLocks noChangeArrowheads="1"/>
              </p:cNvSpPr>
              <p:nvPr/>
            </p:nvSpPr>
            <p:spPr bwMode="auto">
              <a:xfrm rot="-1343209">
                <a:off x="2663" y="3134"/>
                <a:ext cx="29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1313"/>
                  </a:gs>
                  <a:gs pos="100000">
                    <a:srgbClr val="7609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39" name="AutoShape 285"/>
              <p:cNvSpPr>
                <a:spLocks noChangeArrowheads="1"/>
              </p:cNvSpPr>
              <p:nvPr/>
            </p:nvSpPr>
            <p:spPr bwMode="auto">
              <a:xfrm rot="-1333905">
                <a:off x="3049" y="3134"/>
                <a:ext cx="29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1313"/>
                  </a:gs>
                  <a:gs pos="100000">
                    <a:srgbClr val="7609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40" name="AutoShape 286"/>
              <p:cNvSpPr>
                <a:spLocks noChangeArrowheads="1"/>
              </p:cNvSpPr>
              <p:nvPr/>
            </p:nvSpPr>
            <p:spPr bwMode="auto">
              <a:xfrm rot="-4033905">
                <a:off x="2722" y="3272"/>
                <a:ext cx="29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1313"/>
                  </a:gs>
                  <a:gs pos="100000">
                    <a:srgbClr val="7609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41" name="AutoShape 287"/>
              <p:cNvSpPr>
                <a:spLocks noChangeArrowheads="1"/>
              </p:cNvSpPr>
              <p:nvPr/>
            </p:nvSpPr>
            <p:spPr bwMode="auto">
              <a:xfrm rot="-4043209">
                <a:off x="2994" y="3000"/>
                <a:ext cx="29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1313"/>
                  </a:gs>
                  <a:gs pos="100000">
                    <a:srgbClr val="7609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42" name="AutoShape 288"/>
              <p:cNvSpPr>
                <a:spLocks noChangeArrowheads="1"/>
              </p:cNvSpPr>
              <p:nvPr/>
            </p:nvSpPr>
            <p:spPr bwMode="auto">
              <a:xfrm rot="12156791" flipH="1">
                <a:off x="2994" y="3272"/>
                <a:ext cx="29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1313"/>
                  </a:gs>
                  <a:gs pos="100000">
                    <a:srgbClr val="7609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43" name="AutoShape 289"/>
              <p:cNvSpPr>
                <a:spLocks noChangeArrowheads="1"/>
              </p:cNvSpPr>
              <p:nvPr/>
            </p:nvSpPr>
            <p:spPr bwMode="auto">
              <a:xfrm rot="12166095" flipH="1">
                <a:off x="2722" y="3000"/>
                <a:ext cx="29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1313"/>
                  </a:gs>
                  <a:gs pos="100000">
                    <a:srgbClr val="7609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44" name="AutoShape 290"/>
              <p:cNvSpPr>
                <a:spLocks noChangeArrowheads="1"/>
              </p:cNvSpPr>
              <p:nvPr/>
            </p:nvSpPr>
            <p:spPr bwMode="auto">
              <a:xfrm rot="5400000">
                <a:off x="2930" y="2956"/>
                <a:ext cx="29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7813"/>
                  </a:gs>
                  <a:gs pos="100000">
                    <a:srgbClr val="7638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45" name="AutoShape 291"/>
              <p:cNvSpPr>
                <a:spLocks noChangeArrowheads="1"/>
              </p:cNvSpPr>
              <p:nvPr/>
            </p:nvSpPr>
            <p:spPr bwMode="auto">
              <a:xfrm rot="5400000">
                <a:off x="2777" y="3310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7813"/>
                  </a:gs>
                  <a:gs pos="100000">
                    <a:srgbClr val="7638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46" name="AutoShape 292"/>
              <p:cNvSpPr>
                <a:spLocks noChangeArrowheads="1"/>
              </p:cNvSpPr>
              <p:nvPr/>
            </p:nvSpPr>
            <p:spPr bwMode="auto">
              <a:xfrm>
                <a:off x="2677" y="3056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7813"/>
                  </a:gs>
                  <a:gs pos="100000">
                    <a:srgbClr val="7638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47" name="AutoShape 293"/>
              <p:cNvSpPr>
                <a:spLocks noChangeArrowheads="1"/>
              </p:cNvSpPr>
              <p:nvPr/>
            </p:nvSpPr>
            <p:spPr bwMode="auto">
              <a:xfrm>
                <a:off x="3031" y="3209"/>
                <a:ext cx="29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7813"/>
                  </a:gs>
                  <a:gs pos="100000">
                    <a:srgbClr val="7638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48" name="AutoShape 294"/>
              <p:cNvSpPr>
                <a:spLocks noChangeArrowheads="1"/>
              </p:cNvSpPr>
              <p:nvPr/>
            </p:nvSpPr>
            <p:spPr bwMode="auto">
              <a:xfrm rot="-2634755">
                <a:off x="2676" y="3207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7813"/>
                  </a:gs>
                  <a:gs pos="100000">
                    <a:srgbClr val="7638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49" name="AutoShape 295"/>
              <p:cNvSpPr>
                <a:spLocks noChangeArrowheads="1"/>
              </p:cNvSpPr>
              <p:nvPr/>
            </p:nvSpPr>
            <p:spPr bwMode="auto">
              <a:xfrm rot="-2634755">
                <a:off x="3034" y="3064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7813"/>
                  </a:gs>
                  <a:gs pos="100000">
                    <a:srgbClr val="7638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50" name="AutoShape 296"/>
              <p:cNvSpPr>
                <a:spLocks noChangeArrowheads="1"/>
              </p:cNvSpPr>
              <p:nvPr/>
            </p:nvSpPr>
            <p:spPr bwMode="auto">
              <a:xfrm rot="13598298" flipH="1">
                <a:off x="2926" y="3315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7813"/>
                  </a:gs>
                  <a:gs pos="100000">
                    <a:srgbClr val="7638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51" name="AutoShape 297"/>
              <p:cNvSpPr>
                <a:spLocks noChangeArrowheads="1"/>
              </p:cNvSpPr>
              <p:nvPr/>
            </p:nvSpPr>
            <p:spPr bwMode="auto">
              <a:xfrm rot="13598298" flipH="1">
                <a:off x="2783" y="2957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7813"/>
                  </a:gs>
                  <a:gs pos="100000">
                    <a:srgbClr val="7638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52" name="AutoShape 298"/>
              <p:cNvSpPr>
                <a:spLocks noChangeArrowheads="1"/>
              </p:cNvSpPr>
              <p:nvPr/>
            </p:nvSpPr>
            <p:spPr bwMode="auto">
              <a:xfrm rot="6042654">
                <a:off x="2957" y="2977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FF13"/>
                  </a:gs>
                  <a:gs pos="100000">
                    <a:srgbClr val="76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53" name="AutoShape 299"/>
              <p:cNvSpPr>
                <a:spLocks noChangeArrowheads="1"/>
              </p:cNvSpPr>
              <p:nvPr/>
            </p:nvSpPr>
            <p:spPr bwMode="auto">
              <a:xfrm rot="6042654">
                <a:off x="2746" y="3300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FF13"/>
                  </a:gs>
                  <a:gs pos="100000">
                    <a:srgbClr val="76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54" name="AutoShape 300"/>
              <p:cNvSpPr>
                <a:spLocks noChangeArrowheads="1"/>
              </p:cNvSpPr>
              <p:nvPr/>
            </p:nvSpPr>
            <p:spPr bwMode="auto">
              <a:xfrm rot="649720">
                <a:off x="2690" y="3033"/>
                <a:ext cx="30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FF13"/>
                  </a:gs>
                  <a:gs pos="100000">
                    <a:srgbClr val="76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55" name="AutoShape 301"/>
              <p:cNvSpPr>
                <a:spLocks noChangeArrowheads="1"/>
              </p:cNvSpPr>
              <p:nvPr/>
            </p:nvSpPr>
            <p:spPr bwMode="auto">
              <a:xfrm rot="649720">
                <a:off x="3013" y="3243"/>
                <a:ext cx="30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FF13"/>
                  </a:gs>
                  <a:gs pos="100000">
                    <a:srgbClr val="76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56" name="AutoShape 302"/>
              <p:cNvSpPr>
                <a:spLocks noChangeArrowheads="1"/>
              </p:cNvSpPr>
              <p:nvPr/>
            </p:nvSpPr>
            <p:spPr bwMode="auto">
              <a:xfrm rot="-2040976">
                <a:off x="2664" y="3181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FF13"/>
                  </a:gs>
                  <a:gs pos="100000">
                    <a:srgbClr val="76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57" name="AutoShape 303"/>
              <p:cNvSpPr>
                <a:spLocks noChangeArrowheads="1"/>
              </p:cNvSpPr>
              <p:nvPr/>
            </p:nvSpPr>
            <p:spPr bwMode="auto">
              <a:xfrm rot="-2050280">
                <a:off x="3041" y="3103"/>
                <a:ext cx="29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FF13"/>
                  </a:gs>
                  <a:gs pos="100000">
                    <a:srgbClr val="76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58" name="AutoShape 304"/>
              <p:cNvSpPr>
                <a:spLocks noChangeArrowheads="1"/>
              </p:cNvSpPr>
              <p:nvPr/>
            </p:nvSpPr>
            <p:spPr bwMode="auto">
              <a:xfrm rot="14137897" flipH="1">
                <a:off x="2892" y="3331"/>
                <a:ext cx="29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FF13"/>
                  </a:gs>
                  <a:gs pos="100000">
                    <a:srgbClr val="76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59" name="AutoShape 305"/>
              <p:cNvSpPr>
                <a:spLocks noChangeArrowheads="1"/>
              </p:cNvSpPr>
              <p:nvPr/>
            </p:nvSpPr>
            <p:spPr bwMode="auto">
              <a:xfrm rot="14142654" flipH="1">
                <a:off x="2813" y="2953"/>
                <a:ext cx="30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FFFF13"/>
                  </a:gs>
                  <a:gs pos="100000">
                    <a:srgbClr val="76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60" name="AutoShape 306"/>
              <p:cNvSpPr>
                <a:spLocks noChangeArrowheads="1"/>
              </p:cNvSpPr>
              <p:nvPr/>
            </p:nvSpPr>
            <p:spPr bwMode="auto">
              <a:xfrm rot="4793836">
                <a:off x="2894" y="2950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0FF13"/>
                  </a:gs>
                  <a:gs pos="100000">
                    <a:srgbClr val="51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61" name="AutoShape 307"/>
              <p:cNvSpPr>
                <a:spLocks noChangeArrowheads="1"/>
              </p:cNvSpPr>
              <p:nvPr/>
            </p:nvSpPr>
            <p:spPr bwMode="auto">
              <a:xfrm rot="4789079">
                <a:off x="2811" y="3326"/>
                <a:ext cx="29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0FF13"/>
                  </a:gs>
                  <a:gs pos="100000">
                    <a:srgbClr val="51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62" name="AutoShape 308"/>
              <p:cNvSpPr>
                <a:spLocks noChangeArrowheads="1"/>
              </p:cNvSpPr>
              <p:nvPr/>
            </p:nvSpPr>
            <p:spPr bwMode="auto">
              <a:xfrm rot="-599098">
                <a:off x="2664" y="3096"/>
                <a:ext cx="29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0FF13"/>
                  </a:gs>
                  <a:gs pos="100000">
                    <a:srgbClr val="51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63" name="AutoShape 309"/>
              <p:cNvSpPr>
                <a:spLocks noChangeArrowheads="1"/>
              </p:cNvSpPr>
              <p:nvPr/>
            </p:nvSpPr>
            <p:spPr bwMode="auto">
              <a:xfrm rot="-599098">
                <a:off x="3040" y="3179"/>
                <a:ext cx="30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0FF13"/>
                  </a:gs>
                  <a:gs pos="100000">
                    <a:srgbClr val="51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64" name="AutoShape 310"/>
              <p:cNvSpPr>
                <a:spLocks noChangeArrowheads="1"/>
              </p:cNvSpPr>
              <p:nvPr/>
            </p:nvSpPr>
            <p:spPr bwMode="auto">
              <a:xfrm rot="-3299098">
                <a:off x="2692" y="3245"/>
                <a:ext cx="29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0FF13"/>
                  </a:gs>
                  <a:gs pos="100000">
                    <a:srgbClr val="51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65" name="AutoShape 311"/>
              <p:cNvSpPr>
                <a:spLocks noChangeArrowheads="1"/>
              </p:cNvSpPr>
              <p:nvPr/>
            </p:nvSpPr>
            <p:spPr bwMode="auto">
              <a:xfrm rot="-3299098">
                <a:off x="3016" y="3037"/>
                <a:ext cx="29" cy="386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0FF13"/>
                  </a:gs>
                  <a:gs pos="100000">
                    <a:srgbClr val="51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66" name="AutoShape 312"/>
              <p:cNvSpPr>
                <a:spLocks noChangeArrowheads="1"/>
              </p:cNvSpPr>
              <p:nvPr/>
            </p:nvSpPr>
            <p:spPr bwMode="auto">
              <a:xfrm rot="12893836" flipH="1">
                <a:off x="2958" y="3303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0FF13"/>
                  </a:gs>
                  <a:gs pos="100000">
                    <a:srgbClr val="51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67" name="AutoShape 313"/>
              <p:cNvSpPr>
                <a:spLocks noChangeArrowheads="1"/>
              </p:cNvSpPr>
              <p:nvPr/>
            </p:nvSpPr>
            <p:spPr bwMode="auto">
              <a:xfrm rot="12893836" flipH="1">
                <a:off x="2750" y="2979"/>
                <a:ext cx="30" cy="385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0FF13"/>
                  </a:gs>
                  <a:gs pos="100000">
                    <a:srgbClr val="51760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pic>
          <p:nvPicPr>
            <p:cNvPr id="135" name="Picture 314" descr="anlargehalo"/>
            <p:cNvPicPr>
              <a:picLocks noChangeAspect="1" noChangeArrowheads="1" noCrop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24" y="1152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Latihan Soal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8358" indent="-514350" algn="just">
              <a:buNone/>
            </a:pPr>
            <a:r>
              <a:rPr lang="id-ID" sz="2400" dirty="0" smtClean="0">
                <a:latin typeface="Agency FB" pitchFamily="34" charset="0"/>
              </a:rPr>
              <a:t>3</a:t>
            </a:r>
            <a:r>
              <a:rPr lang="id-ID" sz="2400" dirty="0" smtClean="0">
                <a:latin typeface="Agency FB" pitchFamily="34" charset="0"/>
              </a:rPr>
              <a:t>. </a:t>
            </a:r>
            <a:r>
              <a:rPr lang="id-ID" sz="2400" dirty="0" smtClean="0">
                <a:latin typeface="Agency FB" pitchFamily="34" charset="0"/>
              </a:rPr>
              <a:t>	</a:t>
            </a:r>
            <a:r>
              <a:rPr lang="id-ID" sz="2400" dirty="0" smtClean="0">
                <a:latin typeface="Agency FB" pitchFamily="34" charset="0"/>
              </a:rPr>
              <a:t>Sebuah bola massanya 400 g, yang bergerak dengan kelajuan 7 m/s menumbuk dinding secara tegak lurus, dan terpantul kembali dengan kelajuan 2 m/s. Besar impuls yang diberikan oleh dinding adalah ....</a:t>
            </a:r>
            <a:endParaRPr lang="id-ID" sz="2400" dirty="0" smtClean="0">
              <a:latin typeface="Agency FB" pitchFamily="34" charset="0"/>
            </a:endParaRPr>
          </a:p>
          <a:p>
            <a:pPr marL="578358" indent="-514350" algn="just">
              <a:buNone/>
            </a:pPr>
            <a:r>
              <a:rPr lang="id-ID" sz="2400" dirty="0" smtClean="0">
                <a:latin typeface="Agency FB" pitchFamily="34" charset="0"/>
              </a:rPr>
              <a:t>	</a:t>
            </a:r>
          </a:p>
          <a:p>
            <a:pPr marL="578358" indent="-514350" algn="just">
              <a:buNone/>
            </a:pPr>
            <a:endParaRPr lang="id-ID" sz="2400" dirty="0" smtClean="0">
              <a:latin typeface="Agency FB" pitchFamily="34" charset="0"/>
            </a:endParaRPr>
          </a:p>
          <a:p>
            <a:pPr marL="578358" indent="-514350" algn="just">
              <a:buNone/>
            </a:pPr>
            <a:endParaRPr lang="id-ID" sz="2400" dirty="0" smtClean="0">
              <a:latin typeface="Agency FB" pitchFamily="34" charset="0"/>
            </a:endParaRPr>
          </a:p>
          <a:p>
            <a:pPr marL="578358" indent="-514350" algn="just">
              <a:buNone/>
            </a:pPr>
            <a:endParaRPr lang="id-ID" sz="2400" dirty="0" smtClean="0">
              <a:latin typeface="Agency FB" pitchFamily="34" charset="0"/>
            </a:endParaRPr>
          </a:p>
          <a:p>
            <a:pPr marL="578358" indent="-514350" algn="just">
              <a:buNone/>
            </a:pPr>
            <a:endParaRPr lang="id-ID" sz="2400" dirty="0" smtClean="0">
              <a:latin typeface="Agency FB" pitchFamily="34" charset="0"/>
            </a:endParaRPr>
          </a:p>
          <a:p>
            <a:pPr marL="578358" indent="-514350" algn="just">
              <a:buNone/>
            </a:pPr>
            <a:endParaRPr lang="id-ID" sz="2400" dirty="0" smtClean="0">
              <a:latin typeface="Agency FB" pitchFamily="34" charset="0"/>
            </a:endParaRPr>
          </a:p>
        </p:txBody>
      </p:sp>
      <p:sp>
        <p:nvSpPr>
          <p:cNvPr id="4" name="Right Arrow 3">
            <a:hlinkClick r:id="" action="ppaction://hlinkshowjump?jump=nextslide"/>
          </p:cNvPr>
          <p:cNvSpPr/>
          <p:nvPr/>
        </p:nvSpPr>
        <p:spPr>
          <a:xfrm>
            <a:off x="7929586" y="6143644"/>
            <a:ext cx="1000132" cy="71435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NEXT</a:t>
            </a:r>
            <a:endParaRPr lang="id-ID" dirty="0"/>
          </a:p>
        </p:txBody>
      </p:sp>
      <p:sp>
        <p:nvSpPr>
          <p:cNvPr id="5" name="Left Arrow 4">
            <a:hlinkClick r:id="" action="ppaction://hlinkshowjump?jump=previousslide"/>
          </p:cNvPr>
          <p:cNvSpPr/>
          <p:nvPr/>
        </p:nvSpPr>
        <p:spPr>
          <a:xfrm>
            <a:off x="285720" y="6072206"/>
            <a:ext cx="1143008" cy="78581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BACK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1071538" y="3143248"/>
            <a:ext cx="250033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 smtClean="0">
                <a:solidFill>
                  <a:schemeClr val="tx1"/>
                </a:solidFill>
              </a:rPr>
              <a:t>a. </a:t>
            </a:r>
            <a:r>
              <a:rPr lang="id-ID" sz="2000" dirty="0" smtClean="0">
                <a:solidFill>
                  <a:schemeClr val="tx1"/>
                </a:solidFill>
              </a:rPr>
              <a:t>-</a:t>
            </a:r>
            <a:r>
              <a:rPr lang="id-ID" sz="2000" dirty="0" smtClean="0">
                <a:solidFill>
                  <a:schemeClr val="tx1"/>
                </a:solidFill>
              </a:rPr>
              <a:t>3,6 Ns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1538" y="3929066"/>
            <a:ext cx="250033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 smtClean="0">
                <a:solidFill>
                  <a:schemeClr val="tx1"/>
                </a:solidFill>
              </a:rPr>
              <a:t>b. </a:t>
            </a:r>
            <a:r>
              <a:rPr lang="id-ID" sz="2000" dirty="0" smtClean="0">
                <a:solidFill>
                  <a:schemeClr val="tx1"/>
                </a:solidFill>
              </a:rPr>
              <a:t>2 Ns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1538" y="4857760"/>
            <a:ext cx="250033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 smtClean="0">
                <a:solidFill>
                  <a:schemeClr val="tx1"/>
                </a:solidFill>
              </a:rPr>
              <a:t>c. </a:t>
            </a:r>
            <a:r>
              <a:rPr lang="id-ID" sz="2000" dirty="0" smtClean="0">
                <a:solidFill>
                  <a:schemeClr val="tx1"/>
                </a:solidFill>
              </a:rPr>
              <a:t>-4,8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29190" y="3143248"/>
            <a:ext cx="250033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 smtClean="0">
                <a:solidFill>
                  <a:schemeClr val="tx1"/>
                </a:solidFill>
              </a:rPr>
              <a:t>d. </a:t>
            </a:r>
            <a:r>
              <a:rPr lang="id-ID" sz="2000" dirty="0" smtClean="0">
                <a:solidFill>
                  <a:schemeClr val="tx1"/>
                </a:solidFill>
              </a:rPr>
              <a:t>-</a:t>
            </a:r>
            <a:r>
              <a:rPr lang="id-ID" sz="2000" dirty="0" smtClean="0">
                <a:solidFill>
                  <a:schemeClr val="tx1"/>
                </a:solidFill>
              </a:rPr>
              <a:t>5,6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29190" y="3929066"/>
            <a:ext cx="250033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 smtClean="0">
                <a:solidFill>
                  <a:schemeClr val="tx1"/>
                </a:solidFill>
              </a:rPr>
              <a:t>e. </a:t>
            </a:r>
            <a:r>
              <a:rPr lang="id-ID" sz="2000" dirty="0" smtClean="0">
                <a:solidFill>
                  <a:schemeClr val="tx1"/>
                </a:solidFill>
              </a:rPr>
              <a:t>7,2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7422" y="3214686"/>
            <a:ext cx="178595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tx1"/>
                </a:solidFill>
              </a:rPr>
              <a:t>Anda Benar</a:t>
            </a:r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5984" y="4857760"/>
            <a:ext cx="214314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Belajar Lagi  Ya :D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72198" y="3929066"/>
            <a:ext cx="214314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Belajar lagi  Ya :D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5984" y="3929066"/>
            <a:ext cx="214314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Belajar Lagi  Ya :D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72198" y="3143248"/>
            <a:ext cx="214314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Belajar Lagi  Ya :D</a:t>
            </a:r>
            <a:endParaRPr lang="id-ID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>
                <a:latin typeface="Bauhaus 93" pitchFamily="82" charset="0"/>
              </a:rPr>
              <a:t>Salam Fisikawan Muda</a:t>
            </a:r>
            <a:endParaRPr lang="id-ID" i="1" dirty="0">
              <a:latin typeface="Bauhaus 93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b="1" dirty="0" smtClean="0"/>
              <a:t>SATU </a:t>
            </a:r>
            <a:r>
              <a:rPr lang="id-ID" dirty="0" smtClean="0"/>
              <a:t>langkah mengejar </a:t>
            </a:r>
            <a:r>
              <a:rPr lang="id-ID" b="1" dirty="0" smtClean="0"/>
              <a:t>PRESTASI</a:t>
            </a:r>
          </a:p>
          <a:p>
            <a:pPr>
              <a:buNone/>
            </a:pPr>
            <a:r>
              <a:rPr lang="id-ID" dirty="0" smtClean="0"/>
              <a:t>				</a:t>
            </a:r>
          </a:p>
          <a:p>
            <a:pPr>
              <a:buNone/>
            </a:pPr>
            <a:r>
              <a:rPr lang="id-ID" dirty="0" smtClean="0"/>
              <a:t>				</a:t>
            </a:r>
          </a:p>
          <a:p>
            <a:pPr>
              <a:buNone/>
            </a:pPr>
            <a:r>
              <a:rPr lang="id-ID" dirty="0" smtClean="0"/>
              <a:t>				</a:t>
            </a:r>
            <a:r>
              <a:rPr lang="id-ID" b="1" dirty="0" smtClean="0"/>
              <a:t>DUA</a:t>
            </a:r>
            <a:r>
              <a:rPr lang="id-ID" dirty="0" smtClean="0"/>
              <a:t> langkah menggapai </a:t>
            </a:r>
            <a:r>
              <a:rPr lang="id-ID" b="1" dirty="0" smtClean="0"/>
              <a:t>HARAPAN</a:t>
            </a:r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b="1" dirty="0" smtClean="0"/>
              <a:t>TIGA</a:t>
            </a:r>
            <a:r>
              <a:rPr lang="id-ID" dirty="0" smtClean="0"/>
              <a:t> langkah menuai </a:t>
            </a:r>
            <a:r>
              <a:rPr lang="id-ID" b="1" dirty="0" smtClean="0"/>
              <a:t>CITA </a:t>
            </a:r>
            <a:r>
              <a:rPr lang="id-ID" b="1" dirty="0" smtClean="0">
                <a:sym typeface="Wingdings" pitchFamily="2" charset="2"/>
              </a:rPr>
              <a:t></a:t>
            </a:r>
            <a:endParaRPr lang="id-ID" b="1" dirty="0"/>
          </a:p>
        </p:txBody>
      </p:sp>
      <p:pic>
        <p:nvPicPr>
          <p:cNvPr id="4" name="Picture 3" descr="C:\Documents and Settings\Farica E\Desktop\Animasi Fisika Asyik\35327064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6989781" y="4725995"/>
            <a:ext cx="2133600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0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0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0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0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>
                <a:latin typeface="Berlin Sans FB Demi" pitchFamily="34" charset="0"/>
              </a:rPr>
              <a:t>PENDAHULUAN</a:t>
            </a:r>
            <a:endParaRPr lang="id-ID" dirty="0"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260836"/>
          </a:xfrm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en-ID" sz="2000" b="1" dirty="0" err="1" smtClean="0"/>
              <a:t>Kompetensi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Dasar</a:t>
            </a:r>
            <a:r>
              <a:rPr lang="en-ID" sz="2000" b="1" dirty="0" smtClean="0"/>
              <a:t> </a:t>
            </a:r>
            <a:endParaRPr lang="id-ID" sz="2000" dirty="0" smtClean="0"/>
          </a:p>
          <a:p>
            <a:pPr algn="just">
              <a:buNone/>
            </a:pPr>
            <a:r>
              <a:rPr lang="x-none" sz="2000" smtClean="0"/>
              <a:t>3.5 Menerapkan konsep momentum, impuls dan hukum kekekalan momentum</a:t>
            </a:r>
            <a:endParaRPr lang="id-ID" sz="2000" dirty="0" smtClean="0"/>
          </a:p>
          <a:p>
            <a:pPr lvl="0" algn="just">
              <a:buNone/>
            </a:pPr>
            <a:endParaRPr lang="id-ID" sz="2000" b="1" dirty="0" smtClean="0"/>
          </a:p>
          <a:p>
            <a:pPr lvl="0" algn="just">
              <a:buNone/>
            </a:pPr>
            <a:r>
              <a:rPr lang="en-ID" sz="2000" b="1" dirty="0" err="1" smtClean="0"/>
              <a:t>Tujuan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Pembelajaran</a:t>
            </a:r>
            <a:endParaRPr lang="id-ID" sz="2000" dirty="0" smtClean="0"/>
          </a:p>
          <a:p>
            <a:pPr marL="438150" indent="-319088" hangingPunct="0">
              <a:buNone/>
            </a:pPr>
            <a:r>
              <a:rPr lang="en-US" sz="2000" dirty="0" smtClean="0"/>
              <a:t>3.</a:t>
            </a:r>
            <a:r>
              <a:rPr lang="id-ID" sz="2000" dirty="0" smtClean="0"/>
              <a:t>5</a:t>
            </a:r>
            <a:r>
              <a:rPr lang="en-US" sz="2000" dirty="0" smtClean="0"/>
              <a:t>.1</a:t>
            </a:r>
            <a:r>
              <a:rPr lang="id-ID" sz="2000" dirty="0" smtClean="0"/>
              <a:t>	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</a:t>
            </a:r>
            <a:r>
              <a:rPr lang="en-US" sz="2000" dirty="0" err="1" smtClean="0"/>
              <a:t>kajian</a:t>
            </a:r>
            <a:r>
              <a:rPr lang="en-US" sz="2000" dirty="0" smtClean="0"/>
              <a:t> </a:t>
            </a:r>
            <a:r>
              <a:rPr lang="en-US" sz="2000" dirty="0" err="1" smtClean="0"/>
              <a:t>referensi</a:t>
            </a:r>
            <a:r>
              <a:rPr lang="en-US" sz="2000" dirty="0" smtClean="0"/>
              <a:t> </a:t>
            </a:r>
            <a:r>
              <a:rPr lang="en-US" sz="2000" dirty="0" err="1" smtClean="0"/>
              <a:t>peserta</a:t>
            </a:r>
            <a:r>
              <a:rPr lang="en-US" sz="2000" dirty="0" smtClean="0"/>
              <a:t> </a:t>
            </a:r>
            <a:r>
              <a:rPr lang="en-US" sz="2000" dirty="0" err="1" smtClean="0"/>
              <a:t>didik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id-ID" sz="2000" dirty="0" smtClean="0"/>
              <a:t> mengkorelasikan</a:t>
            </a:r>
            <a:r>
              <a:rPr lang="en-US" sz="2000" dirty="0" smtClean="0"/>
              <a:t> </a:t>
            </a:r>
            <a:r>
              <a:rPr lang="en-US" sz="2000" dirty="0" err="1" smtClean="0"/>
              <a:t>konsep</a:t>
            </a:r>
            <a:r>
              <a:rPr lang="en-US" sz="2000" dirty="0" smtClean="0"/>
              <a:t> </a:t>
            </a:r>
            <a:r>
              <a:rPr lang="id-ID" sz="2000" dirty="0" smtClean="0"/>
              <a:t>	</a:t>
            </a:r>
            <a:r>
              <a:rPr lang="en-US" sz="2000" dirty="0" err="1" smtClean="0"/>
              <a:t>impuls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momentum</a:t>
            </a:r>
            <a:endParaRPr lang="id-ID" sz="2000" dirty="0" smtClean="0"/>
          </a:p>
          <a:p>
            <a:pPr hangingPunct="0">
              <a:buNone/>
            </a:pPr>
            <a:r>
              <a:rPr lang="en-US" sz="2000" dirty="0" smtClean="0"/>
              <a:t>3.</a:t>
            </a:r>
            <a:r>
              <a:rPr lang="id-ID" sz="2000" dirty="0" smtClean="0"/>
              <a:t>5</a:t>
            </a:r>
            <a:r>
              <a:rPr lang="en-US" sz="2000" dirty="0" smtClean="0"/>
              <a:t>.2</a:t>
            </a:r>
            <a:r>
              <a:rPr lang="id-ID" sz="2000" dirty="0" smtClean="0"/>
              <a:t>	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</a:t>
            </a:r>
            <a:r>
              <a:rPr lang="en-US" sz="2000" dirty="0" err="1" smtClean="0"/>
              <a:t>kajian</a:t>
            </a:r>
            <a:r>
              <a:rPr lang="en-US" sz="2000" dirty="0" smtClean="0"/>
              <a:t> </a:t>
            </a:r>
            <a:r>
              <a:rPr lang="en-US" sz="2000" dirty="0" err="1" smtClean="0"/>
              <a:t>referensi</a:t>
            </a:r>
            <a:r>
              <a:rPr lang="en-US" sz="2000" dirty="0" smtClean="0"/>
              <a:t> </a:t>
            </a:r>
            <a:r>
              <a:rPr lang="en-US" sz="2000" dirty="0" err="1" smtClean="0"/>
              <a:t>peserta</a:t>
            </a:r>
            <a:r>
              <a:rPr lang="en-US" sz="2000" dirty="0" smtClean="0"/>
              <a:t> </a:t>
            </a:r>
            <a:r>
              <a:rPr lang="en-US" sz="2000" dirty="0" err="1" smtClean="0"/>
              <a:t>didik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id-ID" sz="2000" dirty="0" smtClean="0"/>
              <a:t>m</a:t>
            </a:r>
            <a:r>
              <a:rPr lang="en-US" sz="2000" dirty="0" err="1" smtClean="0"/>
              <a:t>enerapkan</a:t>
            </a:r>
            <a:r>
              <a:rPr lang="en-US" sz="2000" dirty="0" smtClean="0"/>
              <a:t> </a:t>
            </a:r>
            <a:r>
              <a:rPr lang="en-US" sz="2000" dirty="0" err="1" smtClean="0"/>
              <a:t>hukum</a:t>
            </a:r>
            <a:r>
              <a:rPr lang="en-US" sz="2000" dirty="0" smtClean="0"/>
              <a:t> </a:t>
            </a:r>
            <a:r>
              <a:rPr lang="id-ID" sz="2000" dirty="0" smtClean="0"/>
              <a:t>	</a:t>
            </a:r>
            <a:r>
              <a:rPr lang="en-US" sz="2000" dirty="0" err="1" smtClean="0"/>
              <a:t>kekekalan</a:t>
            </a:r>
            <a:r>
              <a:rPr lang="en-US" sz="2000" dirty="0" smtClean="0"/>
              <a:t> momentum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peristiwa</a:t>
            </a:r>
            <a:r>
              <a:rPr lang="en-US" sz="2000" dirty="0" smtClean="0"/>
              <a:t> </a:t>
            </a:r>
            <a:r>
              <a:rPr lang="en-US" sz="2000" dirty="0" err="1" smtClean="0"/>
              <a:t>tumbukan</a:t>
            </a:r>
            <a:endParaRPr lang="id-ID" sz="2000" dirty="0" smtClean="0"/>
          </a:p>
          <a:p>
            <a:pPr algn="just">
              <a:buNone/>
            </a:pPr>
            <a:endParaRPr lang="id-ID" sz="2000" dirty="0">
              <a:latin typeface="Agency FB" pitchFamily="34" charset="0"/>
            </a:endParaRPr>
          </a:p>
        </p:txBody>
      </p:sp>
      <p:sp>
        <p:nvSpPr>
          <p:cNvPr id="4" name="Right Arrow 3">
            <a:hlinkClick r:id="" action="ppaction://hlinkshowjump?jump=nextslide"/>
          </p:cNvPr>
          <p:cNvSpPr/>
          <p:nvPr/>
        </p:nvSpPr>
        <p:spPr>
          <a:xfrm>
            <a:off x="7929586" y="6143644"/>
            <a:ext cx="1000132" cy="71435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NEXT</a:t>
            </a:r>
            <a:endParaRPr lang="id-ID" dirty="0"/>
          </a:p>
        </p:txBody>
      </p:sp>
      <p:sp>
        <p:nvSpPr>
          <p:cNvPr id="5" name="Left Arrow 4">
            <a:hlinkClick r:id="" action="ppaction://hlinkshowjump?jump=previousslide"/>
          </p:cNvPr>
          <p:cNvSpPr/>
          <p:nvPr/>
        </p:nvSpPr>
        <p:spPr>
          <a:xfrm>
            <a:off x="285720" y="6072206"/>
            <a:ext cx="1143008" cy="78581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BACK</a:t>
            </a:r>
            <a:endParaRPr lang="id-ID" dirty="0"/>
          </a:p>
        </p:txBody>
      </p:sp>
      <p:pic>
        <p:nvPicPr>
          <p:cNvPr id="7" name="Picture 3" descr="C:\Documents and Settings\Farica E\Desktop\Animasi Fisika Asyik\35327064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225425" y="149225"/>
            <a:ext cx="2133600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Attention Please </a:t>
            </a:r>
            <a:r>
              <a:rPr lang="id-ID" dirty="0" smtClean="0">
                <a:sym typeface="Wingdings" pitchFamily="2" charset="2"/>
              </a:rPr>
              <a:t></a:t>
            </a:r>
            <a:endParaRPr lang="id-ID" dirty="0"/>
          </a:p>
        </p:txBody>
      </p:sp>
      <p:sp>
        <p:nvSpPr>
          <p:cNvPr id="4" name="Action Button: Home 3">
            <a:hlinkClick r:id="rId2" action="ppaction://hlinkfile" highlightClick="1"/>
          </p:cNvPr>
          <p:cNvSpPr/>
          <p:nvPr/>
        </p:nvSpPr>
        <p:spPr>
          <a:xfrm>
            <a:off x="571472" y="6143644"/>
            <a:ext cx="642942" cy="57150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ight Arrow 4">
            <a:hlinkClick r:id="" action="ppaction://hlinkshowjump?jump=nextslide"/>
          </p:cNvPr>
          <p:cNvSpPr/>
          <p:nvPr/>
        </p:nvSpPr>
        <p:spPr>
          <a:xfrm>
            <a:off x="7929586" y="6143644"/>
            <a:ext cx="1000132" cy="71435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NEXT</a:t>
            </a:r>
            <a:endParaRPr lang="id-ID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Apa yang Anda Tau ???</a:t>
            </a:r>
            <a:endParaRPr lang="id-ID" dirty="0"/>
          </a:p>
        </p:txBody>
      </p:sp>
      <p:pic>
        <p:nvPicPr>
          <p:cNvPr id="2050" name="Picture 2" descr="C:\Users\user\Documents\back\images (7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786190"/>
            <a:ext cx="3429024" cy="2569833"/>
          </a:xfrm>
          <a:prstGeom prst="rect">
            <a:avLst/>
          </a:prstGeom>
          <a:noFill/>
        </p:spPr>
      </p:pic>
      <p:pic>
        <p:nvPicPr>
          <p:cNvPr id="2051" name="Picture 3" descr="C:\Users\user\Documents\back\images (6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3714752"/>
            <a:ext cx="3193149" cy="2718200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 l="12628" t="2929" r="12701"/>
          <a:stretch>
            <a:fillRect/>
          </a:stretch>
        </p:blipFill>
        <p:spPr bwMode="auto">
          <a:xfrm>
            <a:off x="3214678" y="1500174"/>
            <a:ext cx="2571768" cy="2223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929322" y="235743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Gambar 1</a:t>
            </a:r>
            <a:endParaRPr lang="id-ID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00166" y="635795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Gambar 2</a:t>
            </a:r>
            <a:endParaRPr lang="id-ID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43702" y="635795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Gambar 3</a:t>
            </a:r>
            <a:endParaRPr lang="id-ID" b="1" dirty="0"/>
          </a:p>
        </p:txBody>
      </p:sp>
      <p:sp>
        <p:nvSpPr>
          <p:cNvPr id="10" name="Left Arrow 9">
            <a:hlinkClick r:id="" action="ppaction://hlinkshowjump?jump=previousslide"/>
          </p:cNvPr>
          <p:cNvSpPr/>
          <p:nvPr/>
        </p:nvSpPr>
        <p:spPr>
          <a:xfrm>
            <a:off x="142844" y="71414"/>
            <a:ext cx="1143008" cy="78581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BACK</a:t>
            </a:r>
            <a:endParaRPr lang="id-ID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j0283295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4450" y="914400"/>
            <a:ext cx="666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 descr="j0283287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0050" y="914400"/>
            <a:ext cx="557213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 descr="j0283275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24250" y="914400"/>
            <a:ext cx="627063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 descr="j0283277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6450" y="914400"/>
            <a:ext cx="666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 descr="j0283284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81300" y="914400"/>
            <a:ext cx="666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 descr="j0283285"/>
          <p:cNvPicPr>
            <a:picLocks noChangeAspect="1"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19650" y="914400"/>
            <a:ext cx="666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 descr="j0283277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81650" y="914400"/>
            <a:ext cx="666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3" name="WordArt 15"/>
          <p:cNvSpPr>
            <a:spLocks noChangeArrowheads="1" noChangeShapeType="1" noTextEdit="1"/>
          </p:cNvSpPr>
          <p:nvPr/>
        </p:nvSpPr>
        <p:spPr bwMode="auto">
          <a:xfrm>
            <a:off x="4800600" y="1828800"/>
            <a:ext cx="41148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sz="3600" kern="10"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00">
                        <a:alpha val="95000"/>
                      </a:srgbClr>
                    </a:gs>
                    <a:gs pos="100000">
                      <a:srgbClr val="FF9933"/>
                    </a:gs>
                  </a:gsLst>
                  <a:path path="rect">
                    <a:fillToRect r="100000" b="100000"/>
                  </a:path>
                </a:gradFill>
                <a:effectLst>
                  <a:prstShdw prst="shdw13" dist="244289" dir="12473836">
                    <a:srgbClr val="FF99FF">
                      <a:alpha val="50000"/>
                    </a:srgbClr>
                  </a:prstShdw>
                </a:effectLst>
                <a:latin typeface="Impact"/>
              </a:rPr>
              <a:t>BAHAN AJAR FISIKA</a:t>
            </a:r>
          </a:p>
        </p:txBody>
      </p:sp>
      <p:sp>
        <p:nvSpPr>
          <p:cNvPr id="2065" name="WordArt 17"/>
          <p:cNvSpPr>
            <a:spLocks noChangeArrowheads="1" noChangeShapeType="1" noTextEdit="1"/>
          </p:cNvSpPr>
          <p:nvPr/>
        </p:nvSpPr>
        <p:spPr bwMode="auto">
          <a:xfrm>
            <a:off x="2286000" y="4191000"/>
            <a:ext cx="6553200" cy="9144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10319"/>
                <a:gd name="adj2" fmla="val 0"/>
              </a:avLst>
            </a:prstTxWarp>
          </a:bodyPr>
          <a:lstStyle/>
          <a:p>
            <a:pPr algn="ctr"/>
            <a:r>
              <a:rPr lang="id-ID" sz="3600" kern="10" dirty="0" smtClean="0">
                <a:ln w="15875">
                  <a:solidFill>
                    <a:srgbClr val="333333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latin typeface="Arial Black"/>
              </a:rPr>
              <a:t>IMPULS, MOMENTUM, DAN TUMBUKAN</a:t>
            </a:r>
            <a:endParaRPr lang="id-ID" sz="3600" kern="10" dirty="0">
              <a:ln w="15875">
                <a:solidFill>
                  <a:srgbClr val="333333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latin typeface="Arial Black"/>
            </a:endParaRPr>
          </a:p>
        </p:txBody>
      </p:sp>
      <p:pic>
        <p:nvPicPr>
          <p:cNvPr id="2068" name="Picture 20" descr="manrunning">
            <a:hlinkClick r:id="rId8" action="ppaction://hlinkfile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2400" y="838200"/>
            <a:ext cx="942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6" name="WordArt 28"/>
          <p:cNvSpPr>
            <a:spLocks noChangeArrowheads="1" noChangeShapeType="1" noTextEdit="1"/>
          </p:cNvSpPr>
          <p:nvPr/>
        </p:nvSpPr>
        <p:spPr bwMode="auto">
          <a:xfrm>
            <a:off x="5029200" y="2438400"/>
            <a:ext cx="38100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sz="3600" kern="10" dirty="0"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00">
                        <a:alpha val="95000"/>
                      </a:srgbClr>
                    </a:gs>
                    <a:gs pos="100000">
                      <a:srgbClr val="FF9933"/>
                    </a:gs>
                  </a:gsLst>
                  <a:path path="rect">
                    <a:fillToRect r="100000" b="100000"/>
                  </a:path>
                </a:gradFill>
                <a:effectLst>
                  <a:prstShdw prst="shdw13" dist="244289" dir="12473836">
                    <a:srgbClr val="FF99FF">
                      <a:alpha val="50000"/>
                    </a:srgbClr>
                  </a:prstShdw>
                </a:effectLst>
                <a:latin typeface="Impact"/>
              </a:rPr>
              <a:t>Kelas X Semester </a:t>
            </a:r>
            <a:r>
              <a:rPr lang="id-ID" sz="3600" kern="10" dirty="0" smtClean="0"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00">
                        <a:alpha val="95000"/>
                      </a:srgbClr>
                    </a:gs>
                    <a:gs pos="100000">
                      <a:srgbClr val="FF9933"/>
                    </a:gs>
                  </a:gsLst>
                  <a:path path="rect">
                    <a:fillToRect r="100000" b="100000"/>
                  </a:path>
                </a:gradFill>
                <a:effectLst>
                  <a:prstShdw prst="shdw13" dist="244289" dir="12473836">
                    <a:srgbClr val="FF99FF">
                      <a:alpha val="50000"/>
                    </a:srgbClr>
                  </a:prstShdw>
                </a:effectLst>
                <a:latin typeface="Impact"/>
              </a:rPr>
              <a:t>1</a:t>
            </a:r>
            <a:endParaRPr lang="id-ID" sz="3600" kern="10" dirty="0">
              <a:ln w="28575">
                <a:solidFill>
                  <a:srgbClr val="008000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FF00">
                      <a:alpha val="95000"/>
                    </a:srgbClr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</a:gradFill>
              <a:effectLst>
                <a:prstShdw prst="shdw13" dist="244289" dir="12473836">
                  <a:srgbClr val="FF99FF">
                    <a:alpha val="50000"/>
                  </a:srgbClr>
                </a:prstShdw>
              </a:effectLst>
              <a:latin typeface="Impact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2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2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2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2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2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37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155" decel="100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155" decel="100000"/>
                                        <p:tgtEl>
                                          <p:spTgt spid="206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1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2" dur="1155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3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4" dur="1155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5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47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155" decel="1000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1155" decel="100000"/>
                                        <p:tgtEl>
                                          <p:spTgt spid="207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1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2" dur="1155" fill="hold"/>
                                        <p:tgtEl>
                                          <p:spTgt spid="2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3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4" dur="1155" fill="hold"/>
                                        <p:tgtEl>
                                          <p:spTgt spid="2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5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5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9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0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63" presetID="33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5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30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30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68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70" presetID="33" presetClass="emph" presetSubtype="0" repeatCount="400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2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30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30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75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3" grpId="0" animBg="1"/>
      <p:bldP spid="2065" grpId="0" animBg="1"/>
      <p:bldP spid="2065" grpId="1" animBg="1"/>
      <p:bldP spid="2065" grpId="2" animBg="1"/>
      <p:bldP spid="20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Contoh Soal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id-ID" sz="2400" dirty="0" smtClean="0">
                <a:latin typeface="Agency FB" pitchFamily="34" charset="0"/>
              </a:rPr>
              <a:t>Sebuah bola bermassa 200 g menumbuk dinding dalam arah tegak lurus dengan</a:t>
            </a:r>
          </a:p>
          <a:p>
            <a:pPr algn="just">
              <a:buNone/>
            </a:pPr>
            <a:r>
              <a:rPr lang="id-ID" sz="2400" dirty="0" smtClean="0">
                <a:latin typeface="Agency FB" pitchFamily="34" charset="0"/>
              </a:rPr>
              <a:t>kecepatan 40 m/s. Bola dipantulkan kembali dengan kecepatan 30 m/s.</a:t>
            </a:r>
          </a:p>
          <a:p>
            <a:pPr algn="just">
              <a:buNone/>
            </a:pPr>
            <a:r>
              <a:rPr lang="id-ID" sz="2400" dirty="0" smtClean="0">
                <a:latin typeface="Agency FB" pitchFamily="34" charset="0"/>
              </a:rPr>
              <a:t>Hitunglah : </a:t>
            </a:r>
          </a:p>
          <a:p>
            <a:pPr marL="578358" indent="-514350" algn="just">
              <a:buAutoNum type="alphaLcPeriod"/>
            </a:pPr>
            <a:r>
              <a:rPr lang="id-ID" sz="2400" dirty="0" smtClean="0">
                <a:latin typeface="Agency FB" pitchFamily="34" charset="0"/>
              </a:rPr>
              <a:t>Perubahan momentum</a:t>
            </a:r>
          </a:p>
          <a:p>
            <a:pPr marL="578358" indent="-514350" algn="just">
              <a:buAutoNum type="alphaLcPeriod"/>
            </a:pPr>
            <a:r>
              <a:rPr lang="id-ID" sz="2400" dirty="0" smtClean="0">
                <a:latin typeface="Agency FB" pitchFamily="34" charset="0"/>
              </a:rPr>
              <a:t>Gaya rata-rata yang diberikan dinding pada bola dalam selang waktu 0,02 s.</a:t>
            </a:r>
            <a:endParaRPr lang="id-ID" sz="2400" dirty="0">
              <a:latin typeface="Agency FB" pitchFamily="34" charset="0"/>
            </a:endParaRPr>
          </a:p>
        </p:txBody>
      </p:sp>
      <p:sp>
        <p:nvSpPr>
          <p:cNvPr id="4" name="Right Arrow 3">
            <a:hlinkClick r:id="" action="ppaction://hlinkshowjump?jump=nextslide"/>
          </p:cNvPr>
          <p:cNvSpPr/>
          <p:nvPr/>
        </p:nvSpPr>
        <p:spPr>
          <a:xfrm>
            <a:off x="7929586" y="6143644"/>
            <a:ext cx="1000132" cy="71435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NEXT</a:t>
            </a:r>
            <a:endParaRPr lang="id-ID" dirty="0"/>
          </a:p>
        </p:txBody>
      </p:sp>
      <p:sp>
        <p:nvSpPr>
          <p:cNvPr id="5" name="Left Arrow 4">
            <a:hlinkClick r:id="" action="ppaction://hlinkshowjump?jump=previousslide"/>
          </p:cNvPr>
          <p:cNvSpPr/>
          <p:nvPr/>
        </p:nvSpPr>
        <p:spPr>
          <a:xfrm>
            <a:off x="285720" y="6072206"/>
            <a:ext cx="1143008" cy="78581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BACK</a:t>
            </a:r>
            <a:endParaRPr lang="id-ID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Penyelesaian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AutoNum type="alphaLcPeriod"/>
            </a:pPr>
            <a:r>
              <a:rPr lang="id-ID" dirty="0" smtClean="0"/>
              <a:t>∆p = p</a:t>
            </a:r>
            <a:r>
              <a:rPr lang="id-ID" sz="1600" dirty="0" smtClean="0"/>
              <a:t>2</a:t>
            </a:r>
            <a:r>
              <a:rPr lang="id-ID" dirty="0" smtClean="0"/>
              <a:t> – p</a:t>
            </a:r>
            <a:r>
              <a:rPr lang="id-ID" sz="1600" dirty="0" smtClean="0"/>
              <a:t>1</a:t>
            </a:r>
          </a:p>
          <a:p>
            <a:pPr marL="578358" indent="-514350">
              <a:buNone/>
            </a:pPr>
            <a:r>
              <a:rPr lang="id-ID" sz="1600" dirty="0" smtClean="0"/>
              <a:t>		</a:t>
            </a:r>
            <a:r>
              <a:rPr lang="id-ID" dirty="0" smtClean="0"/>
              <a:t>= m (v2 – v1)</a:t>
            </a:r>
          </a:p>
          <a:p>
            <a:pPr marL="578358" indent="-514350">
              <a:buNone/>
            </a:pPr>
            <a:r>
              <a:rPr lang="id-ID" sz="1600" dirty="0" smtClean="0"/>
              <a:t>		</a:t>
            </a:r>
            <a:r>
              <a:rPr lang="id-ID" dirty="0" smtClean="0"/>
              <a:t>= 0,2 (-30-40)</a:t>
            </a:r>
          </a:p>
          <a:p>
            <a:pPr marL="578358" indent="-514350">
              <a:buNone/>
            </a:pPr>
            <a:r>
              <a:rPr lang="id-ID" sz="1600" dirty="0" smtClean="0"/>
              <a:t>		</a:t>
            </a:r>
            <a:r>
              <a:rPr lang="id-ID" dirty="0" smtClean="0"/>
              <a:t>= -14 kg m/s</a:t>
            </a:r>
            <a:r>
              <a:rPr lang="id-ID" sz="1600" dirty="0" smtClean="0"/>
              <a:t>	</a:t>
            </a:r>
            <a:endParaRPr lang="id-ID" sz="2400" dirty="0" smtClean="0"/>
          </a:p>
          <a:p>
            <a:pPr marL="578358" indent="-514350">
              <a:buAutoNum type="alphaLcPeriod"/>
            </a:pPr>
            <a:r>
              <a:rPr lang="id-ID" dirty="0" smtClean="0"/>
              <a:t>F = ∆p/∆t</a:t>
            </a:r>
          </a:p>
          <a:p>
            <a:pPr marL="578358" indent="-514350">
              <a:buNone/>
            </a:pPr>
            <a:r>
              <a:rPr lang="id-ID" dirty="0" smtClean="0"/>
              <a:t>		= - 14/ 0,02 = - 700 N</a:t>
            </a:r>
            <a:endParaRPr lang="id-ID" dirty="0"/>
          </a:p>
        </p:txBody>
      </p:sp>
      <p:sp>
        <p:nvSpPr>
          <p:cNvPr id="4" name="Right Arrow 3">
            <a:hlinkClick r:id="" action="ppaction://hlinkshowjump?jump=nextslide"/>
          </p:cNvPr>
          <p:cNvSpPr/>
          <p:nvPr/>
        </p:nvSpPr>
        <p:spPr>
          <a:xfrm>
            <a:off x="7929586" y="6143644"/>
            <a:ext cx="1000132" cy="71435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NEXT</a:t>
            </a:r>
            <a:endParaRPr lang="id-ID" dirty="0"/>
          </a:p>
        </p:txBody>
      </p:sp>
      <p:sp>
        <p:nvSpPr>
          <p:cNvPr id="5" name="Left Arrow 4">
            <a:hlinkClick r:id="" action="ppaction://hlinkshowjump?jump=previousslide"/>
          </p:cNvPr>
          <p:cNvSpPr/>
          <p:nvPr/>
        </p:nvSpPr>
        <p:spPr>
          <a:xfrm>
            <a:off x="285720" y="6072206"/>
            <a:ext cx="1143008" cy="78581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BACK</a:t>
            </a:r>
            <a:endParaRPr lang="id-ID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Latihan Soal</a:t>
            </a:r>
            <a:endParaRPr lang="id-ID" dirty="0"/>
          </a:p>
        </p:txBody>
      </p:sp>
      <p:sp>
        <p:nvSpPr>
          <p:cNvPr id="4" name="Right Arrow 3">
            <a:hlinkClick r:id="" action="ppaction://hlinkshowjump?jump=nextslide"/>
          </p:cNvPr>
          <p:cNvSpPr/>
          <p:nvPr/>
        </p:nvSpPr>
        <p:spPr>
          <a:xfrm>
            <a:off x="7929586" y="6143644"/>
            <a:ext cx="1000132" cy="71435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NEXT</a:t>
            </a:r>
            <a:endParaRPr lang="id-ID" dirty="0"/>
          </a:p>
        </p:txBody>
      </p:sp>
      <p:sp>
        <p:nvSpPr>
          <p:cNvPr id="5" name="Left Arrow 4">
            <a:hlinkClick r:id="" action="ppaction://hlinkshowjump?jump=previousslide"/>
          </p:cNvPr>
          <p:cNvSpPr/>
          <p:nvPr/>
        </p:nvSpPr>
        <p:spPr>
          <a:xfrm>
            <a:off x="285720" y="6072206"/>
            <a:ext cx="1143008" cy="78581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BACK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4282" y="2071678"/>
            <a:ext cx="85725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8358" indent="-514350" algn="just"/>
            <a:r>
              <a:rPr lang="id-ID" sz="2400" dirty="0" smtClean="0">
                <a:latin typeface="Agency FB" pitchFamily="34" charset="0"/>
              </a:rPr>
              <a:t>1.	Momentum seorang pelari bermassa 80 kg yang sedang berlari pada kelajuan 15 m/s adalah ......  </a:t>
            </a:r>
          </a:p>
          <a:p>
            <a:pPr marL="578358" indent="-514350" algn="just">
              <a:buAutoNum type="arabicPeriod" startAt="2"/>
            </a:pPr>
            <a:endParaRPr lang="id-ID" sz="2400" dirty="0" smtClean="0">
              <a:latin typeface="Agency FB" pitchFamily="34" charset="0"/>
            </a:endParaRPr>
          </a:p>
          <a:p>
            <a:pPr marL="578358" indent="-514350" algn="just">
              <a:buAutoNum type="arabicPeriod" startAt="2"/>
            </a:pPr>
            <a:endParaRPr lang="id-ID" sz="2400" dirty="0" smtClean="0">
              <a:latin typeface="Agency FB" pitchFamily="34" charset="0"/>
            </a:endParaRPr>
          </a:p>
          <a:p>
            <a:pPr marL="578358" indent="-514350" algn="just">
              <a:buAutoNum type="arabicPeriod" startAt="2"/>
            </a:pPr>
            <a:endParaRPr lang="id-ID" sz="2400" dirty="0" smtClean="0">
              <a:latin typeface="Agency FB" pitchFamily="34" charset="0"/>
            </a:endParaRPr>
          </a:p>
          <a:p>
            <a:pPr marL="578358" indent="-514350" algn="just">
              <a:buAutoNum type="arabicPeriod" startAt="2"/>
            </a:pPr>
            <a:endParaRPr lang="id-ID" sz="2400" dirty="0" smtClean="0">
              <a:latin typeface="Agency FB" pitchFamily="34" charset="0"/>
            </a:endParaRPr>
          </a:p>
          <a:p>
            <a:pPr marL="578358" indent="-514350" algn="just">
              <a:buAutoNum type="arabicPeriod" startAt="2"/>
            </a:pPr>
            <a:endParaRPr lang="id-ID" sz="2400" dirty="0" smtClean="0">
              <a:latin typeface="Agency FB" pitchFamily="34" charset="0"/>
            </a:endParaRPr>
          </a:p>
          <a:p>
            <a:pPr marL="578358" indent="-514350" algn="just"/>
            <a:endParaRPr lang="id-ID" sz="2400" dirty="0" smtClean="0">
              <a:latin typeface="Agency FB" pitchFamily="34" charset="0"/>
            </a:endParaRPr>
          </a:p>
          <a:p>
            <a:pPr marL="578358" indent="-514350" algn="just">
              <a:buAutoNum type="arabicPeriod" startAt="2"/>
            </a:pPr>
            <a:endParaRPr lang="id-ID" sz="2400" dirty="0" smtClean="0">
              <a:latin typeface="Agency FB" pitchFamily="34" charset="0"/>
            </a:endParaRPr>
          </a:p>
          <a:p>
            <a:pPr marL="578358" indent="-514350" algn="just"/>
            <a:endParaRPr lang="id-ID" sz="2400" dirty="0" smtClean="0">
              <a:latin typeface="Agency FB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7224" y="3571876"/>
            <a:ext cx="285752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 smtClean="0">
                <a:solidFill>
                  <a:schemeClr val="tx1"/>
                </a:solidFill>
              </a:rPr>
              <a:t>a. </a:t>
            </a:r>
            <a:r>
              <a:rPr lang="id-ID" sz="2000" dirty="0" smtClean="0">
                <a:solidFill>
                  <a:schemeClr val="tx1"/>
                </a:solidFill>
              </a:rPr>
              <a:t>800 kg m/s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24" y="4500570"/>
            <a:ext cx="285752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 smtClean="0">
                <a:solidFill>
                  <a:schemeClr val="tx1"/>
                </a:solidFill>
              </a:rPr>
              <a:t>b. </a:t>
            </a:r>
            <a:r>
              <a:rPr lang="id-ID" sz="2000" dirty="0" smtClean="0">
                <a:solidFill>
                  <a:schemeClr val="tx1"/>
                </a:solidFill>
              </a:rPr>
              <a:t>1200 kg m/s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7224" y="5286388"/>
            <a:ext cx="285752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 smtClean="0">
                <a:solidFill>
                  <a:schemeClr val="tx1"/>
                </a:solidFill>
              </a:rPr>
              <a:t>c. </a:t>
            </a:r>
            <a:r>
              <a:rPr lang="id-ID" sz="2000" dirty="0" smtClean="0">
                <a:solidFill>
                  <a:schemeClr val="tx1"/>
                </a:solidFill>
              </a:rPr>
              <a:t>900 kg m/s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00562" y="3571876"/>
            <a:ext cx="285752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 smtClean="0">
                <a:solidFill>
                  <a:schemeClr val="tx1"/>
                </a:solidFill>
              </a:rPr>
              <a:t>d. </a:t>
            </a:r>
            <a:r>
              <a:rPr lang="id-ID" sz="2000" dirty="0" smtClean="0">
                <a:solidFill>
                  <a:schemeClr val="tx1"/>
                </a:solidFill>
              </a:rPr>
              <a:t>1500 kg m/s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00562" y="4500570"/>
            <a:ext cx="285752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 smtClean="0">
                <a:solidFill>
                  <a:schemeClr val="tx1"/>
                </a:solidFill>
              </a:rPr>
              <a:t>e. </a:t>
            </a:r>
            <a:r>
              <a:rPr lang="id-ID" sz="2000" dirty="0" smtClean="0">
                <a:solidFill>
                  <a:schemeClr val="tx1"/>
                </a:solidFill>
              </a:rPr>
              <a:t>1000 kg m/s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14612" y="5286388"/>
            <a:ext cx="178595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Belajar Lagi Ya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14612" y="4572008"/>
            <a:ext cx="178595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Anda Benar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43174" y="3643314"/>
            <a:ext cx="178595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Belajar Lagi Ya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72198" y="4500570"/>
            <a:ext cx="178595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Belajar Lagi Ya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72198" y="3643314"/>
            <a:ext cx="178595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Belajar Lagi Ya</a:t>
            </a:r>
            <a:endParaRPr lang="id-ID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Latihan Soal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8358" indent="-514350" algn="just">
              <a:buNone/>
            </a:pPr>
            <a:r>
              <a:rPr lang="id-ID" sz="2400" dirty="0" smtClean="0">
                <a:latin typeface="Agency FB" pitchFamily="34" charset="0"/>
              </a:rPr>
              <a:t>2</a:t>
            </a:r>
            <a:r>
              <a:rPr lang="id-ID" sz="2400" dirty="0" smtClean="0">
                <a:latin typeface="Agency FB" pitchFamily="34" charset="0"/>
              </a:rPr>
              <a:t>. </a:t>
            </a:r>
            <a:r>
              <a:rPr lang="id-ID" sz="2400" dirty="0" smtClean="0">
                <a:latin typeface="Agency FB" pitchFamily="34" charset="0"/>
              </a:rPr>
              <a:t>	Dari sebuah senapan bermassa 5 kg ditembakkan peluru bermassa 5 g.</a:t>
            </a:r>
          </a:p>
          <a:p>
            <a:pPr marL="578358" indent="-514350" algn="just">
              <a:buNone/>
            </a:pPr>
            <a:r>
              <a:rPr lang="id-ID" sz="2400" dirty="0" smtClean="0">
                <a:latin typeface="Agency FB" pitchFamily="34" charset="0"/>
              </a:rPr>
              <a:t>	Kecepatan peluru adalah 50 m/s. Berapa kecepatan dorong senapan pada bahu penembak ?</a:t>
            </a:r>
          </a:p>
          <a:p>
            <a:pPr marL="578358" indent="-514350" algn="just">
              <a:buNone/>
            </a:pPr>
            <a:endParaRPr lang="id-ID" sz="2400" dirty="0" smtClean="0">
              <a:latin typeface="Agency FB" pitchFamily="34" charset="0"/>
            </a:endParaRPr>
          </a:p>
          <a:p>
            <a:pPr marL="578358" indent="-514350" algn="just">
              <a:buNone/>
            </a:pPr>
            <a:endParaRPr lang="id-ID" sz="2400" dirty="0" smtClean="0">
              <a:latin typeface="Agency FB" pitchFamily="34" charset="0"/>
            </a:endParaRPr>
          </a:p>
          <a:p>
            <a:pPr marL="578358" indent="-514350" algn="just">
              <a:buNone/>
            </a:pPr>
            <a:endParaRPr lang="id-ID" sz="2400" dirty="0" smtClean="0">
              <a:latin typeface="Agency FB" pitchFamily="34" charset="0"/>
            </a:endParaRPr>
          </a:p>
          <a:p>
            <a:pPr marL="578358" indent="-514350" algn="just">
              <a:buNone/>
            </a:pPr>
            <a:endParaRPr lang="id-ID" sz="2400" dirty="0" smtClean="0">
              <a:latin typeface="Agency FB" pitchFamily="34" charset="0"/>
            </a:endParaRPr>
          </a:p>
          <a:p>
            <a:pPr marL="578358" indent="-514350" algn="just">
              <a:buNone/>
            </a:pPr>
            <a:endParaRPr lang="id-ID" sz="2400" dirty="0" smtClean="0">
              <a:latin typeface="Agency FB" pitchFamily="34" charset="0"/>
            </a:endParaRPr>
          </a:p>
        </p:txBody>
      </p:sp>
      <p:sp>
        <p:nvSpPr>
          <p:cNvPr id="4" name="Right Arrow 3">
            <a:hlinkClick r:id="" action="ppaction://hlinkshowjump?jump=nextslide"/>
          </p:cNvPr>
          <p:cNvSpPr/>
          <p:nvPr/>
        </p:nvSpPr>
        <p:spPr>
          <a:xfrm>
            <a:off x="7929586" y="6143644"/>
            <a:ext cx="1000132" cy="71435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NEXT</a:t>
            </a:r>
            <a:endParaRPr lang="id-ID" dirty="0"/>
          </a:p>
        </p:txBody>
      </p:sp>
      <p:sp>
        <p:nvSpPr>
          <p:cNvPr id="5" name="Left Arrow 4">
            <a:hlinkClick r:id="" action="ppaction://hlinkshowjump?jump=previousslide"/>
          </p:cNvPr>
          <p:cNvSpPr/>
          <p:nvPr/>
        </p:nvSpPr>
        <p:spPr>
          <a:xfrm>
            <a:off x="285720" y="6072206"/>
            <a:ext cx="1143008" cy="78581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BACK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1071538" y="3143248"/>
            <a:ext cx="250033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 smtClean="0">
                <a:solidFill>
                  <a:schemeClr val="tx1"/>
                </a:solidFill>
              </a:rPr>
              <a:t>a. -0,05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1538" y="3929066"/>
            <a:ext cx="250033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 smtClean="0">
                <a:solidFill>
                  <a:schemeClr val="tx1"/>
                </a:solidFill>
              </a:rPr>
              <a:t>b. -0,08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1538" y="4857760"/>
            <a:ext cx="250033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 smtClean="0">
                <a:solidFill>
                  <a:schemeClr val="tx1"/>
                </a:solidFill>
              </a:rPr>
              <a:t>c. 0,03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29190" y="3143248"/>
            <a:ext cx="250033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 smtClean="0">
                <a:solidFill>
                  <a:schemeClr val="tx1"/>
                </a:solidFill>
              </a:rPr>
              <a:t>d. -0,03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29190" y="3929066"/>
            <a:ext cx="250033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 smtClean="0">
                <a:solidFill>
                  <a:schemeClr val="tx1"/>
                </a:solidFill>
              </a:rPr>
              <a:t>e. 0,06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7422" y="3214686"/>
            <a:ext cx="178595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tx1"/>
                </a:solidFill>
              </a:rPr>
              <a:t>Anda Benar</a:t>
            </a:r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5984" y="4857760"/>
            <a:ext cx="214314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Belajar Lagi  Ya :D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72198" y="3929066"/>
            <a:ext cx="214314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Belajar lagi  Ya :D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5984" y="3929066"/>
            <a:ext cx="214314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Belajar Lagi  Ya :D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72198" y="3143248"/>
            <a:ext cx="214314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Belajar Lagi  Ya :D</a:t>
            </a:r>
            <a:endParaRPr lang="id-ID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496</TotalTime>
  <Words>258</Words>
  <Application>Microsoft Office PowerPoint</Application>
  <PresentationFormat>On-screen Show (4:3)</PresentationFormat>
  <Paragraphs>106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Slide 1</vt:lpstr>
      <vt:lpstr>PENDAHULUAN</vt:lpstr>
      <vt:lpstr>Attention Please </vt:lpstr>
      <vt:lpstr>Apa yang Anda Tau ???</vt:lpstr>
      <vt:lpstr>Slide 5</vt:lpstr>
      <vt:lpstr>Contoh Soal </vt:lpstr>
      <vt:lpstr>Penyelesaian</vt:lpstr>
      <vt:lpstr>Latihan Soal</vt:lpstr>
      <vt:lpstr>Latihan Soal</vt:lpstr>
      <vt:lpstr>Latihan Soal</vt:lpstr>
      <vt:lpstr>Salam Fisikawan Muda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UTAMA</dc:title>
  <dc:creator>user</dc:creator>
  <cp:lastModifiedBy>user</cp:lastModifiedBy>
  <cp:revision>23</cp:revision>
  <dcterms:created xsi:type="dcterms:W3CDTF">2017-05-08T01:51:37Z</dcterms:created>
  <dcterms:modified xsi:type="dcterms:W3CDTF">2017-09-30T03:26:58Z</dcterms:modified>
</cp:coreProperties>
</file>