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DAC-9D6C-4630-8C52-CC0813CCDFC4}" type="datetimeFigureOut">
              <a:rPr lang="en-GB" smtClean="0"/>
              <a:t>16/05/2015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B1F6-BD42-4B3D-8FCB-DE4C38012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2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DAC-9D6C-4630-8C52-CC0813CCDFC4}" type="datetimeFigureOut">
              <a:rPr lang="en-GB" smtClean="0"/>
              <a:t>16/05/2015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B1F6-BD42-4B3D-8FCB-DE4C38012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4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DAC-9D6C-4630-8C52-CC0813CCDFC4}" type="datetimeFigureOut">
              <a:rPr lang="en-GB" smtClean="0"/>
              <a:t>16/05/2015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B1F6-BD42-4B3D-8FCB-DE4C38012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05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DAC-9D6C-4630-8C52-CC0813CCDFC4}" type="datetimeFigureOut">
              <a:rPr lang="en-GB" smtClean="0"/>
              <a:t>16/05/2015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B1F6-BD42-4B3D-8FCB-DE4C38012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2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DAC-9D6C-4630-8C52-CC0813CCDFC4}" type="datetimeFigureOut">
              <a:rPr lang="en-GB" smtClean="0"/>
              <a:t>16/05/2015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B1F6-BD42-4B3D-8FCB-DE4C38012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0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DAC-9D6C-4630-8C52-CC0813CCDFC4}" type="datetimeFigureOut">
              <a:rPr lang="en-GB" smtClean="0"/>
              <a:t>16/05/2015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B1F6-BD42-4B3D-8FCB-DE4C38012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30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DAC-9D6C-4630-8C52-CC0813CCDFC4}" type="datetimeFigureOut">
              <a:rPr lang="en-GB" smtClean="0"/>
              <a:t>16/05/2015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B1F6-BD42-4B3D-8FCB-DE4C38012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DAC-9D6C-4630-8C52-CC0813CCDFC4}" type="datetimeFigureOut">
              <a:rPr lang="en-GB" smtClean="0"/>
              <a:t>16/05/2015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B1F6-BD42-4B3D-8FCB-DE4C38012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04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DAC-9D6C-4630-8C52-CC0813CCDFC4}" type="datetimeFigureOut">
              <a:rPr lang="en-GB" smtClean="0"/>
              <a:t>16/05/2015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B1F6-BD42-4B3D-8FCB-DE4C38012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DAC-9D6C-4630-8C52-CC0813CCDFC4}" type="datetimeFigureOut">
              <a:rPr lang="en-GB" smtClean="0"/>
              <a:t>16/05/2015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B1F6-BD42-4B3D-8FCB-DE4C38012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2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DAC-9D6C-4630-8C52-CC0813CCDFC4}" type="datetimeFigureOut">
              <a:rPr lang="en-GB" smtClean="0"/>
              <a:t>16/05/2015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B1F6-BD42-4B3D-8FCB-DE4C38012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48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FBDAC-9D6C-4630-8C52-CC0813CCDFC4}" type="datetimeFigureOut">
              <a:rPr lang="en-GB" smtClean="0"/>
              <a:t>16/05/2015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FB1F6-BD42-4B3D-8FCB-DE4C38012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5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206062" y="115910"/>
            <a:ext cx="1571222" cy="14810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Client Webpage</a:t>
            </a:r>
            <a:endParaRPr lang="en-GB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112135" y="399245"/>
            <a:ext cx="191895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Login page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53020" y="2312644"/>
            <a:ext cx="191895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Booking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Snip Single Corner Rectangle 6"/>
          <p:cNvSpPr/>
          <p:nvPr/>
        </p:nvSpPr>
        <p:spPr>
          <a:xfrm>
            <a:off x="1455313" y="1803041"/>
            <a:ext cx="1500388" cy="101743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Existing user</a:t>
            </a:r>
            <a:endParaRPr lang="en-GB" dirty="0"/>
          </a:p>
        </p:txBody>
      </p:sp>
      <p:sp>
        <p:nvSpPr>
          <p:cNvPr id="8" name="Snip Single Corner Rectangle 7"/>
          <p:cNvSpPr/>
          <p:nvPr/>
        </p:nvSpPr>
        <p:spPr>
          <a:xfrm flipH="1">
            <a:off x="3174641" y="1803041"/>
            <a:ext cx="1500388" cy="101743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Guest booking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7324" y="5795493"/>
            <a:ext cx="11977352" cy="9659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DATABASE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777284" y="856445"/>
            <a:ext cx="334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3"/>
          </p:cNvCxnSpPr>
          <p:nvPr/>
        </p:nvCxnSpPr>
        <p:spPr>
          <a:xfrm flipH="1">
            <a:off x="2205507" y="1313645"/>
            <a:ext cx="866104" cy="48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3"/>
          </p:cNvCxnSpPr>
          <p:nvPr/>
        </p:nvCxnSpPr>
        <p:spPr>
          <a:xfrm>
            <a:off x="3071611" y="1313645"/>
            <a:ext cx="853224" cy="48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83537" y="2820472"/>
            <a:ext cx="0" cy="297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934919" y="4123316"/>
            <a:ext cx="144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Confirm login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38559" y="2820471"/>
            <a:ext cx="0" cy="297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1452855" y="4161135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Return user details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281115" y="218941"/>
            <a:ext cx="3803561" cy="51018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Client Appointment Calendar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8" idx="2"/>
            <a:endCxn id="6" idx="1"/>
          </p:cNvCxnSpPr>
          <p:nvPr/>
        </p:nvCxnSpPr>
        <p:spPr>
          <a:xfrm>
            <a:off x="4675029" y="2311757"/>
            <a:ext cx="977991" cy="45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0"/>
          </p:cNvCxnSpPr>
          <p:nvPr/>
        </p:nvCxnSpPr>
        <p:spPr>
          <a:xfrm>
            <a:off x="2955701" y="2311757"/>
            <a:ext cx="2697319" cy="714776"/>
          </a:xfrm>
          <a:prstGeom prst="bentConnector3">
            <a:avLst>
              <a:gd name="adj1" fmla="val 4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/>
          <p:cNvSpPr/>
          <p:nvPr/>
        </p:nvSpPr>
        <p:spPr>
          <a:xfrm>
            <a:off x="3216096" y="3086194"/>
            <a:ext cx="2176529" cy="1118757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Details should be basically the same at this point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571972" y="2912916"/>
            <a:ext cx="7091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549963" y="823839"/>
            <a:ext cx="3311479" cy="41763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Calendar is populated from bookings and each booking has details viewable from the client admin page.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557886" y="2669144"/>
            <a:ext cx="7091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loud 42"/>
          <p:cNvSpPr/>
          <p:nvPr/>
        </p:nvSpPr>
        <p:spPr>
          <a:xfrm>
            <a:off x="5524231" y="1112895"/>
            <a:ext cx="2176529" cy="1118757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Calendar shows only available slots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4" name="Flowchart: Data 43"/>
          <p:cNvSpPr/>
          <p:nvPr/>
        </p:nvSpPr>
        <p:spPr>
          <a:xfrm>
            <a:off x="5653826" y="3904555"/>
            <a:ext cx="1918146" cy="143373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Each appointment type has an associated length of time it’ll take out of the calendar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6" idx="2"/>
            <a:endCxn id="44" idx="1"/>
          </p:cNvCxnSpPr>
          <p:nvPr/>
        </p:nvCxnSpPr>
        <p:spPr>
          <a:xfrm>
            <a:off x="6612496" y="3227044"/>
            <a:ext cx="403" cy="677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4"/>
          </p:cNvCxnSpPr>
          <p:nvPr/>
        </p:nvCxnSpPr>
        <p:spPr>
          <a:xfrm flipH="1">
            <a:off x="6612496" y="5338292"/>
            <a:ext cx="403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miley Face 50"/>
          <p:cNvSpPr/>
          <p:nvPr/>
        </p:nvSpPr>
        <p:spPr>
          <a:xfrm>
            <a:off x="9742867" y="2312644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/>
          <p:cNvCxnSpPr>
            <a:stCxn id="26" idx="2"/>
          </p:cNvCxnSpPr>
          <p:nvPr/>
        </p:nvCxnSpPr>
        <p:spPr>
          <a:xfrm flipH="1">
            <a:off x="10182895" y="5320748"/>
            <a:ext cx="1" cy="442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01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Paton</dc:creator>
  <cp:lastModifiedBy>Ross Paton</cp:lastModifiedBy>
  <cp:revision>4</cp:revision>
  <dcterms:created xsi:type="dcterms:W3CDTF">2015-05-16T12:37:15Z</dcterms:created>
  <dcterms:modified xsi:type="dcterms:W3CDTF">2015-05-16T12:55:02Z</dcterms:modified>
</cp:coreProperties>
</file>