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" type="body"/>
          </p:nvPr>
        </p:nvSpPr>
        <p:spPr>
          <a:xfrm>
            <a:off x="611560" y="1672679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8756120" y="3259666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6687077" y="3486677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7772400" y="3581400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7923214" y="3433394"/>
              <a:ext cx="1739738" cy="17397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8398935" y="3985317"/>
              <a:ext cx="1264017" cy="1264016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533400" y="1052735"/>
            <a:ext cx="6554867" cy="3248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51520" y="260648"/>
            <a:ext cx="8511479" cy="62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Grandezas e Unidades de Medidas de Informática 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Sistema Internacional </a:t>
            </a:r>
            <a:endParaRPr b="0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1556792"/>
            <a:ext cx="4826000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611560" y="1484784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bit e o byte deram origem a mais duas unidades de grandeza: bps (bit por segundo) e o B/s (byte por segundo). Ambas pertencem à grandeza “taxa de transferência” e também são responsáveis por boa parte das reclamações recebidas nas centrais de atendimentos das empresas prestadoras de serviços de Internet.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reclamação mais comum é: “Eu comprei um serviço de 800 K, mas meus downloads não passam dos 80 K!”. O ‘k’, nessa situação, é apenas um prefixo para as unidades Kbps (kilobits por segundo) ou KB/s (kilobytes por segundo).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1187624" y="90872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libri"/>
              <a:buNone/>
            </a:pP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transmissão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 transferência</a:t>
            </a:r>
            <a:endParaRPr b="0" i="0" sz="288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img2.ibxk.com.br/materias/526079828.jpg?w=700" id="87" name="Google Shape;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5157192"/>
            <a:ext cx="3962400" cy="16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83568" y="1052736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taxa de transmissão é a unidade de medida para a velocidade a sua conexão está na rede mundial de computadores, em </a:t>
            </a:r>
            <a:r>
              <a:rPr b="1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kilobits por segundo </a:t>
            </a: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“kbps”. Ao acessar páginas ou enviar/receber e-mails, os dispositivos transferem e recebem uma quantidade de </a:t>
            </a:r>
            <a:r>
              <a:rPr b="1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kilobytes por segundo </a:t>
            </a: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“KB/s”.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1187624" y="90872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libri"/>
              <a:buNone/>
            </a:pP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transmissão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 transferência</a:t>
            </a:r>
            <a:endParaRPr b="0" i="0" sz="288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4474721"/>
            <a:ext cx="7337216" cy="237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11560" y="1052736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taxa de transmissão é a unidade de medida para a velocidade a sua conexão está na rede mundial de computadores, em </a:t>
            </a:r>
            <a:r>
              <a:rPr b="1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kilobits por segundo </a:t>
            </a: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“kbps”. Ao acessar páginas ou enviar/receber e-mails, os dispositivos transferem e recebem uma quantidade de </a:t>
            </a:r>
            <a:r>
              <a:rPr b="1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kilobytes por segundo </a:t>
            </a: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“KB/s”.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1187624" y="90872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libri"/>
              <a:buNone/>
            </a:pP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transmissão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 transferência</a:t>
            </a:r>
            <a:endParaRPr b="0" i="0" sz="288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4436855"/>
            <a:ext cx="7375331" cy="2391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62892" y="980728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taxa de transmissão é a unidade de medida para a velocidade a sua conexão está na rede mundial de computadores, em </a:t>
            </a:r>
            <a:r>
              <a:rPr b="1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kilobits por segundo </a:t>
            </a: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“kbps”. Ao acessar páginas ou enviar/receber e-mails, os dispositivos transferem e recebem uma quantidade de </a:t>
            </a:r>
            <a:r>
              <a:rPr b="1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kilobytes por segundo </a:t>
            </a: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“KB/s”.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1187624" y="90872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libri"/>
              <a:buNone/>
            </a:pP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transmissão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 transferência</a:t>
            </a:r>
            <a:endParaRPr b="0" i="0" sz="288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4465342"/>
            <a:ext cx="7365802" cy="2391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11560" y="1672679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tempo de resposta dá-se pelo tempo que um dispositivo leva para realizar a troca de informações com outros.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praticar um pouco?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Liguem seus dispositivos.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Tempo de resposta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11560" y="1672679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Apresentação em Grupo sobre microprocessadores.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1 – Categorias (8, 16,32 e 64 bits)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2 – Encapsulamento para desktop e servidor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3 – Frequência do processador e barramentos do sistema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4 – Multiprocessamento – Múltiplos processadores Lógicos e Múltiplos Processadores Físicos em servidor.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5 – Definição, histórico e produção de servidores.</a:t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1187624" y="620688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Para a próxima </a:t>
            </a:r>
            <a:r>
              <a:rPr lang="pt-BR"/>
              <a:t>aula</a:t>
            </a: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187624" y="620688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Unidades de Medida - SI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11560" y="1628801"/>
            <a:ext cx="3096344" cy="39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Existem várias formas de medir uma distância, metro, milha, polegada...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Há outras ainda para medição de temperatura, Kelvin, Celsius, Fahrenheit...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 </a:t>
            </a:r>
            <a:r>
              <a:rPr b="1" i="0" lang="pt-B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Internacional de Unidades (SI)</a:t>
            </a:r>
            <a:r>
              <a:rPr b="0" i="0" lang="pt-BR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foi criado em 1960, na 11ª Conferência Geral de Pesos e Medidas (CGPM), com a finalidade de padronizar as unidades de medida das inúmeras grandezas existentes a fim de facilitar a sua utilização e torná-las acessíveis a todos.</a:t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806" y="1943519"/>
            <a:ext cx="4514684" cy="257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8806" y="4869160"/>
            <a:ext cx="4514684" cy="155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11560" y="1672679"/>
            <a:ext cx="3384376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unidades de medida na informática, são calculadas ente os bits e Bytes.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definição do SI, é de que o bit seja representado sempre pelo seu próprio nome, e o byte, apenas pela letra B, mas normalmente verificamos a seguinte simbologia: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 Sistema Internacional e a informática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11560" y="1672679"/>
            <a:ext cx="3384376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unidades de medida na informática, são calculadas ente os bits e Bytes.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definição do SI, é de que o bit seja representado sempre pelo seu próprio nome, e o byte, apenas pela letra B, mas normalmente verificamos a seguinte simbologia: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 Sistema Internacional e a informática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2" y="2708920"/>
            <a:ext cx="4611576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body"/>
          </p:nvPr>
        </p:nvSpPr>
        <p:spPr>
          <a:xfrm>
            <a:off x="611560" y="1672679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você compra um HD de 80GB, realmente são disponibilizados 80GB para você?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resposta é sim, pois os fabricantes informam: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informática1 KB = 1024 bytes.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Mas, os fabricantes de HDs adotam 1 KB = 1000 bytes.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11560" y="1672679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você compra um HD de 80GB, realmente são disponibilizados 80GB para você?</a:t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11560" y="1672679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você compra um HD de 80GB, realmente são disponibilizados 80GB para você?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resposta é sim, pois os fabricantes informam: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informática1 KB = 1024 bytes. 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Mas, os fabricantes de HDs adotam 1 KB = 1000 bytes.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80.000.000.000 bytes / 1000³ = 80 GB, segundo os fabricantes de HD. No entanto, os sistemas operacionais utilizam 1 KB como 1024 bytes, então: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80.000.000.000 bytes / 1024³ = 74,50580596923828125 bytes, ou seja, aproximadamente 74,6 GB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611560" y="1672679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deve ter notado que o “quilo” utilizado em informática é outro, em outros ambientes, como quilômetro (km), quilograma(kg),  utilizamos o “k” minúsculo, mas como em informática ele não equivale a 1000, mas sim 1024, então ele é representado pelo “K”.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1187624" y="764704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Curiosidade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11560" y="1484784"/>
            <a:ext cx="8281292" cy="518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bit e o byte deram origem a mais duas unidades de grandeza: bps (bit por segundo) e o B/s (byte por segundo). Ambas pertencem à grandeza “taxa de transferência” e também são responsáveis por boa parte das reclamações recebidas nas centrais de atendimentos das empresas prestadoras de serviços de Internet.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reclamação mais comum é: “Eu comprei um serviço de 800 K, mas meus downloads não passam dos 80 K!”. O ‘k’, nessa situação, é apenas um prefixo para as unidades Kbps (kilobits por segundo) ou KB/s (kilobytes por segundo).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1187624" y="90872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Calibri"/>
              <a:buNone/>
            </a:pP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transmissão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b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8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Taxa de  transferência</a:t>
            </a:r>
            <a:endParaRPr b="0" i="0" sz="288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tia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