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7FD6-65E9-4CFF-AFD0-5EF64CFDEECC}" type="datetimeFigureOut">
              <a:rPr lang="en-US" smtClean="0"/>
              <a:t>22-Dec-11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0B172-C2DF-43BE-9BF8-6FA2FB26D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E4592-5180-46A3-9F78-97E1BF9EBA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163513"/>
            <a:ext cx="2074862" cy="5932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163513"/>
            <a:ext cx="6072188" cy="5932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22275" y="163513"/>
            <a:ext cx="8299450" cy="5932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506538"/>
            <a:ext cx="4073525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6538"/>
            <a:ext cx="4073525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31838"/>
            <a:ext cx="6664325" cy="314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27" name="Picture 150" descr="BCG_Logotype_Regular_rev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43188" y="5840413"/>
            <a:ext cx="38576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506538"/>
            <a:ext cx="8299450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Quotation level</a:t>
            </a:r>
          </a:p>
        </p:txBody>
      </p:sp>
      <p:pic>
        <p:nvPicPr>
          <p:cNvPr id="1029" name="Picture 24" descr="proton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7075" y="20638"/>
            <a:ext cx="6223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6654800" y="731838"/>
            <a:ext cx="2489200" cy="314325"/>
          </a:xfrm>
          <a:prstGeom prst="rect">
            <a:avLst/>
          </a:prstGeom>
          <a:solidFill>
            <a:srgbClr val="FE7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6664325" y="741363"/>
            <a:ext cx="2479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cs typeface="+mn-cs"/>
              </a:rPr>
              <a:t>Exora REEV and Saga EV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589838" y="6350"/>
            <a:ext cx="15033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sz="2000" b="1" dirty="0">
                <a:cs typeface="+mn-cs"/>
              </a:rPr>
              <a:t>FTV USER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711E3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reenlots.com/prot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113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813300"/>
            <a:ext cx="5508625" cy="2057400"/>
          </a:xfrm>
          <a:prstGeom prst="rect">
            <a:avLst/>
          </a:prstGeom>
          <a:solidFill>
            <a:srgbClr val="FE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5486400" y="4813300"/>
            <a:ext cx="36576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pic>
        <p:nvPicPr>
          <p:cNvPr id="3077" name="Picture 4" descr="C:\Users\zulfadcm\Desktop\proton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914400"/>
            <a:ext cx="1585913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2" descr="C:\Users\zulfadcm\Desktop\FTV Pics\Exora_REE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524000"/>
            <a:ext cx="2408237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1219200" y="3276600"/>
            <a:ext cx="72355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FE7F00"/>
                </a:solidFill>
              </a:rPr>
              <a:t>The Technology Behind The Charging Stations</a:t>
            </a:r>
            <a:endParaRPr lang="en-MY" sz="4000" dirty="0">
              <a:solidFill>
                <a:srgbClr val="FE7F00"/>
              </a:solidFill>
            </a:endParaRPr>
          </a:p>
        </p:txBody>
      </p:sp>
      <p:pic>
        <p:nvPicPr>
          <p:cNvPr id="3083" name="Picture 6" descr="G:\PROTON PROJECTS\Series Digital Hybrid Electric Vehicle (SDHEV)\SDHEV08 Related Documents\SDHEV08_05 Graphics and Logos\EV Green Propulsion Concept Logo (400x240pixel).png"/>
          <p:cNvPicPr>
            <a:picLocks noChangeAspect="1" noChangeArrowheads="1"/>
          </p:cNvPicPr>
          <p:nvPr/>
        </p:nvPicPr>
        <p:blipFill>
          <a:blip r:embed="rId5" cstate="print"/>
          <a:srcRect l="1704" t="30360" b="31883"/>
          <a:stretch>
            <a:fillRect/>
          </a:stretch>
        </p:blipFill>
        <p:spPr bwMode="auto">
          <a:xfrm>
            <a:off x="2286000" y="609600"/>
            <a:ext cx="236643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itle 1"/>
          <p:cNvSpPr>
            <a:spLocks/>
          </p:cNvSpPr>
          <p:nvPr/>
        </p:nvSpPr>
        <p:spPr bwMode="auto">
          <a:xfrm>
            <a:off x="141288" y="11113"/>
            <a:ext cx="5767387" cy="63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/>
              <a:t>Charging station backend software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– </a:t>
            </a:r>
            <a:r>
              <a:rPr lang="en-US" dirty="0" smtClean="0"/>
              <a:t>SKY </a:t>
            </a:r>
            <a:r>
              <a:rPr lang="en-US" dirty="0" smtClean="0"/>
              <a:t>Driver web portal</a:t>
            </a:r>
            <a:endParaRPr lang="en-MY" dirty="0"/>
          </a:p>
        </p:txBody>
      </p:sp>
      <p:pic>
        <p:nvPicPr>
          <p:cNvPr id="5122" name="Picture 2" descr="D:\My Documents\CHARGE POLE\Charge pole brands\Greenlots\WEB PORTAL SNAPSHOTS\login greenlots sky driver port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9" y="1903959"/>
            <a:ext cx="7831066" cy="347023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9832" y="1129260"/>
            <a:ext cx="528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hlinkClick r:id="rId4"/>
              </a:rPr>
              <a:t>www.greenlots.com/proton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Email address &amp; Password : Will be given</a:t>
            </a:r>
          </a:p>
          <a:p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6940" y="5508886"/>
            <a:ext cx="8446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Assessable through any internet connection. Mediums can be 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Laptop / PC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Smartphones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iPad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832" y="1129260"/>
            <a:ext cx="5286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Homepage shows: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Last 6 charging sessions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Latest News in FTV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Link to </a:t>
            </a:r>
            <a:r>
              <a:rPr lang="en-US" sz="1600" dirty="0" err="1" smtClean="0"/>
              <a:t>Facebook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Credit Balance</a:t>
            </a:r>
          </a:p>
          <a:p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40442" y="1356611"/>
            <a:ext cx="564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History tab</a:t>
            </a:r>
          </a:p>
          <a:p>
            <a:r>
              <a:rPr lang="en-US" sz="1600" dirty="0" smtClean="0"/>
              <a:t>6. Find Charging Stations– locations of charging stations tab</a:t>
            </a:r>
          </a:p>
          <a:p>
            <a:r>
              <a:rPr lang="en-US" sz="1600" dirty="0" smtClean="0"/>
              <a:t>7. Driver’s profile tab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5420" y="2428407"/>
            <a:ext cx="6553200" cy="44295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798820" y="2458386"/>
            <a:ext cx="1469036" cy="314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/>
          </p:cNvSpPr>
          <p:nvPr/>
        </p:nvSpPr>
        <p:spPr bwMode="auto">
          <a:xfrm>
            <a:off x="141288" y="11113"/>
            <a:ext cx="5767387" cy="63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/>
              <a:t>Charging station backend software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– </a:t>
            </a:r>
            <a:r>
              <a:rPr lang="en-US" dirty="0" smtClean="0"/>
              <a:t>SKY </a:t>
            </a:r>
            <a:r>
              <a:rPr lang="en-US" dirty="0" smtClean="0"/>
              <a:t>Driver web portal</a:t>
            </a:r>
            <a:endParaRPr lang="en-MY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832" y="1129260"/>
            <a:ext cx="5286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History page shows: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Months of charging stations usage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Energy used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Duration charged</a:t>
            </a:r>
          </a:p>
          <a:p>
            <a:endParaRPr lang="en-US" sz="16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40" y="2288500"/>
            <a:ext cx="87820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141288" y="11113"/>
            <a:ext cx="5767387" cy="63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/>
              <a:t>Charging station backend software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– </a:t>
            </a:r>
            <a:r>
              <a:rPr lang="en-US" dirty="0" smtClean="0"/>
              <a:t>SKY </a:t>
            </a:r>
            <a:r>
              <a:rPr lang="en-US" dirty="0" smtClean="0"/>
              <a:t>Driver web portal</a:t>
            </a:r>
            <a:endParaRPr lang="en-MY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832" y="1129260"/>
            <a:ext cx="7759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Find </a:t>
            </a:r>
            <a:r>
              <a:rPr lang="en-US" sz="1600" dirty="0" err="1" smtClean="0"/>
              <a:t>Greenlots</a:t>
            </a:r>
            <a:r>
              <a:rPr lang="en-US" sz="1600" dirty="0" smtClean="0"/>
              <a:t> shows: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List of available charging stations in FTV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Status of each charging station ( Available, In use, Fault)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Shows direction from current location towards desired charging station</a:t>
            </a:r>
          </a:p>
          <a:p>
            <a:endParaRPr lang="en-US" sz="1600" b="1" dirty="0"/>
          </a:p>
        </p:txBody>
      </p:sp>
      <p:pic>
        <p:nvPicPr>
          <p:cNvPr id="8194" name="Picture 2" descr="D:\My Documents\CHARGE POLE\Charge pole brands\Greenlots\WEB PORTAL SNAPSHOTS\Find proton charging stations sky driver port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080" y="2328837"/>
            <a:ext cx="6527800" cy="429895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141288" y="11113"/>
            <a:ext cx="5767387" cy="63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/>
              <a:t>Charging station backend software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– </a:t>
            </a:r>
            <a:r>
              <a:rPr lang="en-US" dirty="0" smtClean="0"/>
              <a:t>SKY </a:t>
            </a:r>
            <a:r>
              <a:rPr lang="en-US" dirty="0" smtClean="0"/>
              <a:t>Driver web portal</a:t>
            </a:r>
            <a:endParaRPr lang="en-MY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832" y="1129260"/>
            <a:ext cx="7759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Find PROTON FTV charging stations shows: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List of available charging stations in FTV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Status of each charging station ( Available, In use, Fault)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Shows direction from current location towards desired charging station</a:t>
            </a:r>
          </a:p>
          <a:p>
            <a:endParaRPr lang="en-US" sz="1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6804" y="2269292"/>
            <a:ext cx="66103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/>
          </p:cNvSpPr>
          <p:nvPr/>
        </p:nvSpPr>
        <p:spPr bwMode="auto">
          <a:xfrm>
            <a:off x="141288" y="11113"/>
            <a:ext cx="5767387" cy="63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/>
              <a:t>Charging station backend software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– </a:t>
            </a:r>
            <a:r>
              <a:rPr lang="en-US" dirty="0" smtClean="0"/>
              <a:t>SKY </a:t>
            </a:r>
            <a:r>
              <a:rPr lang="en-US" dirty="0" smtClean="0"/>
              <a:t>Driver web portal</a:t>
            </a:r>
            <a:endParaRPr lang="en-MY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280" y="1023547"/>
            <a:ext cx="81534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3874959" y="4894289"/>
            <a:ext cx="794478" cy="7794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2099" y="5666282"/>
            <a:ext cx="43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any desired charging station to reveal the details as shown above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756226" y="3882456"/>
            <a:ext cx="2518344" cy="1798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33731" y="3642610"/>
            <a:ext cx="794479" cy="314793"/>
          </a:xfrm>
          <a:prstGeom prst="ellipse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886922" y="3927423"/>
            <a:ext cx="1436556" cy="13516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7333" y="5338997"/>
            <a:ext cx="408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“Directions to” to see route from your current location to the desired location. [applicable only using </a:t>
            </a:r>
            <a:r>
              <a:rPr lang="en-US" dirty="0" err="1" smtClean="0"/>
              <a:t>smartphone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7997253" y="5958591"/>
            <a:ext cx="569627" cy="149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89760" y="6175953"/>
            <a:ext cx="329781" cy="44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/>
          </p:cNvSpPr>
          <p:nvPr/>
        </p:nvSpPr>
        <p:spPr bwMode="auto">
          <a:xfrm>
            <a:off x="141288" y="11113"/>
            <a:ext cx="5767387" cy="63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/>
              <a:t>Charging station backend software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– </a:t>
            </a:r>
            <a:r>
              <a:rPr lang="en-US" dirty="0" smtClean="0"/>
              <a:t>SKY </a:t>
            </a:r>
            <a:r>
              <a:rPr lang="en-US" dirty="0" smtClean="0"/>
              <a:t>Driver web portal</a:t>
            </a:r>
            <a:endParaRPr lang="en-MY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69" y="1232472"/>
            <a:ext cx="65151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550828" y="5309016"/>
            <a:ext cx="408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map will direct you to the desired (nearest charging station) effectively ! </a:t>
            </a:r>
            <a:endParaRPr lang="en-US" dirty="0"/>
          </a:p>
        </p:txBody>
      </p:sp>
      <p:sp>
        <p:nvSpPr>
          <p:cNvPr id="5" name="Title 1"/>
          <p:cNvSpPr>
            <a:spLocks/>
          </p:cNvSpPr>
          <p:nvPr/>
        </p:nvSpPr>
        <p:spPr bwMode="auto">
          <a:xfrm>
            <a:off x="141288" y="11113"/>
            <a:ext cx="5767387" cy="63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/>
              <a:t>Charging station backend software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– </a:t>
            </a:r>
            <a:r>
              <a:rPr lang="en-US" dirty="0" smtClean="0"/>
              <a:t>SKY </a:t>
            </a:r>
            <a:r>
              <a:rPr lang="en-US" dirty="0" smtClean="0"/>
              <a:t>Driver web portal</a:t>
            </a:r>
            <a:endParaRPr lang="en-MY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itle 1"/>
          <p:cNvSpPr>
            <a:spLocks/>
          </p:cNvSpPr>
          <p:nvPr/>
        </p:nvSpPr>
        <p:spPr bwMode="auto">
          <a:xfrm>
            <a:off x="141288" y="11113"/>
            <a:ext cx="5767387" cy="63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/>
              <a:t>Vehicle Charging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– </a:t>
            </a:r>
            <a:r>
              <a:rPr lang="en-US" dirty="0" smtClean="0"/>
              <a:t>Driver web portal</a:t>
            </a:r>
            <a:endParaRPr lang="en-MY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395" y="2133600"/>
            <a:ext cx="8829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246681"/>
            <a:ext cx="40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314" y="1096779"/>
            <a:ext cx="408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 will be sent to driver’s mobile number notifying start of charge &amp; end of change. 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FFFFFF"/>
      </a:accent3>
      <a:accent4>
        <a:srgbClr val="000000"/>
      </a:accent4>
      <a:accent5>
        <a:srgbClr val="EEEEEE"/>
      </a:accent5>
      <a:accent6>
        <a:srgbClr val="AAC9B0"/>
      </a:accent6>
      <a:hlink>
        <a:srgbClr val="5BAD82"/>
      </a:hlink>
      <a:folHlink>
        <a:srgbClr val="8EC6A1"/>
      </a:folHlink>
    </a:clrScheme>
    <a:fontScheme name="1_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294</Words>
  <Application>Microsoft Office PowerPoint</Application>
  <PresentationFormat>On-screen Show (4:3)</PresentationFormat>
  <Paragraphs>57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1_Blank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asranabdullah</dc:creator>
  <cp:lastModifiedBy>asranabdullah</cp:lastModifiedBy>
  <cp:revision>16</cp:revision>
  <dcterms:created xsi:type="dcterms:W3CDTF">2011-12-22T14:01:23Z</dcterms:created>
  <dcterms:modified xsi:type="dcterms:W3CDTF">2011-12-22T16:33:39Z</dcterms:modified>
</cp:coreProperties>
</file>