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 id="2147483718" r:id="rId2"/>
  </p:sldMasterIdLst>
  <p:notesMasterIdLst>
    <p:notesMasterId r:id="rId7"/>
  </p:notesMasterIdLst>
  <p:handoutMasterIdLst>
    <p:handoutMasterId r:id="rId8"/>
  </p:handoutMasterIdLst>
  <p:sldIdLst>
    <p:sldId id="304" r:id="rId3"/>
    <p:sldId id="306" r:id="rId4"/>
    <p:sldId id="305" r:id="rId5"/>
    <p:sldId id="271" r:id="rId6"/>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0023"/>
    <a:srgbClr val="FF4B4B"/>
    <a:srgbClr val="777777"/>
    <a:srgbClr val="161D32"/>
    <a:srgbClr val="000000"/>
    <a:srgbClr val="FFFFFF"/>
    <a:srgbClr val="2E59B0"/>
    <a:srgbClr val="0066FF"/>
    <a:srgbClr val="2B395F"/>
    <a:srgbClr val="FFFF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3" autoAdjust="0"/>
    <p:restoredTop sz="96102" autoAdjust="0"/>
  </p:normalViewPr>
  <p:slideViewPr>
    <p:cSldViewPr snapToGrid="0">
      <p:cViewPr varScale="1">
        <p:scale>
          <a:sx n="125" d="100"/>
          <a:sy n="125" d="100"/>
        </p:scale>
        <p:origin x="-96" y="-120"/>
      </p:cViewPr>
      <p:guideLst>
        <p:guide orient="horz" pos="108"/>
        <p:guide orient="horz" pos="724"/>
        <p:guide orient="horz" pos="1113"/>
        <p:guide orient="horz" pos="900"/>
        <p:guide orient="horz" pos="2052"/>
        <p:guide orient="horz" pos="3132"/>
        <p:guide pos="2880"/>
        <p:guide pos="240"/>
        <p:guide pos="460"/>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302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pitchFamily="34" charset="0"/>
              </a:rPr>
              <a:t>Server ID</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pitchFamily="34" charset="0"/>
              </a:rPr>
              <a:pPr/>
              <a:t>7/11/2011</a:t>
            </a:fld>
            <a:endParaRPr lang="en-US" dirty="0">
              <a:latin typeface="Segoe"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pitchFamily="34" charset="0"/>
              </a:rPr>
              <a:pPr/>
              <a:t>‹#›</a:t>
            </a:fld>
            <a:endParaRPr lang="en-US" dirty="0">
              <a:latin typeface="Segoe" pitchFamily="34" charset="0"/>
            </a:endParaRPr>
          </a:p>
        </p:txBody>
      </p:sp>
    </p:spTree>
    <p:extLst>
      <p:ext uri="{BB962C8B-B14F-4D97-AF65-F5344CB8AC3E}">
        <p14:creationId xmlns:p14="http://schemas.microsoft.com/office/powerpoint/2010/main" val="2176504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pitchFamily="34" charset="0"/>
              </a:rPr>
              <a:t>Server ID</a:t>
            </a:r>
          </a:p>
        </p:txBody>
      </p:sp>
      <p:sp>
        <p:nvSpPr>
          <p:cNvPr id="9"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pitchFamily="34" charset="0"/>
              </a:rPr>
              <a:pPr/>
              <a:t>7/11/2011</a:t>
            </a:fld>
            <a:endParaRPr lang="en-US" dirty="0">
              <a:latin typeface="Segoe" pitchFamily="34" charset="0"/>
            </a:endParaRPr>
          </a:p>
        </p:txBody>
      </p:sp>
      <p:sp>
        <p:nvSpPr>
          <p:cNvPr id="10"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
        <p:nvSpPr>
          <p:cNvPr id="11" name="Slide Number Placeholder 4"/>
          <p:cNvSpPr>
            <a:spLocks noGrp="1"/>
          </p:cNvSpPr>
          <p:nvPr>
            <p:ph type="sldNum" sz="quarter" idx="5"/>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pitchFamily="34" charset="0"/>
              </a:rPr>
              <a:pPr/>
              <a:t>‹#›</a:t>
            </a:fld>
            <a:endParaRPr lang="en-US" dirty="0">
              <a:latin typeface="Segoe" pitchFamily="34" charset="0"/>
            </a:endParaRPr>
          </a:p>
        </p:txBody>
      </p:sp>
    </p:spTree>
    <p:extLst>
      <p:ext uri="{BB962C8B-B14F-4D97-AF65-F5344CB8AC3E}">
        <p14:creationId xmlns:p14="http://schemas.microsoft.com/office/powerpoint/2010/main" val="259867387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7/11/2011 2:43 PM</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725" y="2071688"/>
            <a:ext cx="5918200" cy="857250"/>
          </a:xfrm>
        </p:spPr>
        <p:txBody>
          <a:bodyPr anchor="b">
            <a:noAutofit/>
          </a:bodyPr>
          <a:lstStyle>
            <a:lvl1pPr algn="r">
              <a:lnSpc>
                <a:spcPct val="90000"/>
              </a:lnSpc>
              <a:defRPr sz="3800" spc="-100" baseline="0">
                <a:ln w="3175">
                  <a:noFill/>
                </a:ln>
                <a:gradFill>
                  <a:gsLst>
                    <a:gs pos="0">
                      <a:schemeClr val="bg1"/>
                    </a:gs>
                    <a:gs pos="100000">
                      <a:schemeClr val="bg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089401" y="3071813"/>
            <a:ext cx="4581524" cy="346249"/>
          </a:xfrm>
        </p:spPr>
        <p:txBody>
          <a:bodyPr>
            <a:noAutofit/>
          </a:bodyPr>
          <a:lstStyle>
            <a:lvl1pPr marL="0" indent="0" algn="r">
              <a:lnSpc>
                <a:spcPct val="90000"/>
              </a:lnSpc>
              <a:spcBef>
                <a:spcPts val="0"/>
              </a:spcBef>
              <a:buNone/>
              <a:defRPr sz="2000">
                <a:gradFill>
                  <a:gsLst>
                    <a:gs pos="0">
                      <a:schemeClr val="bg1">
                        <a:lumMod val="75000"/>
                      </a:schemeClr>
                    </a:gs>
                    <a:gs pos="100000">
                      <a:schemeClr val="bg1">
                        <a:lumMod val="75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 descr="W:\TRANSFER\MBupload\SERVER-new\Logo\BizTalk\BizTalk\BizTalk_h_rgb_r.png"/>
          <p:cNvPicPr>
            <a:picLocks noChangeAspect="1" noChangeArrowheads="1"/>
          </p:cNvPicPr>
          <p:nvPr userDrawn="1"/>
        </p:nvPicPr>
        <p:blipFill>
          <a:blip r:embed="rId3"/>
          <a:stretch>
            <a:fillRect/>
          </a:stretch>
        </p:blipFill>
        <p:spPr bwMode="auto">
          <a:xfrm>
            <a:off x="7169166" y="4802990"/>
            <a:ext cx="1908175" cy="265295"/>
          </a:xfrm>
          <a:prstGeom prst="rect">
            <a:avLst/>
          </a:prstGeom>
          <a:noFill/>
        </p:spPr>
      </p:pic>
      <p:cxnSp>
        <p:nvCxnSpPr>
          <p:cNvPr id="8" name="Straight Connector 7"/>
          <p:cNvCxnSpPr/>
          <p:nvPr userDrawn="1"/>
        </p:nvCxnSpPr>
        <p:spPr>
          <a:xfrm>
            <a:off x="2752726" y="2986088"/>
            <a:ext cx="5984875" cy="0"/>
          </a:xfrm>
          <a:prstGeom prst="line">
            <a:avLst/>
          </a:prstGeom>
          <a:ln>
            <a:gradFill>
              <a:gsLst>
                <a:gs pos="0">
                  <a:schemeClr val="accent1"/>
                </a:gs>
                <a:gs pos="100000">
                  <a:schemeClr val="accent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2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2752344" y="2071116"/>
            <a:ext cx="5916168" cy="857250"/>
          </a:xfrm>
        </p:spPr>
        <p:txBody>
          <a:bodyPr anchor="b" anchorCtr="0">
            <a:noAutofit/>
          </a:bodyPr>
          <a:lstStyle>
            <a:lvl1pPr algn="r" defTabSz="914363" rtl="0" eaLnBrk="1" latinLnBrk="0" hangingPunct="1">
              <a:lnSpc>
                <a:spcPct val="90000"/>
              </a:lnSpc>
              <a:spcBef>
                <a:spcPct val="0"/>
              </a:spcBef>
              <a:buNone/>
              <a:defRPr lang="en-US" sz="3800" b="0" kern="1200" cap="none" spc="-100" baseline="0" dirty="0">
                <a:ln w="3175">
                  <a:noFill/>
                </a:ln>
                <a:gradFill>
                  <a:gsLst>
                    <a:gs pos="0">
                      <a:schemeClr val="bg1"/>
                    </a:gs>
                    <a:gs pos="100000">
                      <a:schemeClr val="bg1"/>
                    </a:gs>
                  </a:gsLst>
                  <a:lin ang="5400000" scaled="0"/>
                </a:gradFill>
                <a:effectLst/>
                <a:latin typeface="Segoe UI" pitchFamily="34" charset="0"/>
                <a:ea typeface="Segoe UI" pitchFamily="34" charset="0"/>
                <a:cs typeface="Segoe UI" pitchFamily="34" charset="0"/>
              </a:defRPr>
            </a:lvl1pPr>
          </a:lstStyle>
          <a:p>
            <a:r>
              <a:rPr lang="en-US" dirty="0" smtClean="0"/>
              <a:t>Event Name</a:t>
            </a:r>
            <a:endParaRPr lang="en-US" dirty="0"/>
          </a:p>
        </p:txBody>
      </p:sp>
      <p:sp>
        <p:nvSpPr>
          <p:cNvPr id="3" name="Subtitle 2"/>
          <p:cNvSpPr>
            <a:spLocks noGrp="1"/>
          </p:cNvSpPr>
          <p:nvPr userDrawn="1">
            <p:ph type="subTitle" idx="1" hasCustomPrompt="1"/>
          </p:nvPr>
        </p:nvSpPr>
        <p:spPr>
          <a:xfrm>
            <a:off x="4087368" y="3072384"/>
            <a:ext cx="4581144" cy="346249"/>
          </a:xfrm>
        </p:spPr>
        <p:txBody>
          <a:bodyPr>
            <a:noAutofit/>
          </a:bodyPr>
          <a:lstStyle>
            <a:lvl1pPr marL="0" indent="0" algn="r" defTabSz="914363" rtl="0" eaLnBrk="1" latinLnBrk="0" hangingPunct="1">
              <a:lnSpc>
                <a:spcPct val="90000"/>
              </a:lnSpc>
              <a:spcBef>
                <a:spcPts val="0"/>
              </a:spcBef>
              <a:buClr>
                <a:srgbClr val="777777"/>
              </a:buClr>
              <a:buSzPct val="130000"/>
              <a:buFont typeface="Arial" pitchFamily="34" charset="0"/>
              <a:buNone/>
              <a:defRPr lang="en-US" sz="2000" kern="1200" dirty="0">
                <a:gradFill>
                  <a:gsLst>
                    <a:gs pos="0">
                      <a:schemeClr val="bg1">
                        <a:lumMod val="75000"/>
                      </a:schemeClr>
                    </a:gs>
                    <a:gs pos="100000">
                      <a:schemeClr val="bg1">
                        <a:lumMod val="75000"/>
                      </a:schemeClr>
                    </a:gs>
                  </a:gsLst>
                  <a:lin ang="5400000" scaled="0"/>
                </a:gra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Event Date | Location</a:t>
            </a:r>
            <a:endParaRPr lang="en-US" dirty="0"/>
          </a:p>
        </p:txBody>
      </p:sp>
      <p:cxnSp>
        <p:nvCxnSpPr>
          <p:cNvPr id="13" name="Straight Connector 12"/>
          <p:cNvCxnSpPr/>
          <p:nvPr userDrawn="1"/>
        </p:nvCxnSpPr>
        <p:spPr>
          <a:xfrm>
            <a:off x="2752726" y="2986088"/>
            <a:ext cx="5984875" cy="0"/>
          </a:xfrm>
          <a:prstGeom prst="line">
            <a:avLst/>
          </a:prstGeom>
          <a:ln>
            <a:gradFill>
              <a:gsLst>
                <a:gs pos="0">
                  <a:schemeClr val="accent1"/>
                </a:gs>
                <a:gs pos="100000">
                  <a:schemeClr val="accent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058665"/>
            <a:ext cx="8382000" cy="1585049"/>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058665"/>
            <a:ext cx="8382000" cy="1585049"/>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42875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52344" y="2071116"/>
            <a:ext cx="5916168" cy="857250"/>
          </a:xfrm>
        </p:spPr>
        <p:txBody>
          <a:bodyPr anchor="b" anchorCtr="0">
            <a:noAutofit/>
          </a:bodyPr>
          <a:lstStyle>
            <a:lvl1pPr algn="r" defTabSz="914363" rtl="0" eaLnBrk="1" latinLnBrk="0" hangingPunct="1">
              <a:lnSpc>
                <a:spcPct val="90000"/>
              </a:lnSpc>
              <a:spcBef>
                <a:spcPct val="0"/>
              </a:spcBef>
              <a:buNone/>
              <a:defRPr lang="en-US" sz="3800" b="0" kern="1200" cap="none" spc="-100" baseline="0" dirty="0">
                <a:ln w="3175">
                  <a:noFill/>
                </a:ln>
                <a:gradFill>
                  <a:gsLst>
                    <a:gs pos="0">
                      <a:schemeClr val="bg1"/>
                    </a:gs>
                    <a:gs pos="100000">
                      <a:schemeClr val="bg1"/>
                    </a:gs>
                  </a:gsLst>
                  <a:lin ang="5400000" scaled="0"/>
                </a:gra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087368" y="3072383"/>
            <a:ext cx="4581144" cy="349758"/>
          </a:xfrm>
        </p:spPr>
        <p:txBody>
          <a:bodyPr>
            <a:noAutofit/>
          </a:bodyPr>
          <a:lstStyle>
            <a:lvl1pPr marL="0" indent="0" algn="r" defTabSz="914363" rtl="0" eaLnBrk="1" latinLnBrk="0" hangingPunct="1">
              <a:lnSpc>
                <a:spcPct val="90000"/>
              </a:lnSpc>
              <a:spcBef>
                <a:spcPts val="0"/>
              </a:spcBef>
              <a:buClr>
                <a:srgbClr val="777777"/>
              </a:buClr>
              <a:buSzPct val="130000"/>
              <a:buFont typeface="Arial" pitchFamily="34" charset="0"/>
              <a:buNone/>
              <a:defRPr lang="en-US" sz="2000" kern="1200" dirty="0">
                <a:gradFill>
                  <a:gsLst>
                    <a:gs pos="0">
                      <a:schemeClr val="bg1">
                        <a:lumMod val="75000"/>
                      </a:schemeClr>
                    </a:gs>
                    <a:gs pos="100000">
                      <a:schemeClr val="bg1">
                        <a:lumMod val="75000"/>
                      </a:schemeClr>
                    </a:gs>
                  </a:gsLst>
                  <a:lin ang="5400000" scaled="0"/>
                </a:gra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209550" y="4377456"/>
            <a:ext cx="5057774" cy="460102"/>
          </a:xfrm>
        </p:spPr>
        <p:txBody>
          <a:bodyPr anchor="b" anchorCtr="0">
            <a:noAutofit/>
            <a:scene3d>
              <a:camera prst="orthographicFront"/>
              <a:lightRig rig="flat" dir="t"/>
            </a:scene3d>
            <a:sp3d>
              <a:contourClr>
                <a:srgbClr val="F4A234"/>
              </a:contourClr>
            </a:sp3d>
          </a:bodyPr>
          <a:lstStyle>
            <a:lvl1pPr marL="0" indent="0" algn="l" defTabSz="914363" rtl="0" eaLnBrk="1" latinLnBrk="0" hangingPunct="1">
              <a:lnSpc>
                <a:spcPct val="90000"/>
              </a:lnSpc>
              <a:spcBef>
                <a:spcPts val="0"/>
              </a:spcBef>
              <a:buClr>
                <a:srgbClr val="777777"/>
              </a:buClr>
              <a:buSzPct val="130000"/>
              <a:buFont typeface="Arial" pitchFamily="34" charset="0"/>
              <a:buNone/>
              <a:defRPr lang="en-US" sz="3200" kern="1200" dirty="0" smtClean="0">
                <a:gradFill>
                  <a:gsLst>
                    <a:gs pos="0">
                      <a:schemeClr val="tx1">
                        <a:lumMod val="50000"/>
                        <a:lumOff val="50000"/>
                      </a:schemeClr>
                    </a:gs>
                    <a:gs pos="100000">
                      <a:schemeClr val="tx1">
                        <a:lumMod val="50000"/>
                        <a:lumOff val="50000"/>
                      </a:schemeClr>
                    </a:gs>
                  </a:gsLst>
                  <a:lin ang="5400000" scaled="0"/>
                </a:gradFill>
                <a:latin typeface="Segoe UI" pitchFamily="34" charset="0"/>
                <a:ea typeface="Segoe UI" pitchFamily="34" charset="0"/>
                <a:cs typeface="Segoe UI" pitchFamily="34" charset="0"/>
              </a:defRPr>
            </a:lvl1pPr>
          </a:lstStyle>
          <a:p>
            <a:pPr lvl="0"/>
            <a:r>
              <a:rPr lang="en-US" dirty="0" smtClean="0"/>
              <a:t>click to…</a:t>
            </a:r>
          </a:p>
        </p:txBody>
      </p:sp>
      <p:cxnSp>
        <p:nvCxnSpPr>
          <p:cNvPr id="6" name="Straight Connector 5"/>
          <p:cNvCxnSpPr/>
          <p:nvPr userDrawn="1"/>
        </p:nvCxnSpPr>
        <p:spPr>
          <a:xfrm>
            <a:off x="1" y="4772025"/>
            <a:ext cx="5984875" cy="0"/>
          </a:xfrm>
          <a:prstGeom prst="line">
            <a:avLst/>
          </a:prstGeom>
          <a:ln>
            <a:gradFill>
              <a:gsLst>
                <a:gs pos="0">
                  <a:schemeClr val="tx1">
                    <a:lumMod val="50000"/>
                    <a:lumOff val="50000"/>
                  </a:schemeClr>
                </a:gs>
                <a:gs pos="100000">
                  <a:schemeClr val="tx1">
                    <a:lumMod val="50000"/>
                    <a:lumOff val="5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752726" y="2986088"/>
            <a:ext cx="5984875" cy="0"/>
          </a:xfrm>
          <a:prstGeom prst="line">
            <a:avLst/>
          </a:prstGeom>
          <a:ln>
            <a:gradFill>
              <a:gsLst>
                <a:gs pos="0">
                  <a:schemeClr val="accent1"/>
                </a:gs>
                <a:gs pos="100000">
                  <a:schemeClr val="accent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758429"/>
            <a:ext cx="8382000" cy="1585049"/>
          </a:xfrm>
        </p:spPr>
        <p:txBody>
          <a:bodyPr/>
          <a:lstStyle>
            <a:lvl1pPr>
              <a:lnSpc>
                <a:spcPct val="90000"/>
              </a:lnSpc>
              <a:buSzPct val="100000"/>
              <a:buFont typeface="Arial" pitchFamily="34" charset="0"/>
              <a:buChar char="•"/>
              <a:defRPr>
                <a:gradFill>
                  <a:gsLst>
                    <a:gs pos="0">
                      <a:schemeClr val="bg1"/>
                    </a:gs>
                    <a:gs pos="100000">
                      <a:schemeClr val="bg1"/>
                    </a:gs>
                  </a:gsLst>
                  <a:lin ang="5400000" scaled="0"/>
                </a:gradFill>
                <a:latin typeface="Segoe UI" pitchFamily="34" charset="0"/>
                <a:ea typeface="Segoe UI" pitchFamily="34" charset="0"/>
                <a:cs typeface="Segoe UI" pitchFamily="34" charset="0"/>
              </a:defRPr>
            </a:lvl1pPr>
            <a:lvl2pPr algn="l" defTabSz="914363" rtl="0" eaLnBrk="1" latinLnBrk="0" hangingPunct="1">
              <a:lnSpc>
                <a:spcPct val="90000"/>
              </a:lnSpc>
              <a:spcBef>
                <a:spcPct val="20000"/>
              </a:spcBef>
              <a:buClr>
                <a:schemeClr val="bg1"/>
              </a:buClr>
              <a:buSzPct val="100000"/>
              <a:buFont typeface="Segoe" pitchFamily="34" charset="0"/>
              <a:buChar char="−"/>
              <a:defRPr lang="en-US" sz="2000" kern="12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defRPr>
            </a:lvl2pPr>
            <a:lvl3pPr algn="l" defTabSz="914363" rtl="0" eaLnBrk="1" latinLnBrk="0" hangingPunct="1">
              <a:lnSpc>
                <a:spcPct val="90000"/>
              </a:lnSpc>
              <a:spcBef>
                <a:spcPct val="20000"/>
              </a:spcBef>
              <a:buClr>
                <a:schemeClr val="bg1"/>
              </a:buClr>
              <a:buSzPct val="100000"/>
              <a:buFont typeface="Segoe" pitchFamily="34" charset="0"/>
              <a:buChar char="−"/>
              <a:defRPr lang="en-US" sz="1800" kern="12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defRPr>
            </a:lvl3pPr>
            <a:lvl4pPr algn="l" defTabSz="914363" rtl="0" eaLnBrk="1" latinLnBrk="0" hangingPunct="1">
              <a:lnSpc>
                <a:spcPct val="90000"/>
              </a:lnSpc>
              <a:spcBef>
                <a:spcPct val="20000"/>
              </a:spcBef>
              <a:buClr>
                <a:schemeClr val="bg1"/>
              </a:buClr>
              <a:buSzPct val="100000"/>
              <a:buFont typeface="Segoe" pitchFamily="34" charset="0"/>
              <a:buChar char="−"/>
              <a:defRPr lang="en-US" sz="1800" kern="12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defRPr>
            </a:lvl4pPr>
            <a:lvl5pPr algn="l" defTabSz="914363" rtl="0" eaLnBrk="1" latinLnBrk="0" hangingPunct="1">
              <a:lnSpc>
                <a:spcPct val="90000"/>
              </a:lnSpc>
              <a:spcBef>
                <a:spcPct val="20000"/>
              </a:spcBef>
              <a:buClr>
                <a:schemeClr val="bg1"/>
              </a:buClr>
              <a:buSzPct val="100000"/>
              <a:buFont typeface="Segoe" pitchFamily="34" charset="0"/>
              <a:buChar char="−"/>
              <a:defRPr lang="en-US" sz="1800" kern="1200" dirty="0">
                <a:gradFill>
                  <a:gsLst>
                    <a:gs pos="0">
                      <a:schemeClr val="bg1"/>
                    </a:gs>
                    <a:gs pos="100000">
                      <a:schemeClr val="bg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758429"/>
            <a:ext cx="8382000"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758428"/>
            <a:ext cx="4114800" cy="1849737"/>
          </a:xfrm>
        </p:spPr>
        <p:txBody>
          <a:bodyPr/>
          <a:lstStyle>
            <a:lvl1pPr marL="339976" indent="-339976">
              <a:lnSpc>
                <a:spcPct val="90000"/>
              </a:lnSpc>
              <a:defRPr sz="2400"/>
            </a:lvl1pPr>
            <a:lvl2pPr marL="673338" indent="-325424">
              <a:lnSpc>
                <a:spcPct val="90000"/>
              </a:lnSpc>
              <a:defRPr sz="2000"/>
            </a:lvl2pPr>
            <a:lvl3pPr marL="953785" indent="-288384">
              <a:lnSpc>
                <a:spcPct val="90000"/>
              </a:lnSpc>
              <a:defRPr sz="1800"/>
            </a:lvl3pPr>
            <a:lvl4pPr marL="1227618" indent="-273833">
              <a:lnSpc>
                <a:spcPct val="90000"/>
              </a:lnSpc>
              <a:defRPr sz="1600"/>
            </a:lvl4pPr>
            <a:lvl5pPr marL="1516002" indent="-280447">
              <a:lnSpc>
                <a:spcPct val="90000"/>
              </a:lnSpc>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758428"/>
            <a:ext cx="4114800" cy="1849737"/>
          </a:xfrm>
        </p:spPr>
        <p:txBody>
          <a:bodyPr/>
          <a:lstStyle>
            <a:lvl1pPr marL="347914" indent="-347914">
              <a:lnSpc>
                <a:spcPct val="90000"/>
              </a:lnSpc>
              <a:defRPr sz="2400"/>
            </a:lvl1pPr>
            <a:lvl2pPr marL="673338" indent="-339976">
              <a:lnSpc>
                <a:spcPct val="90000"/>
              </a:lnSpc>
              <a:defRPr sz="2000"/>
            </a:lvl2pPr>
            <a:lvl3pPr marL="961722" indent="-302936">
              <a:lnSpc>
                <a:spcPct val="90000"/>
              </a:lnSpc>
              <a:defRPr sz="1800"/>
            </a:lvl3pPr>
            <a:lvl4pPr marL="1227618" indent="-265896">
              <a:lnSpc>
                <a:spcPct val="90000"/>
              </a:lnSpc>
              <a:defRPr sz="1600"/>
            </a:lvl4pPr>
            <a:lvl5pPr marL="1516002" indent="-273833">
              <a:lnSpc>
                <a:spcPct val="90000"/>
              </a:lnSpc>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689179"/>
            <a:ext cx="4114800" cy="276999"/>
          </a:xfrm>
        </p:spPr>
        <p:txBody>
          <a:bodyPr anchor="b"/>
          <a:lstStyle>
            <a:lvl1pPr marL="0" indent="0">
              <a:lnSpc>
                <a:spcPct val="90000"/>
              </a:lnSpc>
              <a:spcBef>
                <a:spcPts val="0"/>
              </a:spcBef>
              <a:buNone/>
              <a:defRPr sz="20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1019296"/>
            <a:ext cx="4114800" cy="1394228"/>
          </a:xfrm>
        </p:spPr>
        <p:txBody>
          <a:bodyPr/>
          <a:lstStyle>
            <a:lvl1pPr marL="281770" indent="-281770">
              <a:defRPr sz="2000"/>
            </a:lvl1pPr>
            <a:lvl2pPr marL="562218" indent="-265896">
              <a:defRPr sz="1800"/>
            </a:lvl2pPr>
            <a:lvl3pPr marL="813562" indent="-243407">
              <a:defRPr sz="1600"/>
            </a:lvl3pPr>
            <a:lvl4pPr marL="1050354" indent="-228856">
              <a:defRPr sz="1600"/>
            </a:lvl4pPr>
            <a:lvl5pPr marL="1279210" indent="-206367">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689179"/>
            <a:ext cx="4117019" cy="276999"/>
          </a:xfrm>
        </p:spPr>
        <p:txBody>
          <a:bodyPr anchor="b"/>
          <a:lstStyle>
            <a:lvl1pPr marL="0" indent="0">
              <a:lnSpc>
                <a:spcPct val="90000"/>
              </a:lnSpc>
              <a:spcBef>
                <a:spcPts val="0"/>
              </a:spcBef>
              <a:buNone/>
              <a:defRPr sz="20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019296"/>
            <a:ext cx="4117974" cy="1394228"/>
          </a:xfrm>
        </p:spPr>
        <p:txBody>
          <a:bodyPr/>
          <a:lstStyle>
            <a:lvl1pPr marL="296321" indent="-296321">
              <a:defRPr sz="2000"/>
            </a:lvl1pPr>
            <a:lvl2pPr marL="570155" indent="-273833">
              <a:defRPr sz="1800"/>
            </a:lvl2pPr>
            <a:lvl3pPr marL="821499" indent="-244730">
              <a:defRPr sz="1600"/>
            </a:lvl3pPr>
            <a:lvl4pPr marL="1050354" indent="-236793">
              <a:defRPr sz="1600"/>
            </a:lvl4pPr>
            <a:lvl5pPr marL="1279210" indent="-220919">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2752344" y="2071116"/>
            <a:ext cx="5916168" cy="857250"/>
          </a:xfrm>
        </p:spPr>
        <p:txBody>
          <a:bodyPr anchor="b" anchorCtr="0">
            <a:noAutofit/>
          </a:bodyPr>
          <a:lstStyle>
            <a:lvl1pPr algn="r" defTabSz="914363" rtl="0" eaLnBrk="1" latinLnBrk="0" hangingPunct="1">
              <a:lnSpc>
                <a:spcPct val="90000"/>
              </a:lnSpc>
              <a:spcBef>
                <a:spcPct val="0"/>
              </a:spcBef>
              <a:buNone/>
              <a:defRPr lang="en-US" sz="3800" b="0" kern="1200" cap="none" spc="-100" baseline="0" dirty="0">
                <a:ln w="3175">
                  <a:noFill/>
                </a:ln>
                <a:gradFill>
                  <a:gsLst>
                    <a:gs pos="0">
                      <a:schemeClr val="bg1"/>
                    </a:gs>
                    <a:gs pos="100000">
                      <a:schemeClr val="bg1"/>
                    </a:gs>
                  </a:gsLst>
                  <a:lin ang="5400000" scaled="0"/>
                </a:gradFill>
                <a:effectLst/>
                <a:latin typeface="Segoe UI" pitchFamily="34" charset="0"/>
                <a:ea typeface="Segoe UI" pitchFamily="34" charset="0"/>
                <a:cs typeface="Segoe UI" pitchFamily="34" charset="0"/>
              </a:defRPr>
            </a:lvl1pPr>
          </a:lstStyle>
          <a:p>
            <a:r>
              <a:rPr lang="en-US" dirty="0" smtClean="0"/>
              <a:t>Event Name</a:t>
            </a:r>
            <a:endParaRPr lang="en-US" dirty="0"/>
          </a:p>
        </p:txBody>
      </p:sp>
      <p:sp>
        <p:nvSpPr>
          <p:cNvPr id="3" name="Subtitle 2"/>
          <p:cNvSpPr>
            <a:spLocks noGrp="1"/>
          </p:cNvSpPr>
          <p:nvPr userDrawn="1">
            <p:ph type="subTitle" idx="1" hasCustomPrompt="1"/>
          </p:nvPr>
        </p:nvSpPr>
        <p:spPr>
          <a:xfrm>
            <a:off x="4087368" y="3072384"/>
            <a:ext cx="4581144" cy="346249"/>
          </a:xfrm>
        </p:spPr>
        <p:txBody>
          <a:bodyPr>
            <a:noAutofit/>
          </a:bodyPr>
          <a:lstStyle>
            <a:lvl1pPr marL="0" indent="0" algn="r" defTabSz="914363" rtl="0" eaLnBrk="1" latinLnBrk="0" hangingPunct="1">
              <a:lnSpc>
                <a:spcPct val="90000"/>
              </a:lnSpc>
              <a:spcBef>
                <a:spcPts val="0"/>
              </a:spcBef>
              <a:buClr>
                <a:srgbClr val="777777"/>
              </a:buClr>
              <a:buSzPct val="130000"/>
              <a:buFont typeface="Arial" pitchFamily="34" charset="0"/>
              <a:buNone/>
              <a:defRPr lang="en-US" sz="2000" kern="1200" dirty="0">
                <a:gradFill>
                  <a:gsLst>
                    <a:gs pos="0">
                      <a:schemeClr val="bg1">
                        <a:lumMod val="75000"/>
                      </a:schemeClr>
                    </a:gs>
                    <a:gs pos="100000">
                      <a:schemeClr val="bg1">
                        <a:lumMod val="75000"/>
                      </a:schemeClr>
                    </a:gs>
                  </a:gsLst>
                  <a:lin ang="5400000" scaled="0"/>
                </a:gra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Event Date | Location</a:t>
            </a:r>
            <a:endParaRPr lang="en-US" dirty="0"/>
          </a:p>
        </p:txBody>
      </p:sp>
      <p:cxnSp>
        <p:nvCxnSpPr>
          <p:cNvPr id="13" name="Straight Connector 12"/>
          <p:cNvCxnSpPr/>
          <p:nvPr userDrawn="1"/>
        </p:nvCxnSpPr>
        <p:spPr>
          <a:xfrm>
            <a:off x="2752726" y="2986088"/>
            <a:ext cx="5984875" cy="0"/>
          </a:xfrm>
          <a:prstGeom prst="line">
            <a:avLst/>
          </a:prstGeom>
          <a:ln>
            <a:gradFill>
              <a:gsLst>
                <a:gs pos="0">
                  <a:schemeClr val="accent1"/>
                </a:gs>
                <a:gs pos="100000">
                  <a:schemeClr val="accent1">
                    <a:alpha val="0"/>
                  </a:schemeClr>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5" name="Picture 14" descr="banner.png"/>
          <p:cNvPicPr>
            <a:picLocks noChangeAspect="1"/>
          </p:cNvPicPr>
          <p:nvPr userDrawn="1"/>
        </p:nvPicPr>
        <p:blipFill>
          <a:blip r:embed="rId3"/>
          <a:stretch>
            <a:fillRect/>
          </a:stretch>
        </p:blipFill>
        <p:spPr>
          <a:xfrm>
            <a:off x="1439394" y="3967940"/>
            <a:ext cx="6864728" cy="664328"/>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72641"/>
            <a:ext cx="8382000" cy="4431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759619"/>
            <a:ext cx="8382000" cy="158504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2" descr="W:\TRANSFER\MBupload\SERVER-new\Logo\BizTalk\BizTalk\BizTalk_h_rgb_r.png"/>
          <p:cNvPicPr>
            <a:picLocks noChangeAspect="1" noChangeArrowheads="1"/>
          </p:cNvPicPr>
          <p:nvPr/>
        </p:nvPicPr>
        <p:blipFill>
          <a:blip r:embed="rId15"/>
          <a:stretch>
            <a:fillRect/>
          </a:stretch>
        </p:blipFill>
        <p:spPr bwMode="auto">
          <a:xfrm>
            <a:off x="7169166" y="4802990"/>
            <a:ext cx="1908175" cy="265295"/>
          </a:xfrm>
          <a:prstGeom prst="rect">
            <a:avLst/>
          </a:prstGeom>
          <a:noFill/>
        </p:spPr>
      </p:pic>
      <p:pic>
        <p:nvPicPr>
          <p:cNvPr id="5" name="Picture 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960" y="4748808"/>
            <a:ext cx="891708" cy="310871"/>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6" r:id="rId10"/>
    <p:sldLayoutId id="2147483703" r:id="rId11"/>
    <p:sldLayoutId id="2147483704"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3200" b="0" kern="1200" cap="none" spc="-100" baseline="0" dirty="0" smtClean="0">
          <a:ln w="3175">
            <a:noFill/>
          </a:ln>
          <a:gradFill>
            <a:gsLst>
              <a:gs pos="0">
                <a:schemeClr val="bg1"/>
              </a:gs>
              <a:gs pos="100000">
                <a:schemeClr val="bg1"/>
              </a:gs>
            </a:gsLst>
            <a:lin ang="10800000" scaled="0"/>
          </a:gradFill>
          <a:effectLst/>
          <a:latin typeface="Segoe UI" pitchFamily="34" charset="0"/>
          <a:ea typeface="Segoe UI" pitchFamily="34" charset="0"/>
          <a:cs typeface="Segoe UI" pitchFamily="34" charset="0"/>
        </a:defRPr>
      </a:lvl1pPr>
    </p:titleStyle>
    <p:bodyStyle>
      <a:lvl1pPr marL="342900" indent="-342900" algn="l" defTabSz="914363" rtl="0" eaLnBrk="1" latinLnBrk="0" hangingPunct="1">
        <a:lnSpc>
          <a:spcPct val="90000"/>
        </a:lnSpc>
        <a:spcBef>
          <a:spcPct val="20000"/>
        </a:spcBef>
        <a:buClr>
          <a:schemeClr val="bg1"/>
        </a:buClr>
        <a:buSzPct val="100000"/>
        <a:buFont typeface="Arial" pitchFamily="34" charset="0"/>
        <a:buChar char="•"/>
        <a:defRPr sz="24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1pPr>
      <a:lvl2pPr marL="628650" indent="-285750" algn="l" defTabSz="914363" rtl="0" eaLnBrk="1" latinLnBrk="0" hangingPunct="1">
        <a:lnSpc>
          <a:spcPct val="90000"/>
        </a:lnSpc>
        <a:spcBef>
          <a:spcPct val="20000"/>
        </a:spcBef>
        <a:buClr>
          <a:schemeClr val="bg1"/>
        </a:buClr>
        <a:buFont typeface="Segoe" pitchFamily="34" charset="0"/>
        <a:buChar char="−"/>
        <a:defRPr sz="20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2pPr>
      <a:lvl3pPr marL="914400" indent="-285750" algn="l" defTabSz="914363" rtl="0" eaLnBrk="1" latinLnBrk="0" hangingPunct="1">
        <a:lnSpc>
          <a:spcPct val="90000"/>
        </a:lnSpc>
        <a:spcBef>
          <a:spcPct val="20000"/>
        </a:spcBef>
        <a:buClr>
          <a:schemeClr val="bg1"/>
        </a:buClr>
        <a:buFont typeface="Segoe" pitchFamily="34" charset="0"/>
        <a:buChar char="−"/>
        <a:defRPr sz="18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3pPr>
      <a:lvl4pPr marL="1200150" indent="-285750" algn="l" defTabSz="914363" rtl="0" eaLnBrk="1" latinLnBrk="0" hangingPunct="1">
        <a:lnSpc>
          <a:spcPct val="90000"/>
        </a:lnSpc>
        <a:spcBef>
          <a:spcPct val="20000"/>
        </a:spcBef>
        <a:buClr>
          <a:schemeClr val="bg1"/>
        </a:buClr>
        <a:buFont typeface="Segoe" pitchFamily="34" charset="0"/>
        <a:buChar char="−"/>
        <a:defRPr sz="18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4pPr>
      <a:lvl5pPr marL="1485900" indent="-285750" algn="l" defTabSz="914363" rtl="0" eaLnBrk="1" latinLnBrk="0" hangingPunct="1">
        <a:lnSpc>
          <a:spcPct val="90000"/>
        </a:lnSpc>
        <a:spcBef>
          <a:spcPct val="20000"/>
        </a:spcBef>
        <a:buClr>
          <a:schemeClr val="bg1"/>
        </a:buClr>
        <a:buFont typeface="Segoe" pitchFamily="34" charset="0"/>
        <a:buChar char="−"/>
        <a:defRPr sz="1800" kern="1200">
          <a:gradFill>
            <a:gsLst>
              <a:gs pos="0">
                <a:schemeClr val="bg1"/>
              </a:gs>
              <a:gs pos="100000">
                <a:schemeClr val="bg1"/>
              </a:gs>
            </a:gsLst>
            <a:lin ang="5400000" scaled="0"/>
          </a:gra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974779"/>
            <a:ext cx="9144000" cy="4168721"/>
          </a:xfrm>
          <a:prstGeom prst="rect">
            <a:avLst/>
          </a:prstGeom>
        </p:spPr>
      </p:pic>
      <p:sp>
        <p:nvSpPr>
          <p:cNvPr id="2" name="Title Placeholder 1"/>
          <p:cNvSpPr>
            <a:spLocks noGrp="1"/>
          </p:cNvSpPr>
          <p:nvPr>
            <p:ph type="title"/>
          </p:nvPr>
        </p:nvSpPr>
        <p:spPr>
          <a:xfrm>
            <a:off x="381000" y="172641"/>
            <a:ext cx="8382000" cy="4431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42875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3200" b="0" kern="1200" cap="none" spc="-100" baseline="0" dirty="0">
          <a:ln w="3175">
            <a:noFill/>
          </a:ln>
          <a:solidFill>
            <a:schemeClr val="bg1"/>
          </a:solidFill>
          <a:effectLst/>
          <a:latin typeface="Segoe UI" pitchFamily="34" charset="0"/>
          <a:ea typeface="Segoe UI" pitchFamily="34" charset="0"/>
          <a:cs typeface="Segoe UI" pitchFamily="34"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20" y="2071116"/>
            <a:ext cx="8447192" cy="857250"/>
          </a:xfrm>
        </p:spPr>
        <p:txBody>
          <a:bodyPr/>
          <a:lstStyle/>
          <a:p>
            <a:r>
              <a:rPr lang="en-US" sz="3200" dirty="0" smtClean="0"/>
              <a:t>Using DAC’s to Develop, Deploy and Manage SQL Server and SQL Azure Databases</a:t>
            </a:r>
            <a:endParaRPr lang="en-US" sz="3200" dirty="0"/>
          </a:p>
        </p:txBody>
      </p:sp>
      <p:sp>
        <p:nvSpPr>
          <p:cNvPr id="3" name="Subtitle 2"/>
          <p:cNvSpPr>
            <a:spLocks noGrp="1"/>
          </p:cNvSpPr>
          <p:nvPr>
            <p:ph type="subTitle" idx="1"/>
          </p:nvPr>
        </p:nvSpPr>
        <p:spPr/>
        <p:txBody>
          <a:bodyPr/>
          <a:lstStyle/>
          <a:p>
            <a:r>
              <a:rPr lang="en-US" dirty="0" smtClean="0"/>
              <a:t>SQL10R2AZ00-DEMO-02</a:t>
            </a:r>
          </a:p>
          <a:p>
            <a:r>
              <a:rPr lang="en-US" dirty="0" smtClean="0"/>
              <a:t>Roger Doherty</a:t>
            </a:r>
          </a:p>
          <a:p>
            <a:r>
              <a:rPr lang="en-US" dirty="0" smtClean="0"/>
              <a:t>Sr. Technical Evangelist</a:t>
            </a:r>
          </a:p>
          <a:p>
            <a:r>
              <a:rPr lang="en-US" dirty="0" smtClean="0"/>
              <a:t>Microsoft Corporation</a:t>
            </a:r>
            <a:endParaRPr lang="en-US" dirty="0"/>
          </a:p>
        </p:txBody>
      </p:sp>
    </p:spTree>
    <p:extLst>
      <p:ext uri="{BB962C8B-B14F-4D97-AF65-F5344CB8AC3E}">
        <p14:creationId xmlns:p14="http://schemas.microsoft.com/office/powerpoint/2010/main" val="166301356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Data-tier Applications</a:t>
            </a:r>
            <a:endParaRPr lang="en-US" dirty="0"/>
          </a:p>
        </p:txBody>
      </p:sp>
      <p:sp>
        <p:nvSpPr>
          <p:cNvPr id="2" name="Slide Number Placeholder 1"/>
          <p:cNvSpPr>
            <a:spLocks noGrp="1"/>
          </p:cNvSpPr>
          <p:nvPr>
            <p:ph type="sldNum" sz="quarter" idx="4294967295"/>
          </p:nvPr>
        </p:nvSpPr>
        <p:spPr>
          <a:xfrm>
            <a:off x="7010400" y="4349750"/>
            <a:ext cx="2133600" cy="274638"/>
          </a:xfrm>
          <a:prstGeom prst="rect">
            <a:avLst/>
          </a:prstGeom>
        </p:spPr>
        <p:txBody>
          <a:bodyPr/>
          <a:lstStyle/>
          <a:p>
            <a:fld id="{4329ED90-89B7-47D3-A124-7A5D2363FE75}" type="slidenum">
              <a:rPr lang="en-US" smtClean="0"/>
              <a:t>2</a:t>
            </a:fld>
            <a:endParaRPr lang="en-US"/>
          </a:p>
        </p:txBody>
      </p:sp>
      <p:sp>
        <p:nvSpPr>
          <p:cNvPr id="8" name="Round Same Side Corner Rectangle 7"/>
          <p:cNvSpPr/>
          <p:nvPr/>
        </p:nvSpPr>
        <p:spPr bwMode="auto">
          <a:xfrm rot="10800000">
            <a:off x="373869" y="1009253"/>
            <a:ext cx="3062288" cy="698646"/>
          </a:xfrm>
          <a:prstGeom prst="round2SameRect">
            <a:avLst>
              <a:gd name="adj1" fmla="val 2860"/>
              <a:gd name="adj2" fmla="val 0"/>
            </a:avLst>
          </a:prstGeom>
          <a:gradFill flip="none" rotWithShape="1">
            <a:gsLst>
              <a:gs pos="0">
                <a:srgbClr val="FFFFFF">
                  <a:lumMod val="0"/>
                </a:srgbClr>
              </a:gs>
              <a:gs pos="50000">
                <a:srgbClr val="000000">
                  <a:alpha val="99000"/>
                </a:srgbClr>
              </a:gs>
              <a:gs pos="79000">
                <a:srgbClr val="000000">
                  <a:alpha val="29000"/>
                </a:srgbClr>
              </a:gs>
              <a:gs pos="100000">
                <a:srgbClr val="292929">
                  <a:alpha val="0"/>
                </a:srgbClr>
              </a:gs>
            </a:gsLst>
            <a:lin ang="5400000" scaled="1"/>
            <a:tileRect/>
          </a:gradFill>
          <a:ln w="12700" cap="flat" cmpd="sng" algn="ctr">
            <a:gradFill flip="none" rotWithShape="1">
              <a:gsLst>
                <a:gs pos="0">
                  <a:srgbClr val="FFFFFF">
                    <a:alpha val="0"/>
                  </a:srgbClr>
                </a:gs>
                <a:gs pos="50000">
                  <a:srgbClr val="ADADAD">
                    <a:alpha val="69804"/>
                  </a:srgbClr>
                </a:gs>
                <a:gs pos="70000">
                  <a:srgbClr val="FFFFFF"/>
                </a:gs>
              </a:gsLst>
              <a:lin ang="16200000" scaled="1"/>
              <a:tileRect/>
            </a:gradFill>
            <a:prstDash val="solid"/>
            <a:round/>
            <a:headEnd type="none" w="med" len="med"/>
            <a:tailEnd type="none" w="med" len="med"/>
          </a:ln>
          <a:effectLst/>
        </p:spPr>
        <p:txBody>
          <a:bodyPr vert="horz" wrap="square" lIns="219456" tIns="0" rIns="0" bIns="0" numCol="1" rtlCol="0" anchor="ctr" anchorCtr="0" compatLnSpc="1">
            <a:prstTxWarp prst="textNoShape">
              <a:avLst/>
            </a:prstTxWarp>
          </a:bodyPr>
          <a:lstStyle/>
          <a:p>
            <a:pPr>
              <a:lnSpc>
                <a:spcPct val="90000"/>
              </a:lnSpc>
              <a:defRPr/>
            </a:pPr>
            <a:endParaRPr lang="en-US" altLang="zh-CN" sz="2400" dirty="0" smtClean="0">
              <a:gradFill>
                <a:gsLst>
                  <a:gs pos="50000">
                    <a:schemeClr val="tx1"/>
                  </a:gs>
                  <a:gs pos="100000">
                    <a:schemeClr val="tx1"/>
                  </a:gs>
                </a:gsLst>
                <a:lin ang="0" scaled="1"/>
              </a:gradFill>
              <a:latin typeface="Segoe Condensed" pitchFamily="34" charset="0"/>
            </a:endParaRPr>
          </a:p>
        </p:txBody>
      </p:sp>
      <p:sp>
        <p:nvSpPr>
          <p:cNvPr id="9" name="Round Same Side Corner Rectangle 8"/>
          <p:cNvSpPr/>
          <p:nvPr/>
        </p:nvSpPr>
        <p:spPr bwMode="auto">
          <a:xfrm rot="10800000">
            <a:off x="373869" y="1707900"/>
            <a:ext cx="3062288" cy="698646"/>
          </a:xfrm>
          <a:prstGeom prst="round2SameRect">
            <a:avLst>
              <a:gd name="adj1" fmla="val 2860"/>
              <a:gd name="adj2" fmla="val 0"/>
            </a:avLst>
          </a:prstGeom>
          <a:gradFill flip="none" rotWithShape="1">
            <a:gsLst>
              <a:gs pos="0">
                <a:srgbClr val="FFFFFF">
                  <a:lumMod val="0"/>
                </a:srgbClr>
              </a:gs>
              <a:gs pos="50000">
                <a:srgbClr val="000000">
                  <a:alpha val="99000"/>
                </a:srgbClr>
              </a:gs>
              <a:gs pos="79000">
                <a:srgbClr val="000000">
                  <a:alpha val="29000"/>
                </a:srgbClr>
              </a:gs>
              <a:gs pos="100000">
                <a:srgbClr val="292929">
                  <a:alpha val="0"/>
                </a:srgbClr>
              </a:gs>
            </a:gsLst>
            <a:lin ang="5400000" scaled="1"/>
            <a:tileRect/>
          </a:gradFill>
          <a:ln w="12700" cap="flat" cmpd="sng" algn="ctr">
            <a:gradFill flip="none" rotWithShape="1">
              <a:gsLst>
                <a:gs pos="0">
                  <a:srgbClr val="FFFFFF">
                    <a:alpha val="0"/>
                  </a:srgbClr>
                </a:gs>
                <a:gs pos="50000">
                  <a:srgbClr val="ADADAD">
                    <a:alpha val="69804"/>
                  </a:srgbClr>
                </a:gs>
                <a:gs pos="70000">
                  <a:srgbClr val="FFFFFF"/>
                </a:gs>
              </a:gsLst>
              <a:lin ang="16200000" scaled="1"/>
              <a:tileRect/>
            </a:gradFill>
            <a:prstDash val="solid"/>
            <a:round/>
            <a:headEnd type="none" w="med" len="med"/>
            <a:tailEnd type="none" w="med" len="med"/>
          </a:ln>
          <a:effectLst/>
        </p:spPr>
        <p:txBody>
          <a:bodyPr vert="horz" wrap="square" lIns="219456" tIns="0" rIns="0" bIns="0" numCol="1" rtlCol="0" anchor="ctr" anchorCtr="0" compatLnSpc="1">
            <a:prstTxWarp prst="textNoShape">
              <a:avLst/>
            </a:prstTxWarp>
          </a:bodyPr>
          <a:lstStyle/>
          <a:p>
            <a:pPr>
              <a:lnSpc>
                <a:spcPct val="90000"/>
              </a:lnSpc>
              <a:defRPr/>
            </a:pPr>
            <a:endParaRPr lang="en-US" altLang="zh-CN" sz="2400" dirty="0" smtClean="0">
              <a:gradFill>
                <a:gsLst>
                  <a:gs pos="50000">
                    <a:schemeClr val="tx1"/>
                  </a:gs>
                  <a:gs pos="100000">
                    <a:schemeClr val="tx1"/>
                  </a:gs>
                </a:gsLst>
                <a:lin ang="0" scaled="1"/>
              </a:gradFill>
              <a:latin typeface="Segoe Condensed" pitchFamily="34" charset="0"/>
            </a:endParaRPr>
          </a:p>
        </p:txBody>
      </p:sp>
      <p:sp>
        <p:nvSpPr>
          <p:cNvPr id="10" name="Round Same Side Corner Rectangle 9"/>
          <p:cNvSpPr/>
          <p:nvPr/>
        </p:nvSpPr>
        <p:spPr bwMode="auto">
          <a:xfrm rot="10800000">
            <a:off x="373869" y="2406547"/>
            <a:ext cx="3062288" cy="698646"/>
          </a:xfrm>
          <a:prstGeom prst="round2SameRect">
            <a:avLst>
              <a:gd name="adj1" fmla="val 2860"/>
              <a:gd name="adj2" fmla="val 0"/>
            </a:avLst>
          </a:prstGeom>
          <a:gradFill flip="none" rotWithShape="1">
            <a:gsLst>
              <a:gs pos="0">
                <a:srgbClr val="FFFFFF">
                  <a:lumMod val="0"/>
                </a:srgbClr>
              </a:gs>
              <a:gs pos="50000">
                <a:srgbClr val="000000">
                  <a:alpha val="99000"/>
                </a:srgbClr>
              </a:gs>
              <a:gs pos="79000">
                <a:srgbClr val="000000">
                  <a:alpha val="29000"/>
                </a:srgbClr>
              </a:gs>
              <a:gs pos="100000">
                <a:srgbClr val="292929">
                  <a:alpha val="0"/>
                </a:srgbClr>
              </a:gs>
            </a:gsLst>
            <a:lin ang="5400000" scaled="1"/>
            <a:tileRect/>
          </a:gradFill>
          <a:ln w="12700" cap="flat" cmpd="sng" algn="ctr">
            <a:gradFill flip="none" rotWithShape="1">
              <a:gsLst>
                <a:gs pos="0">
                  <a:srgbClr val="FFFFFF">
                    <a:alpha val="0"/>
                  </a:srgbClr>
                </a:gs>
                <a:gs pos="50000">
                  <a:srgbClr val="ADADAD">
                    <a:alpha val="69804"/>
                  </a:srgbClr>
                </a:gs>
                <a:gs pos="70000">
                  <a:srgbClr val="FFFFFF"/>
                </a:gs>
              </a:gsLst>
              <a:lin ang="16200000" scaled="1"/>
              <a:tileRect/>
            </a:gradFill>
            <a:prstDash val="solid"/>
            <a:round/>
            <a:headEnd type="none" w="med" len="med"/>
            <a:tailEnd type="none" w="med" len="med"/>
          </a:ln>
          <a:effectLst/>
        </p:spPr>
        <p:txBody>
          <a:bodyPr vert="horz" wrap="square" lIns="219456" tIns="0" rIns="0" bIns="0" numCol="1" rtlCol="0" anchor="ctr" anchorCtr="0" compatLnSpc="1">
            <a:prstTxWarp prst="textNoShape">
              <a:avLst/>
            </a:prstTxWarp>
          </a:bodyPr>
          <a:lstStyle/>
          <a:p>
            <a:pPr>
              <a:lnSpc>
                <a:spcPct val="90000"/>
              </a:lnSpc>
              <a:defRPr/>
            </a:pPr>
            <a:endParaRPr lang="en-US" altLang="zh-CN" sz="2400" dirty="0" smtClean="0">
              <a:gradFill>
                <a:gsLst>
                  <a:gs pos="50000">
                    <a:schemeClr val="tx1"/>
                  </a:gs>
                  <a:gs pos="100000">
                    <a:schemeClr val="tx1"/>
                  </a:gs>
                </a:gsLst>
                <a:lin ang="0" scaled="1"/>
              </a:gradFill>
              <a:latin typeface="Segoe Condensed" pitchFamily="34" charset="0"/>
            </a:endParaRPr>
          </a:p>
        </p:txBody>
      </p:sp>
      <p:sp>
        <p:nvSpPr>
          <p:cNvPr id="11" name="Rectangle 10"/>
          <p:cNvSpPr/>
          <p:nvPr/>
        </p:nvSpPr>
        <p:spPr bwMode="auto">
          <a:xfrm>
            <a:off x="440155" y="1057786"/>
            <a:ext cx="3208421" cy="601580"/>
          </a:xfrm>
          <a:prstGeom prst="rect">
            <a:avLst/>
          </a:prstGeom>
          <a:noFill/>
          <a:ln w="12700" cap="flat" cmpd="sng" algn="ctr">
            <a:noFill/>
            <a:prstDash val="solid"/>
            <a:round/>
            <a:headEnd type="none" w="med" len="med"/>
            <a:tailEnd type="none" w="med" len="med"/>
          </a:ln>
          <a:effectLst/>
        </p:spPr>
        <p:txBody>
          <a:bodyPr vert="horz" wrap="square" lIns="9144" tIns="0" rIns="0" bIns="0" numCol="1" rtlCol="0" anchor="ctr" anchorCtr="0" compatLnSpc="1">
            <a:prstTxWarp prst="textNoShape">
              <a:avLst/>
            </a:prstTxWarp>
          </a:bodyPr>
          <a:lstStyle/>
          <a:p>
            <a:pPr lvl="0">
              <a:spcAft>
                <a:spcPts val="300"/>
              </a:spcAft>
              <a:buClr>
                <a:srgbClr val="FFFFFF"/>
              </a:buClr>
              <a:buSzPct val="100000"/>
            </a:pPr>
            <a:r>
              <a:rPr lang="en-US" sz="16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Single unit of deployment</a:t>
            </a:r>
          </a:p>
        </p:txBody>
      </p:sp>
      <p:sp>
        <p:nvSpPr>
          <p:cNvPr id="12" name="Rectangle 11"/>
          <p:cNvSpPr/>
          <p:nvPr/>
        </p:nvSpPr>
        <p:spPr bwMode="auto">
          <a:xfrm>
            <a:off x="440155" y="1756433"/>
            <a:ext cx="3208421" cy="601580"/>
          </a:xfrm>
          <a:prstGeom prst="rect">
            <a:avLst/>
          </a:prstGeom>
          <a:noFill/>
          <a:ln w="12700" cap="flat" cmpd="sng" algn="ctr">
            <a:noFill/>
            <a:prstDash val="solid"/>
            <a:round/>
            <a:headEnd type="none" w="med" len="med"/>
            <a:tailEnd type="none" w="med" len="med"/>
          </a:ln>
          <a:effectLst/>
        </p:spPr>
        <p:txBody>
          <a:bodyPr vert="horz" wrap="square" lIns="9144" tIns="0" rIns="0" bIns="0" numCol="1" rtlCol="0" anchor="ctr" anchorCtr="0" compatLnSpc="1">
            <a:prstTxWarp prst="textNoShape">
              <a:avLst/>
            </a:prstTxWarp>
          </a:bodyPr>
          <a:lstStyle/>
          <a:p>
            <a:pPr defTabSz="115888">
              <a:spcAft>
                <a:spcPts val="300"/>
              </a:spcAft>
              <a:buClr>
                <a:srgbClr val="FFFFFF"/>
              </a:buClr>
              <a:buSzPct val="100000"/>
            </a:pPr>
            <a:r>
              <a:rPr lang="en-US" sz="16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Integration with Visual Studio</a:t>
            </a:r>
            <a:endParaRPr lang="en-US" sz="16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440155" y="2455080"/>
            <a:ext cx="2996003" cy="601580"/>
          </a:xfrm>
          <a:prstGeom prst="rect">
            <a:avLst/>
          </a:prstGeom>
          <a:noFill/>
          <a:ln w="12700" cap="flat" cmpd="sng" algn="ctr">
            <a:noFill/>
            <a:prstDash val="solid"/>
            <a:round/>
            <a:headEnd type="none" w="med" len="med"/>
            <a:tailEnd type="none" w="med" len="med"/>
          </a:ln>
          <a:effectLst/>
        </p:spPr>
        <p:txBody>
          <a:bodyPr vert="horz" wrap="square" lIns="9144" tIns="0" rIns="0" bIns="0" numCol="1" rtlCol="0" anchor="ctr" anchorCtr="0" compatLnSpc="1">
            <a:prstTxWarp prst="textNoShape">
              <a:avLst/>
            </a:prstTxWarp>
          </a:bodyPr>
          <a:lstStyle/>
          <a:p>
            <a:pPr>
              <a:spcAft>
                <a:spcPts val="300"/>
              </a:spcAft>
              <a:buClr>
                <a:srgbClr val="FFFFFF"/>
              </a:buClr>
              <a:buSzPct val="100000"/>
            </a:pPr>
            <a:r>
              <a:rPr lang="en-US" sz="16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Streamlined deployments and upgrades; on or off premises</a:t>
            </a:r>
            <a:endParaRPr lang="en-US" sz="16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4" name="Picture 13" descr="Generic_DAP.png"/>
          <p:cNvPicPr>
            <a:picLocks noChangeAspect="1"/>
          </p:cNvPicPr>
          <p:nvPr/>
        </p:nvPicPr>
        <p:blipFill>
          <a:blip r:embed="rId2" cstate="print"/>
          <a:stretch>
            <a:fillRect/>
          </a:stretch>
        </p:blipFill>
        <p:spPr>
          <a:xfrm>
            <a:off x="3867942" y="2624394"/>
            <a:ext cx="409575" cy="415974"/>
          </a:xfrm>
          <a:prstGeom prst="rect">
            <a:avLst/>
          </a:prstGeom>
        </p:spPr>
      </p:pic>
      <p:grpSp>
        <p:nvGrpSpPr>
          <p:cNvPr id="15" name="Group 100"/>
          <p:cNvGrpSpPr/>
          <p:nvPr/>
        </p:nvGrpSpPr>
        <p:grpSpPr>
          <a:xfrm>
            <a:off x="3694161" y="1162351"/>
            <a:ext cx="1789015" cy="1187072"/>
            <a:chOff x="3756155" y="2053907"/>
            <a:chExt cx="1789015" cy="1582763"/>
          </a:xfrm>
        </p:grpSpPr>
        <p:sp>
          <p:nvSpPr>
            <p:cNvPr id="16" name="TextBox 15"/>
            <p:cNvSpPr txBox="1"/>
            <p:nvPr/>
          </p:nvSpPr>
          <p:spPr>
            <a:xfrm>
              <a:off x="3756155" y="3174385"/>
              <a:ext cx="1789015" cy="410369"/>
            </a:xfrm>
            <a:prstGeom prst="rect">
              <a:avLst/>
            </a:prstGeom>
            <a:noFill/>
          </p:spPr>
          <p:txBody>
            <a:bodyPr wrap="none" rtlCol="0">
              <a:spAutoFit/>
            </a:bodyPr>
            <a:lstStyle/>
            <a:p>
              <a:pPr algn="ctr"/>
              <a:r>
                <a:rPr lang="en-US" sz="1400" dirty="0" smtClean="0">
                  <a:gradFill flip="none" rotWithShape="1">
                    <a:gsLst>
                      <a:gs pos="0">
                        <a:schemeClr val="bg2"/>
                      </a:gs>
                      <a:gs pos="50000">
                        <a:schemeClr val="bg1">
                          <a:lumMod val="95000"/>
                        </a:schemeClr>
                      </a:gs>
                      <a:gs pos="100000">
                        <a:schemeClr val="bg1">
                          <a:lumMod val="95000"/>
                        </a:schemeClr>
                      </a:gs>
                    </a:gsLst>
                    <a:lin ang="5400000" scaled="1"/>
                    <a:tileRect/>
                  </a:gradFill>
                  <a:latin typeface="+mj-lt"/>
                </a:rPr>
                <a:t>Data-Tier Developer</a:t>
              </a:r>
              <a:endParaRPr lang="en-US" sz="1400" dirty="0">
                <a:gradFill flip="none" rotWithShape="1">
                  <a:gsLst>
                    <a:gs pos="0">
                      <a:schemeClr val="bg2"/>
                    </a:gs>
                    <a:gs pos="50000">
                      <a:schemeClr val="bg1">
                        <a:lumMod val="95000"/>
                      </a:schemeClr>
                    </a:gs>
                    <a:gs pos="100000">
                      <a:schemeClr val="bg1">
                        <a:lumMod val="95000"/>
                      </a:schemeClr>
                    </a:gs>
                  </a:gsLst>
                  <a:lin ang="5400000" scaled="1"/>
                  <a:tileRect/>
                </a:gradFill>
                <a:latin typeface="+mj-lt"/>
              </a:endParaRPr>
            </a:p>
          </p:txBody>
        </p:sp>
        <p:grpSp>
          <p:nvGrpSpPr>
            <p:cNvPr id="17" name="Group 59"/>
            <p:cNvGrpSpPr/>
            <p:nvPr/>
          </p:nvGrpSpPr>
          <p:grpSpPr>
            <a:xfrm>
              <a:off x="4413775" y="2248162"/>
              <a:ext cx="870264" cy="819244"/>
              <a:chOff x="548632" y="1759880"/>
              <a:chExt cx="870264" cy="819244"/>
            </a:xfrm>
          </p:grpSpPr>
          <p:sp>
            <p:nvSpPr>
              <p:cNvPr id="20" name="Oval 19"/>
              <p:cNvSpPr/>
              <p:nvPr/>
            </p:nvSpPr>
            <p:spPr bwMode="auto">
              <a:xfrm>
                <a:off x="602677" y="1759880"/>
                <a:ext cx="816219" cy="819244"/>
              </a:xfrm>
              <a:prstGeom prst="ellipse">
                <a:avLst/>
              </a:prstGeom>
              <a:gradFill flip="none" rotWithShape="1">
                <a:gsLst>
                  <a:gs pos="0">
                    <a:schemeClr val="tx1">
                      <a:alpha val="31000"/>
                    </a:schemeClr>
                  </a:gs>
                  <a:gs pos="52000">
                    <a:schemeClr val="tx1">
                      <a:alpha val="15000"/>
                    </a:schemeClr>
                  </a:gs>
                  <a:gs pos="100000">
                    <a:schemeClr val="bg1">
                      <a:alpha val="7000"/>
                    </a:scheme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45710" tIns="45710" rIns="54852" bIns="41145" numCol="1" rtlCol="0" anchor="ctr" anchorCtr="1" compatLnSpc="1">
                <a:prstTxWarp prst="textNoShape">
                  <a:avLst/>
                </a:prstTxWarp>
              </a:bodyPr>
              <a:lstStyle/>
              <a:p>
                <a:pPr marL="227147" indent="-227147" algn="ctr" defTabSz="914159">
                  <a:lnSpc>
                    <a:spcPct val="90000"/>
                  </a:lnSpc>
                  <a:spcBef>
                    <a:spcPts val="630"/>
                  </a:spcBef>
                  <a:buClr>
                    <a:srgbClr val="FFFF99"/>
                  </a:buClr>
                  <a:buSzPct val="120000"/>
                  <a:defRPr/>
                </a:pPr>
                <a:endParaRPr lang="en-US" altLang="zh-CN" sz="3200" i="1" dirty="0">
                  <a:solidFill>
                    <a:srgbClr val="FFFFFF"/>
                  </a:solidFill>
                  <a:latin typeface="Segoe" pitchFamily="34" charset="0"/>
                </a:endParaRPr>
              </a:p>
            </p:txBody>
          </p:sp>
          <p:pic>
            <p:nvPicPr>
              <p:cNvPr id="21" name="Picture 3" descr="C:\Users\mollie\Desktop\desktop files are all in here\jpegs pngs\laptop.png"/>
              <p:cNvPicPr>
                <a:picLocks noChangeAspect="1" noChangeArrowheads="1"/>
              </p:cNvPicPr>
              <p:nvPr/>
            </p:nvPicPr>
            <p:blipFill>
              <a:blip r:embed="rId3" cstate="print"/>
              <a:srcRect/>
              <a:stretch>
                <a:fillRect/>
              </a:stretch>
            </p:blipFill>
            <p:spPr bwMode="auto">
              <a:xfrm flipH="1">
                <a:off x="548632" y="1860331"/>
                <a:ext cx="859753" cy="696398"/>
              </a:xfrm>
              <a:prstGeom prst="rect">
                <a:avLst/>
              </a:prstGeom>
              <a:noFill/>
            </p:spPr>
          </p:pic>
        </p:grpSp>
        <p:pic>
          <p:nvPicPr>
            <p:cNvPr id="18" name="Picture 5" descr="C:\Program Files\Microsoft Resource DVD Artwork\DVD_ART\BoxShots_Logos\People Ready\PRB man 3 silouette people ready.png"/>
            <p:cNvPicPr>
              <a:picLocks noChangeAspect="1" noChangeArrowheads="1"/>
            </p:cNvPicPr>
            <p:nvPr/>
          </p:nvPicPr>
          <p:blipFill>
            <a:blip r:embed="rId4" cstate="print">
              <a:lum bright="87000"/>
            </a:blip>
            <a:srcRect/>
            <a:stretch>
              <a:fillRect/>
            </a:stretch>
          </p:blipFill>
          <p:spPr bwMode="auto">
            <a:xfrm rot="-120000" flipH="1">
              <a:off x="3937981" y="2053907"/>
              <a:ext cx="466575" cy="1168164"/>
            </a:xfrm>
            <a:prstGeom prst="rect">
              <a:avLst/>
            </a:prstGeom>
            <a:noFill/>
            <a:effectLst>
              <a:outerShdw blurRad="50800" dist="38100" dir="2700000" algn="tl" rotWithShape="0">
                <a:prstClr val="black">
                  <a:alpha val="40000"/>
                </a:prstClr>
              </a:outerShdw>
            </a:effectLst>
          </p:spPr>
        </p:pic>
        <p:pic>
          <p:nvPicPr>
            <p:cNvPr id="19" name="Picture 2" descr="C:\Users\adi\Desktop\_Work_in_Progress\936\VS_h_rgb_r.png"/>
            <p:cNvPicPr>
              <a:picLocks noChangeAspect="1" noChangeArrowheads="1"/>
            </p:cNvPicPr>
            <p:nvPr/>
          </p:nvPicPr>
          <p:blipFill>
            <a:blip r:embed="rId5" cstate="print"/>
            <a:srcRect/>
            <a:stretch>
              <a:fillRect/>
            </a:stretch>
          </p:blipFill>
          <p:spPr bwMode="auto">
            <a:xfrm>
              <a:off x="4136312" y="3484340"/>
              <a:ext cx="1028701" cy="152330"/>
            </a:xfrm>
            <a:prstGeom prst="rect">
              <a:avLst/>
            </a:prstGeom>
            <a:noFill/>
          </p:spPr>
        </p:pic>
      </p:grpSp>
      <p:grpSp>
        <p:nvGrpSpPr>
          <p:cNvPr id="22" name="Group 86"/>
          <p:cNvGrpSpPr/>
          <p:nvPr/>
        </p:nvGrpSpPr>
        <p:grpSpPr>
          <a:xfrm>
            <a:off x="7066880" y="1352783"/>
            <a:ext cx="1500851" cy="807300"/>
            <a:chOff x="6523798" y="2212711"/>
            <a:chExt cx="1500851" cy="1076400"/>
          </a:xfrm>
        </p:grpSpPr>
        <p:pic>
          <p:nvPicPr>
            <p:cNvPr id="23" name="Picture 13"/>
            <p:cNvPicPr>
              <a:picLocks noChangeAspect="1" noChangeArrowheads="1"/>
            </p:cNvPicPr>
            <p:nvPr/>
          </p:nvPicPr>
          <p:blipFill>
            <a:blip r:embed="rId6" cstate="screen">
              <a:lum bright="10000"/>
            </a:blip>
            <a:srcRect/>
            <a:stretch>
              <a:fillRect/>
            </a:stretch>
          </p:blipFill>
          <p:spPr bwMode="auto">
            <a:xfrm>
              <a:off x="6783414" y="2616411"/>
              <a:ext cx="1241235" cy="672700"/>
            </a:xfrm>
            <a:prstGeom prst="rect">
              <a:avLst/>
            </a:prstGeom>
            <a:noFill/>
            <a:ln w="9525">
              <a:noFill/>
              <a:miter lim="800000"/>
              <a:headEnd/>
              <a:tailEnd/>
            </a:ln>
            <a:effectLst/>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23798" y="2212711"/>
              <a:ext cx="1463040" cy="455224"/>
            </a:xfrm>
            <a:prstGeom prst="rect">
              <a:avLst/>
            </a:prstGeom>
            <a:noFill/>
            <a:ln>
              <a:noFill/>
            </a:ln>
          </p:spPr>
        </p:pic>
      </p:grpSp>
      <p:sp>
        <p:nvSpPr>
          <p:cNvPr id="25" name="Isosceles Triangle 24"/>
          <p:cNvSpPr/>
          <p:nvPr/>
        </p:nvSpPr>
        <p:spPr bwMode="auto">
          <a:xfrm rot="15757188">
            <a:off x="3723101" y="2331655"/>
            <a:ext cx="1864470" cy="2422691"/>
          </a:xfrm>
          <a:prstGeom prst="triangle">
            <a:avLst/>
          </a:prstGeom>
          <a:gradFill>
            <a:gsLst>
              <a:gs pos="0">
                <a:schemeClr val="bg1">
                  <a:lumMod val="95000"/>
                </a:schemeClr>
              </a:gs>
              <a:gs pos="100000">
                <a:schemeClr val="bg1">
                  <a:lumMod val="75000"/>
                  <a:alpha val="0"/>
                </a:schemeClr>
              </a:gs>
            </a:gsLst>
            <a:lin ang="5400000" scaled="0"/>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bg1"/>
              </a:solidFill>
              <a:effectLst>
                <a:outerShdw blurRad="38100" dist="38100" dir="2700000" algn="tl">
                  <a:srgbClr val="000000">
                    <a:alpha val="43137"/>
                  </a:srgbClr>
                </a:outerShdw>
              </a:effectLst>
              <a:latin typeface="Segoe" pitchFamily="34" charset="0"/>
            </a:endParaRPr>
          </a:p>
        </p:txBody>
      </p:sp>
      <p:grpSp>
        <p:nvGrpSpPr>
          <p:cNvPr id="27" name="Group 93"/>
          <p:cNvGrpSpPr/>
          <p:nvPr/>
        </p:nvGrpSpPr>
        <p:grpSpPr>
          <a:xfrm>
            <a:off x="5051462" y="2341344"/>
            <a:ext cx="2791239" cy="2029411"/>
            <a:chOff x="6063501" y="3233435"/>
            <a:chExt cx="2994555" cy="2902980"/>
          </a:xfrm>
        </p:grpSpPr>
        <p:sp>
          <p:nvSpPr>
            <p:cNvPr id="28" name="Oval 27"/>
            <p:cNvSpPr/>
            <p:nvPr/>
          </p:nvSpPr>
          <p:spPr bwMode="auto">
            <a:xfrm rot="11452037">
              <a:off x="6063501" y="3315230"/>
              <a:ext cx="2934973" cy="2675361"/>
            </a:xfrm>
            <a:prstGeom prst="ellipse">
              <a:avLst/>
            </a:prstGeom>
            <a:solidFill>
              <a:srgbClr val="000000">
                <a:alpha val="30196"/>
              </a:srgbClr>
            </a:solidFill>
            <a:ln w="3175" cap="flat" cmpd="sng" algn="ctr">
              <a:gradFill>
                <a:gsLst>
                  <a:gs pos="0">
                    <a:schemeClr val="bg1"/>
                  </a:gs>
                  <a:gs pos="50000">
                    <a:schemeClr val="accent1">
                      <a:lumMod val="75000"/>
                    </a:schemeClr>
                  </a:gs>
                  <a:gs pos="100000">
                    <a:schemeClr val="accent1">
                      <a:lumMod val="60000"/>
                      <a:lumOff val="40000"/>
                    </a:schemeClr>
                  </a:gs>
                </a:gsLst>
                <a:lin ang="5400000" scaled="0"/>
              </a:gradFill>
              <a:prstDash val="solid"/>
              <a:round/>
              <a:headEnd type="none" w="med" len="med"/>
              <a:tailEnd type="none" w="med" len="med"/>
            </a:ln>
            <a:effectLst/>
          </p:spPr>
          <p:txBody>
            <a:bodyPr vert="horz" wrap="square" lIns="45710" tIns="91440" rIns="54852" bIns="41145" numCol="1" rtlCol="0" anchor="t" anchorCtr="0" compatLnSpc="1">
              <a:prstTxWarp prst="textNoShape">
                <a:avLst/>
              </a:prstTxWarp>
            </a:bodyPr>
            <a:lstStyle/>
            <a:p>
              <a:pPr marL="227147" indent="-227147" algn="ctr" defTabSz="914159">
                <a:lnSpc>
                  <a:spcPct val="90000"/>
                </a:lnSpc>
                <a:spcBef>
                  <a:spcPts val="630"/>
                </a:spcBef>
                <a:buClr>
                  <a:srgbClr val="FFFF99"/>
                </a:buClr>
                <a:buSzPct val="120000"/>
                <a:defRPr/>
              </a:pPr>
              <a:endParaRPr lang="en-US" altLang="zh-CN" sz="2000" dirty="0" smtClean="0">
                <a:gradFill flip="none" rotWithShape="1">
                  <a:gsLst>
                    <a:gs pos="0">
                      <a:schemeClr val="bg1"/>
                    </a:gs>
                    <a:gs pos="52000">
                      <a:schemeClr val="bg1">
                        <a:lumMod val="95000"/>
                      </a:schemeClr>
                    </a:gs>
                    <a:gs pos="100000">
                      <a:schemeClr val="bg1">
                        <a:lumMod val="95000"/>
                      </a:schemeClr>
                    </a:gs>
                  </a:gsLst>
                  <a:lin ang="5400000" scaled="1"/>
                  <a:tileRect/>
                </a:gradFill>
                <a:latin typeface="Segoe" pitchFamily="34" charset="0"/>
              </a:endParaRPr>
            </a:p>
          </p:txBody>
        </p:sp>
        <p:sp>
          <p:nvSpPr>
            <p:cNvPr id="29" name="Oval 28"/>
            <p:cNvSpPr/>
            <p:nvPr/>
          </p:nvSpPr>
          <p:spPr bwMode="auto">
            <a:xfrm rot="21176286">
              <a:off x="6090589" y="3233435"/>
              <a:ext cx="2967467" cy="2902980"/>
            </a:xfrm>
            <a:prstGeom prst="ellipse">
              <a:avLst/>
            </a:prstGeom>
            <a:solidFill>
              <a:srgbClr val="000000">
                <a:alpha val="30196"/>
              </a:srgbClr>
            </a:solidFill>
            <a:ln w="3175" cap="flat" cmpd="sng" algn="ctr">
              <a:gradFill>
                <a:gsLst>
                  <a:gs pos="0">
                    <a:schemeClr val="bg1"/>
                  </a:gs>
                  <a:gs pos="50000">
                    <a:schemeClr val="accent1">
                      <a:lumMod val="75000"/>
                    </a:schemeClr>
                  </a:gs>
                  <a:gs pos="100000">
                    <a:schemeClr val="accent1">
                      <a:lumMod val="60000"/>
                      <a:lumOff val="40000"/>
                    </a:schemeClr>
                  </a:gs>
                </a:gsLst>
                <a:lin ang="5400000" scaled="0"/>
              </a:gradFill>
              <a:prstDash val="solid"/>
              <a:round/>
              <a:headEnd type="none" w="med" len="med"/>
              <a:tailEnd type="none" w="med" len="med"/>
            </a:ln>
            <a:effectLst/>
          </p:spPr>
          <p:txBody>
            <a:bodyPr vert="horz" wrap="square" lIns="45710" tIns="91440" rIns="54852" bIns="41145" numCol="1" rtlCol="0" anchor="t" anchorCtr="0" compatLnSpc="1">
              <a:prstTxWarp prst="textNoShape">
                <a:avLst/>
              </a:prstTxWarp>
            </a:bodyPr>
            <a:lstStyle/>
            <a:p>
              <a:pPr marL="227147" indent="-227147" algn="ctr" defTabSz="914159">
                <a:lnSpc>
                  <a:spcPct val="90000"/>
                </a:lnSpc>
                <a:spcBef>
                  <a:spcPts val="630"/>
                </a:spcBef>
                <a:buClr>
                  <a:srgbClr val="FFFF99"/>
                </a:buClr>
                <a:buSzPct val="120000"/>
                <a:defRPr/>
              </a:pPr>
              <a:endParaRPr lang="en-US" altLang="zh-CN" sz="2000" dirty="0" smtClean="0">
                <a:gradFill flip="none" rotWithShape="1">
                  <a:gsLst>
                    <a:gs pos="0">
                      <a:schemeClr val="bg1"/>
                    </a:gs>
                    <a:gs pos="52000">
                      <a:schemeClr val="bg1">
                        <a:lumMod val="95000"/>
                      </a:schemeClr>
                    </a:gs>
                    <a:gs pos="100000">
                      <a:schemeClr val="bg1">
                        <a:lumMod val="95000"/>
                      </a:schemeClr>
                    </a:gs>
                  </a:gsLst>
                  <a:lin ang="5400000" scaled="1"/>
                  <a:tileRect/>
                </a:gradFill>
                <a:latin typeface="Segoe" pitchFamily="34" charset="0"/>
              </a:endParaRPr>
            </a:p>
          </p:txBody>
        </p:sp>
      </p:grpSp>
      <p:grpSp>
        <p:nvGrpSpPr>
          <p:cNvPr id="30" name="Group 78"/>
          <p:cNvGrpSpPr/>
          <p:nvPr/>
        </p:nvGrpSpPr>
        <p:grpSpPr>
          <a:xfrm>
            <a:off x="6103064" y="2484011"/>
            <a:ext cx="688032" cy="503268"/>
            <a:chOff x="-1362425" y="5357510"/>
            <a:chExt cx="689712" cy="672662"/>
          </a:xfrm>
        </p:grpSpPr>
        <p:pic>
          <p:nvPicPr>
            <p:cNvPr id="31" name="Picture 9" descr="C:\Presentations Documents\Software\DVD Art\DVD_ART36\Artwork_Imagery\Icons - Illustrations\_ WINDOWS SERVER ICONS\Hardware\Virtual Servers 2.png"/>
            <p:cNvPicPr>
              <a:picLocks noChangeAspect="1" noChangeArrowheads="1"/>
            </p:cNvPicPr>
            <p:nvPr/>
          </p:nvPicPr>
          <p:blipFill>
            <a:blip r:embed="rId8" cstate="print"/>
            <a:srcRect/>
            <a:stretch>
              <a:fillRect/>
            </a:stretch>
          </p:blipFill>
          <p:spPr bwMode="auto">
            <a:xfrm>
              <a:off x="-1362425" y="5357510"/>
              <a:ext cx="411940" cy="672662"/>
            </a:xfrm>
            <a:prstGeom prst="rect">
              <a:avLst/>
            </a:prstGeom>
            <a:noFill/>
          </p:spPr>
        </p:pic>
        <p:pic>
          <p:nvPicPr>
            <p:cNvPr id="32" name="Picture 7" descr="C:\Presentations Documents\Software\DVD Art\DVD_ART36\Artwork_Imagery\Icons - Illustrations\_ SUPER VISTA STYLE\database.png"/>
            <p:cNvPicPr>
              <a:picLocks noChangeAspect="1" noChangeArrowheads="1"/>
            </p:cNvPicPr>
            <p:nvPr/>
          </p:nvPicPr>
          <p:blipFill>
            <a:blip r:embed="rId9" cstate="print"/>
            <a:srcRect/>
            <a:stretch>
              <a:fillRect/>
            </a:stretch>
          </p:blipFill>
          <p:spPr bwMode="auto">
            <a:xfrm>
              <a:off x="-1085277" y="5617608"/>
              <a:ext cx="412564" cy="412564"/>
            </a:xfrm>
            <a:prstGeom prst="rect">
              <a:avLst/>
            </a:prstGeom>
            <a:noFill/>
          </p:spPr>
        </p:pic>
      </p:grpSp>
      <p:grpSp>
        <p:nvGrpSpPr>
          <p:cNvPr id="33" name="Group 81"/>
          <p:cNvGrpSpPr/>
          <p:nvPr/>
        </p:nvGrpSpPr>
        <p:grpSpPr>
          <a:xfrm>
            <a:off x="6946786" y="3104415"/>
            <a:ext cx="688032" cy="503268"/>
            <a:chOff x="-1362425" y="5357510"/>
            <a:chExt cx="689712" cy="672662"/>
          </a:xfrm>
        </p:grpSpPr>
        <p:pic>
          <p:nvPicPr>
            <p:cNvPr id="34" name="Picture 9" descr="C:\Presentations Documents\Software\DVD Art\DVD_ART36\Artwork_Imagery\Icons - Illustrations\_ WINDOWS SERVER ICONS\Hardware\Virtual Servers 2.png"/>
            <p:cNvPicPr>
              <a:picLocks noChangeAspect="1" noChangeArrowheads="1"/>
            </p:cNvPicPr>
            <p:nvPr/>
          </p:nvPicPr>
          <p:blipFill>
            <a:blip r:embed="rId8" cstate="print"/>
            <a:srcRect/>
            <a:stretch>
              <a:fillRect/>
            </a:stretch>
          </p:blipFill>
          <p:spPr bwMode="auto">
            <a:xfrm>
              <a:off x="-1362425" y="5357510"/>
              <a:ext cx="411940" cy="672662"/>
            </a:xfrm>
            <a:prstGeom prst="rect">
              <a:avLst/>
            </a:prstGeom>
            <a:noFill/>
          </p:spPr>
        </p:pic>
        <p:pic>
          <p:nvPicPr>
            <p:cNvPr id="35" name="Picture 7" descr="C:\Presentations Documents\Software\DVD Art\DVD_ART36\Artwork_Imagery\Icons - Illustrations\_ SUPER VISTA STYLE\database.png"/>
            <p:cNvPicPr>
              <a:picLocks noChangeAspect="1" noChangeArrowheads="1"/>
            </p:cNvPicPr>
            <p:nvPr/>
          </p:nvPicPr>
          <p:blipFill>
            <a:blip r:embed="rId9" cstate="print"/>
            <a:srcRect/>
            <a:stretch>
              <a:fillRect/>
            </a:stretch>
          </p:blipFill>
          <p:spPr bwMode="auto">
            <a:xfrm>
              <a:off x="-1085277" y="5617608"/>
              <a:ext cx="412564" cy="412564"/>
            </a:xfrm>
            <a:prstGeom prst="rect">
              <a:avLst/>
            </a:prstGeom>
            <a:noFill/>
          </p:spPr>
        </p:pic>
      </p:grpSp>
      <p:grpSp>
        <p:nvGrpSpPr>
          <p:cNvPr id="36" name="Group 87"/>
          <p:cNvGrpSpPr/>
          <p:nvPr/>
        </p:nvGrpSpPr>
        <p:grpSpPr>
          <a:xfrm>
            <a:off x="5286286" y="3104415"/>
            <a:ext cx="688032" cy="503268"/>
            <a:chOff x="-1362425" y="5357510"/>
            <a:chExt cx="689712" cy="672662"/>
          </a:xfrm>
        </p:grpSpPr>
        <p:pic>
          <p:nvPicPr>
            <p:cNvPr id="37" name="Picture 9" descr="C:\Presentations Documents\Software\DVD Art\DVD_ART36\Artwork_Imagery\Icons - Illustrations\_ WINDOWS SERVER ICONS\Hardware\Virtual Servers 2.png"/>
            <p:cNvPicPr>
              <a:picLocks noChangeAspect="1" noChangeArrowheads="1"/>
            </p:cNvPicPr>
            <p:nvPr/>
          </p:nvPicPr>
          <p:blipFill>
            <a:blip r:embed="rId8" cstate="print"/>
            <a:srcRect/>
            <a:stretch>
              <a:fillRect/>
            </a:stretch>
          </p:blipFill>
          <p:spPr bwMode="auto">
            <a:xfrm>
              <a:off x="-1362425" y="5357510"/>
              <a:ext cx="411940" cy="672662"/>
            </a:xfrm>
            <a:prstGeom prst="rect">
              <a:avLst/>
            </a:prstGeom>
            <a:noFill/>
          </p:spPr>
        </p:pic>
        <p:pic>
          <p:nvPicPr>
            <p:cNvPr id="38" name="Picture 7" descr="C:\Presentations Documents\Software\DVD Art\DVD_ART36\Artwork_Imagery\Icons - Illustrations\_ SUPER VISTA STYLE\database.png"/>
            <p:cNvPicPr>
              <a:picLocks noChangeAspect="1" noChangeArrowheads="1"/>
            </p:cNvPicPr>
            <p:nvPr/>
          </p:nvPicPr>
          <p:blipFill>
            <a:blip r:embed="rId9" cstate="print"/>
            <a:srcRect/>
            <a:stretch>
              <a:fillRect/>
            </a:stretch>
          </p:blipFill>
          <p:spPr bwMode="auto">
            <a:xfrm>
              <a:off x="-1085277" y="5617608"/>
              <a:ext cx="412564" cy="412564"/>
            </a:xfrm>
            <a:prstGeom prst="rect">
              <a:avLst/>
            </a:prstGeom>
            <a:noFill/>
          </p:spPr>
        </p:pic>
      </p:grpSp>
      <p:grpSp>
        <p:nvGrpSpPr>
          <p:cNvPr id="39" name="Group 72"/>
          <p:cNvGrpSpPr/>
          <p:nvPr/>
        </p:nvGrpSpPr>
        <p:grpSpPr>
          <a:xfrm>
            <a:off x="6103064" y="3104415"/>
            <a:ext cx="688032" cy="503268"/>
            <a:chOff x="-1362425" y="5357510"/>
            <a:chExt cx="689712" cy="672662"/>
          </a:xfrm>
        </p:grpSpPr>
        <p:pic>
          <p:nvPicPr>
            <p:cNvPr id="40" name="Picture 9" descr="C:\Presentations Documents\Software\DVD Art\DVD_ART36\Artwork_Imagery\Icons - Illustrations\_ WINDOWS SERVER ICONS\Hardware\Virtual Servers 2.png"/>
            <p:cNvPicPr>
              <a:picLocks noChangeAspect="1" noChangeArrowheads="1"/>
            </p:cNvPicPr>
            <p:nvPr/>
          </p:nvPicPr>
          <p:blipFill>
            <a:blip r:embed="rId8" cstate="print"/>
            <a:srcRect/>
            <a:stretch>
              <a:fillRect/>
            </a:stretch>
          </p:blipFill>
          <p:spPr bwMode="auto">
            <a:xfrm>
              <a:off x="-1362425" y="5357510"/>
              <a:ext cx="411940" cy="672662"/>
            </a:xfrm>
            <a:prstGeom prst="rect">
              <a:avLst/>
            </a:prstGeom>
            <a:noFill/>
          </p:spPr>
        </p:pic>
        <p:pic>
          <p:nvPicPr>
            <p:cNvPr id="41" name="Picture 7" descr="C:\Presentations Documents\Software\DVD Art\DVD_ART36\Artwork_Imagery\Icons - Illustrations\_ SUPER VISTA STYLE\database.png"/>
            <p:cNvPicPr>
              <a:picLocks noChangeAspect="1" noChangeArrowheads="1"/>
            </p:cNvPicPr>
            <p:nvPr/>
          </p:nvPicPr>
          <p:blipFill>
            <a:blip r:embed="rId9" cstate="print"/>
            <a:srcRect/>
            <a:stretch>
              <a:fillRect/>
            </a:stretch>
          </p:blipFill>
          <p:spPr bwMode="auto">
            <a:xfrm>
              <a:off x="-1085277" y="5617608"/>
              <a:ext cx="412564" cy="412564"/>
            </a:xfrm>
            <a:prstGeom prst="rect">
              <a:avLst/>
            </a:prstGeom>
            <a:noFill/>
          </p:spPr>
        </p:pic>
      </p:grpSp>
      <p:grpSp>
        <p:nvGrpSpPr>
          <p:cNvPr id="42" name="Group 75"/>
          <p:cNvGrpSpPr/>
          <p:nvPr/>
        </p:nvGrpSpPr>
        <p:grpSpPr>
          <a:xfrm>
            <a:off x="6103064" y="3681401"/>
            <a:ext cx="688032" cy="503268"/>
            <a:chOff x="-1362425" y="5357510"/>
            <a:chExt cx="689712" cy="672662"/>
          </a:xfrm>
        </p:grpSpPr>
        <p:pic>
          <p:nvPicPr>
            <p:cNvPr id="43" name="Picture 9" descr="C:\Presentations Documents\Software\DVD Art\DVD_ART36\Artwork_Imagery\Icons - Illustrations\_ WINDOWS SERVER ICONS\Hardware\Virtual Servers 2.png"/>
            <p:cNvPicPr>
              <a:picLocks noChangeAspect="1" noChangeArrowheads="1"/>
            </p:cNvPicPr>
            <p:nvPr/>
          </p:nvPicPr>
          <p:blipFill>
            <a:blip r:embed="rId8" cstate="print"/>
            <a:srcRect/>
            <a:stretch>
              <a:fillRect/>
            </a:stretch>
          </p:blipFill>
          <p:spPr bwMode="auto">
            <a:xfrm>
              <a:off x="-1362425" y="5357510"/>
              <a:ext cx="411940" cy="672662"/>
            </a:xfrm>
            <a:prstGeom prst="rect">
              <a:avLst/>
            </a:prstGeom>
            <a:noFill/>
          </p:spPr>
        </p:pic>
        <p:pic>
          <p:nvPicPr>
            <p:cNvPr id="44" name="Picture 7" descr="C:\Presentations Documents\Software\DVD Art\DVD_ART36\Artwork_Imagery\Icons - Illustrations\_ SUPER VISTA STYLE\database.png"/>
            <p:cNvPicPr>
              <a:picLocks noChangeAspect="1" noChangeArrowheads="1"/>
            </p:cNvPicPr>
            <p:nvPr/>
          </p:nvPicPr>
          <p:blipFill>
            <a:blip r:embed="rId9" cstate="print"/>
            <a:srcRect/>
            <a:stretch>
              <a:fillRect/>
            </a:stretch>
          </p:blipFill>
          <p:spPr bwMode="auto">
            <a:xfrm>
              <a:off x="-1085277" y="5617608"/>
              <a:ext cx="412564" cy="412564"/>
            </a:xfrm>
            <a:prstGeom prst="rect">
              <a:avLst/>
            </a:prstGeom>
            <a:noFill/>
          </p:spPr>
        </p:pic>
      </p:grpSp>
      <p:grpSp>
        <p:nvGrpSpPr>
          <p:cNvPr id="45" name="Group 30"/>
          <p:cNvGrpSpPr/>
          <p:nvPr/>
        </p:nvGrpSpPr>
        <p:grpSpPr>
          <a:xfrm>
            <a:off x="964750" y="4316810"/>
            <a:ext cx="877163" cy="295584"/>
            <a:chOff x="5908270" y="3299577"/>
            <a:chExt cx="1530117" cy="738478"/>
          </a:xfrm>
        </p:grpSpPr>
        <p:pic>
          <p:nvPicPr>
            <p:cNvPr id="46" name="Picture 3" descr="E:\DVD27\BoxShots_Logos\SQL Server - (generic)\sql server generic logo bl.png"/>
            <p:cNvPicPr>
              <a:picLocks noChangeAspect="1" noChangeArrowheads="1"/>
            </p:cNvPicPr>
            <p:nvPr/>
          </p:nvPicPr>
          <p:blipFill>
            <a:blip r:embed="rId10" cstate="print">
              <a:lum bright="100000"/>
            </a:blip>
            <a:srcRect/>
            <a:stretch>
              <a:fillRect/>
            </a:stretch>
          </p:blipFill>
          <p:spPr bwMode="auto">
            <a:xfrm>
              <a:off x="6077156" y="3299577"/>
              <a:ext cx="1275892" cy="356616"/>
            </a:xfrm>
            <a:prstGeom prst="rect">
              <a:avLst/>
            </a:prstGeom>
            <a:noFill/>
            <a:ln>
              <a:noFill/>
            </a:ln>
          </p:spPr>
        </p:pic>
        <p:sp>
          <p:nvSpPr>
            <p:cNvPr id="47" name="TextBox 46"/>
            <p:cNvSpPr txBox="1"/>
            <p:nvPr/>
          </p:nvSpPr>
          <p:spPr>
            <a:xfrm>
              <a:off x="5908270" y="3576691"/>
              <a:ext cx="1530117" cy="461364"/>
            </a:xfrm>
            <a:prstGeom prst="rect">
              <a:avLst/>
            </a:prstGeom>
            <a:noFill/>
          </p:spPr>
          <p:txBody>
            <a:bodyPr wrap="none" rtlCol="0">
              <a:spAutoFit/>
            </a:bodyPr>
            <a:lstStyle/>
            <a:p>
              <a:r>
                <a:rPr lang="en-US" sz="600" dirty="0" smtClean="0">
                  <a:solidFill>
                    <a:schemeClr val="bg1"/>
                  </a:solidFill>
                  <a:latin typeface="+mj-lt"/>
                </a:rPr>
                <a:t>Management Studio</a:t>
              </a:r>
              <a:endParaRPr lang="en-US" sz="600" dirty="0">
                <a:solidFill>
                  <a:schemeClr val="bg1"/>
                </a:solidFill>
                <a:latin typeface="+mj-lt"/>
              </a:endParaRPr>
            </a:p>
          </p:txBody>
        </p:sp>
      </p:grpSp>
      <p:sp>
        <p:nvSpPr>
          <p:cNvPr id="48" name="TextBox 47"/>
          <p:cNvSpPr txBox="1"/>
          <p:nvPr/>
        </p:nvSpPr>
        <p:spPr>
          <a:xfrm>
            <a:off x="377378" y="4117094"/>
            <a:ext cx="2045496" cy="286232"/>
          </a:xfrm>
          <a:prstGeom prst="rect">
            <a:avLst/>
          </a:prstGeom>
          <a:noFill/>
        </p:spPr>
        <p:txBody>
          <a:bodyPr wrap="none" rtlCol="0">
            <a:spAutoFit/>
          </a:bodyPr>
          <a:lstStyle/>
          <a:p>
            <a:pPr algn="ctr">
              <a:lnSpc>
                <a:spcPct val="90000"/>
              </a:lnSpc>
            </a:pPr>
            <a:r>
              <a:rPr lang="en-US" sz="1400" dirty="0" smtClean="0">
                <a:gradFill flip="none" rotWithShape="1">
                  <a:gsLst>
                    <a:gs pos="0">
                      <a:schemeClr val="bg2"/>
                    </a:gs>
                    <a:gs pos="50000">
                      <a:schemeClr val="bg1">
                        <a:lumMod val="95000"/>
                      </a:schemeClr>
                    </a:gs>
                    <a:gs pos="100000">
                      <a:schemeClr val="bg1">
                        <a:lumMod val="95000"/>
                      </a:schemeClr>
                    </a:gs>
                  </a:gsLst>
                  <a:lin ang="5400000" scaled="1"/>
                  <a:tileRect/>
                </a:gradFill>
                <a:latin typeface="+mj-lt"/>
              </a:rPr>
              <a:t>Database Administrator</a:t>
            </a:r>
          </a:p>
        </p:txBody>
      </p:sp>
      <p:sp>
        <p:nvSpPr>
          <p:cNvPr id="50" name="TextBox 49"/>
          <p:cNvSpPr txBox="1"/>
          <p:nvPr/>
        </p:nvSpPr>
        <p:spPr>
          <a:xfrm>
            <a:off x="5420198" y="4376648"/>
            <a:ext cx="2053767" cy="286232"/>
          </a:xfrm>
          <a:prstGeom prst="rect">
            <a:avLst/>
          </a:prstGeom>
          <a:noFill/>
        </p:spPr>
        <p:txBody>
          <a:bodyPr wrap="none" rtlCol="0">
            <a:spAutoFit/>
          </a:bodyPr>
          <a:lstStyle/>
          <a:p>
            <a:pPr algn="ctr">
              <a:lnSpc>
                <a:spcPct val="90000"/>
              </a:lnSpc>
            </a:pPr>
            <a:r>
              <a:rPr lang="en-US" sz="1400" dirty="0" smtClean="0">
                <a:gradFill flip="none" rotWithShape="1">
                  <a:gsLst>
                    <a:gs pos="50000">
                      <a:schemeClr val="bg1"/>
                    </a:gs>
                    <a:gs pos="100000">
                      <a:schemeClr val="bg1"/>
                    </a:gs>
                  </a:gsLst>
                  <a:lin ang="5400000" scaled="1"/>
                  <a:tileRect/>
                </a:gradFill>
                <a:latin typeface="+mj-lt"/>
              </a:rPr>
              <a:t>Managed Server Group</a:t>
            </a:r>
          </a:p>
        </p:txBody>
      </p:sp>
      <p:grpSp>
        <p:nvGrpSpPr>
          <p:cNvPr id="51" name="Group 87"/>
          <p:cNvGrpSpPr/>
          <p:nvPr/>
        </p:nvGrpSpPr>
        <p:grpSpPr>
          <a:xfrm>
            <a:off x="624765" y="3236559"/>
            <a:ext cx="1346058" cy="876123"/>
            <a:chOff x="3937981" y="2053907"/>
            <a:chExt cx="1346058" cy="1168164"/>
          </a:xfrm>
        </p:grpSpPr>
        <p:grpSp>
          <p:nvGrpSpPr>
            <p:cNvPr id="52" name="Group 59"/>
            <p:cNvGrpSpPr/>
            <p:nvPr/>
          </p:nvGrpSpPr>
          <p:grpSpPr>
            <a:xfrm>
              <a:off x="4413775" y="2248162"/>
              <a:ext cx="870264" cy="819244"/>
              <a:chOff x="548632" y="1759880"/>
              <a:chExt cx="870264" cy="819244"/>
            </a:xfrm>
          </p:grpSpPr>
          <p:sp>
            <p:nvSpPr>
              <p:cNvPr id="54" name="Oval 53"/>
              <p:cNvSpPr/>
              <p:nvPr/>
            </p:nvSpPr>
            <p:spPr bwMode="auto">
              <a:xfrm>
                <a:off x="602677" y="1759880"/>
                <a:ext cx="816219" cy="819244"/>
              </a:xfrm>
              <a:prstGeom prst="ellipse">
                <a:avLst/>
              </a:prstGeom>
              <a:gradFill flip="none" rotWithShape="1">
                <a:gsLst>
                  <a:gs pos="0">
                    <a:schemeClr val="tx1">
                      <a:alpha val="31000"/>
                    </a:schemeClr>
                  </a:gs>
                  <a:gs pos="52000">
                    <a:schemeClr val="tx1">
                      <a:alpha val="15000"/>
                    </a:schemeClr>
                  </a:gs>
                  <a:gs pos="100000">
                    <a:schemeClr val="bg1">
                      <a:alpha val="7000"/>
                    </a:scheme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45710" tIns="45710" rIns="54852" bIns="41145" numCol="1" rtlCol="0" anchor="ctr" anchorCtr="1" compatLnSpc="1">
                <a:prstTxWarp prst="textNoShape">
                  <a:avLst/>
                </a:prstTxWarp>
              </a:bodyPr>
              <a:lstStyle/>
              <a:p>
                <a:pPr marL="227147" indent="-227147" algn="ctr" defTabSz="914159">
                  <a:lnSpc>
                    <a:spcPct val="90000"/>
                  </a:lnSpc>
                  <a:spcBef>
                    <a:spcPts val="630"/>
                  </a:spcBef>
                  <a:buClr>
                    <a:srgbClr val="FFFF99"/>
                  </a:buClr>
                  <a:buSzPct val="120000"/>
                  <a:defRPr/>
                </a:pPr>
                <a:endParaRPr lang="en-US" altLang="zh-CN" sz="3200" i="1" dirty="0">
                  <a:solidFill>
                    <a:srgbClr val="FFFFFF"/>
                  </a:solidFill>
                  <a:latin typeface="Segoe" pitchFamily="34" charset="0"/>
                </a:endParaRPr>
              </a:p>
            </p:txBody>
          </p:sp>
          <p:pic>
            <p:nvPicPr>
              <p:cNvPr id="55" name="Picture 3" descr="C:\Users\mollie\Desktop\desktop files are all in here\jpegs pngs\laptop.png"/>
              <p:cNvPicPr>
                <a:picLocks noChangeAspect="1" noChangeArrowheads="1"/>
              </p:cNvPicPr>
              <p:nvPr/>
            </p:nvPicPr>
            <p:blipFill>
              <a:blip r:embed="rId3" cstate="print"/>
              <a:srcRect/>
              <a:stretch>
                <a:fillRect/>
              </a:stretch>
            </p:blipFill>
            <p:spPr bwMode="auto">
              <a:xfrm flipH="1">
                <a:off x="548632" y="1860331"/>
                <a:ext cx="859753" cy="696398"/>
              </a:xfrm>
              <a:prstGeom prst="rect">
                <a:avLst/>
              </a:prstGeom>
              <a:noFill/>
            </p:spPr>
          </p:pic>
        </p:grpSp>
        <p:pic>
          <p:nvPicPr>
            <p:cNvPr id="53" name="Picture 5" descr="C:\Program Files\Microsoft Resource DVD Artwork\DVD_ART\BoxShots_Logos\People Ready\PRB man 3 silouette people ready.png"/>
            <p:cNvPicPr>
              <a:picLocks noChangeAspect="1" noChangeArrowheads="1"/>
            </p:cNvPicPr>
            <p:nvPr/>
          </p:nvPicPr>
          <p:blipFill>
            <a:blip r:embed="rId4" cstate="print">
              <a:lum bright="87000"/>
            </a:blip>
            <a:srcRect/>
            <a:stretch>
              <a:fillRect/>
            </a:stretch>
          </p:blipFill>
          <p:spPr bwMode="auto">
            <a:xfrm rot="-120000" flipH="1">
              <a:off x="3937981" y="2053907"/>
              <a:ext cx="466575" cy="1168164"/>
            </a:xfrm>
            <a:prstGeom prst="rect">
              <a:avLst/>
            </a:prstGeom>
            <a:noFill/>
            <a:effectLst>
              <a:outerShdw blurRad="50800" dist="38100" dir="2700000" algn="tl" rotWithShape="0">
                <a:prstClr val="black">
                  <a:alpha val="40000"/>
                </a:prstClr>
              </a:outerShdw>
            </a:effectLst>
          </p:spPr>
        </p:pic>
      </p:grpSp>
      <p:grpSp>
        <p:nvGrpSpPr>
          <p:cNvPr id="56" name="Group 64"/>
          <p:cNvGrpSpPr/>
          <p:nvPr/>
        </p:nvGrpSpPr>
        <p:grpSpPr>
          <a:xfrm>
            <a:off x="2188223" y="3523807"/>
            <a:ext cx="572140" cy="367756"/>
            <a:chOff x="-2150050" y="5398176"/>
            <a:chExt cx="572140" cy="490341"/>
          </a:xfrm>
        </p:grpSpPr>
        <p:sp>
          <p:nvSpPr>
            <p:cNvPr id="57" name="Isosceles Triangle 56"/>
            <p:cNvSpPr/>
            <p:nvPr/>
          </p:nvSpPr>
          <p:spPr bwMode="auto">
            <a:xfrm rot="5400000">
              <a:off x="-1964772" y="5501656"/>
              <a:ext cx="482321" cy="291402"/>
            </a:xfrm>
            <a:prstGeom prst="triangle">
              <a:avLst/>
            </a:prstGeom>
            <a:gradFill>
              <a:gsLst>
                <a:gs pos="0">
                  <a:schemeClr val="bg1">
                    <a:lumMod val="95000"/>
                  </a:schemeClr>
                </a:gs>
                <a:gs pos="100000">
                  <a:schemeClr val="bg1">
                    <a:lumMod val="75000"/>
                    <a:alpha val="0"/>
                  </a:schemeClr>
                </a:gs>
              </a:gsLst>
              <a:lin ang="5400000" scaled="0"/>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bg1"/>
                </a:solidFill>
                <a:effectLst>
                  <a:outerShdw blurRad="38100" dist="38100" dir="2700000" algn="tl">
                    <a:srgbClr val="000000">
                      <a:alpha val="43137"/>
                    </a:srgbClr>
                  </a:outerShdw>
                </a:effectLst>
                <a:latin typeface="Segoe" pitchFamily="34" charset="0"/>
              </a:endParaRPr>
            </a:p>
          </p:txBody>
        </p:sp>
        <p:sp>
          <p:nvSpPr>
            <p:cNvPr id="58" name="Isosceles Triangle 57"/>
            <p:cNvSpPr/>
            <p:nvPr/>
          </p:nvSpPr>
          <p:spPr bwMode="auto">
            <a:xfrm rot="16200000">
              <a:off x="-2245510" y="5493636"/>
              <a:ext cx="482321" cy="291402"/>
            </a:xfrm>
            <a:prstGeom prst="triangle">
              <a:avLst/>
            </a:prstGeom>
            <a:gradFill>
              <a:gsLst>
                <a:gs pos="0">
                  <a:schemeClr val="bg1">
                    <a:lumMod val="95000"/>
                  </a:schemeClr>
                </a:gs>
                <a:gs pos="100000">
                  <a:schemeClr val="bg1">
                    <a:lumMod val="75000"/>
                    <a:alpha val="0"/>
                  </a:schemeClr>
                </a:gs>
              </a:gsLst>
              <a:lin ang="5400000" scaled="0"/>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bg1"/>
                </a:solidFill>
                <a:effectLst>
                  <a:outerShdw blurRad="38100" dist="38100" dir="2700000" algn="tl">
                    <a:srgbClr val="000000">
                      <a:alpha val="43137"/>
                    </a:srgbClr>
                  </a:outerShdw>
                </a:effectLst>
                <a:latin typeface="Segoe" pitchFamily="34" charset="0"/>
              </a:endParaRPr>
            </a:p>
          </p:txBody>
        </p:sp>
      </p:grpSp>
      <p:pic>
        <p:nvPicPr>
          <p:cNvPr id="26" name="Picture 7" descr="C:\Presentations Documents\Software\DVD Art\DVD_ART36\Artwork_Imagery\Icons - Illustrations\_ SUPER VISTA STYLE\database.png"/>
          <p:cNvPicPr>
            <a:picLocks noChangeAspect="1" noChangeArrowheads="1"/>
          </p:cNvPicPr>
          <p:nvPr/>
        </p:nvPicPr>
        <p:blipFill>
          <a:blip r:embed="rId9" cstate="print"/>
          <a:srcRect/>
          <a:stretch>
            <a:fillRect/>
          </a:stretch>
        </p:blipFill>
        <p:spPr bwMode="auto">
          <a:xfrm>
            <a:off x="2886078" y="3410629"/>
            <a:ext cx="735817" cy="607220"/>
          </a:xfrm>
          <a:prstGeom prst="rect">
            <a:avLst/>
          </a:prstGeom>
          <a:noFill/>
        </p:spPr>
      </p:pic>
      <p:sp>
        <p:nvSpPr>
          <p:cNvPr id="49" name="TextBox 48"/>
          <p:cNvSpPr txBox="1"/>
          <p:nvPr/>
        </p:nvSpPr>
        <p:spPr>
          <a:xfrm>
            <a:off x="2647735" y="4037009"/>
            <a:ext cx="1220206" cy="286232"/>
          </a:xfrm>
          <a:prstGeom prst="rect">
            <a:avLst/>
          </a:prstGeom>
          <a:noFill/>
        </p:spPr>
        <p:txBody>
          <a:bodyPr wrap="none" rtlCol="0">
            <a:spAutoFit/>
          </a:bodyPr>
          <a:lstStyle/>
          <a:p>
            <a:pPr algn="ctr">
              <a:lnSpc>
                <a:spcPct val="90000"/>
              </a:lnSpc>
            </a:pPr>
            <a:r>
              <a:rPr lang="en-US" sz="1400" dirty="0" smtClean="0">
                <a:gradFill flip="none" rotWithShape="1">
                  <a:gsLst>
                    <a:gs pos="0">
                      <a:schemeClr val="bg2"/>
                    </a:gs>
                    <a:gs pos="50000">
                      <a:schemeClr val="bg1">
                        <a:lumMod val="95000"/>
                      </a:schemeClr>
                    </a:gs>
                    <a:gs pos="100000">
                      <a:schemeClr val="bg1">
                        <a:lumMod val="95000"/>
                      </a:schemeClr>
                    </a:gs>
                  </a:gsLst>
                  <a:lin ang="5400000" scaled="1"/>
                  <a:tileRect/>
                </a:gradFill>
                <a:latin typeface="+mj-lt"/>
              </a:rPr>
              <a:t>Control Point</a:t>
            </a:r>
            <a:endParaRPr lang="en-US" sz="1400" dirty="0">
              <a:gradFill flip="none" rotWithShape="1">
                <a:gsLst>
                  <a:gs pos="0">
                    <a:schemeClr val="bg2"/>
                  </a:gs>
                  <a:gs pos="50000">
                    <a:schemeClr val="bg1">
                      <a:lumMod val="95000"/>
                    </a:schemeClr>
                  </a:gs>
                  <a:gs pos="100000">
                    <a:schemeClr val="bg1">
                      <a:lumMod val="95000"/>
                    </a:schemeClr>
                  </a:gs>
                </a:gsLst>
                <a:lin ang="5400000" scaled="1"/>
                <a:tileRect/>
              </a:gradFill>
              <a:latin typeface="+mj-lt"/>
            </a:endParaRPr>
          </a:p>
        </p:txBody>
      </p:sp>
      <p:pic>
        <p:nvPicPr>
          <p:cNvPr id="59" name="Picture 58" descr="Generic_DAP.png"/>
          <p:cNvPicPr>
            <a:picLocks noChangeAspect="1"/>
          </p:cNvPicPr>
          <p:nvPr/>
        </p:nvPicPr>
        <p:blipFill>
          <a:blip r:embed="rId2" cstate="print"/>
          <a:stretch>
            <a:fillRect/>
          </a:stretch>
        </p:blipFill>
        <p:spPr>
          <a:xfrm>
            <a:off x="3329192" y="3227676"/>
            <a:ext cx="409575" cy="415974"/>
          </a:xfrm>
          <a:prstGeom prst="rect">
            <a:avLst/>
          </a:prstGeom>
        </p:spPr>
      </p:pic>
    </p:spTree>
    <p:extLst>
      <p:ext uri="{BB962C8B-B14F-4D97-AF65-F5344CB8AC3E}">
        <p14:creationId xmlns:p14="http://schemas.microsoft.com/office/powerpoint/2010/main" val="200830095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Messages</a:t>
            </a:r>
            <a:endParaRPr lang="en-US" dirty="0"/>
          </a:p>
        </p:txBody>
      </p:sp>
      <p:sp>
        <p:nvSpPr>
          <p:cNvPr id="3" name="Content Placeholder 2"/>
          <p:cNvSpPr>
            <a:spLocks noGrp="1"/>
          </p:cNvSpPr>
          <p:nvPr>
            <p:ph idx="1"/>
          </p:nvPr>
        </p:nvSpPr>
        <p:spPr>
          <a:xfrm>
            <a:off x="381000" y="758428"/>
            <a:ext cx="8382000" cy="2548390"/>
          </a:xfrm>
        </p:spPr>
        <p:txBody>
          <a:bodyPr/>
          <a:lstStyle/>
          <a:p>
            <a:r>
              <a:rPr lang="en-US" dirty="0" smtClean="0"/>
              <a:t>DAC’s make it easier to develop and deploy database applications</a:t>
            </a:r>
          </a:p>
          <a:p>
            <a:r>
              <a:rPr lang="en-US" dirty="0" smtClean="0"/>
              <a:t>DAC upgrades dramatically simplify the maintenance of database applications</a:t>
            </a:r>
          </a:p>
          <a:p>
            <a:r>
              <a:rPr lang="en-US" dirty="0" smtClean="0"/>
              <a:t>The same DAC’s can be deployed to either SQL Server or SQL Azure</a:t>
            </a:r>
          </a:p>
          <a:p>
            <a:endParaRPr lang="en-US" dirty="0"/>
          </a:p>
        </p:txBody>
      </p:sp>
    </p:spTree>
    <p:extLst>
      <p:ext uri="{BB962C8B-B14F-4D97-AF65-F5344CB8AC3E}">
        <p14:creationId xmlns:p14="http://schemas.microsoft.com/office/powerpoint/2010/main" val="12325342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4562680"/>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solidFill>
                <a:latin typeface="Segoe" pitchFamily="34" charset="0"/>
                <a:cs typeface="Arial" charset="0"/>
              </a:rPr>
              <a:t>© </a:t>
            </a:r>
            <a:r>
              <a:rPr lang="en-US" sz="700" dirty="0" smtClean="0">
                <a:solidFill>
                  <a:schemeClr val="bg1"/>
                </a:solidFill>
                <a:latin typeface="Segoe" pitchFamily="34" charset="0"/>
                <a:cs typeface="Arial" charset="0"/>
              </a:rPr>
              <a:t>2009 Microsoft </a:t>
            </a:r>
            <a:r>
              <a:rPr lang="en-US" sz="700" dirty="0">
                <a:solidFill>
                  <a:schemeClr val="bg1"/>
                </a:solidFill>
                <a:latin typeface="Segoe"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solidFill>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chemeClr val="bg1"/>
                </a:solidFill>
                <a:latin typeface="Segoe" pitchFamily="34" charset="0"/>
                <a:cs typeface="Arial" charset="0"/>
              </a:rPr>
            </a:br>
            <a:r>
              <a:rPr lang="en-US" sz="700" dirty="0">
                <a:solidFill>
                  <a:schemeClr val="bg1"/>
                </a:solidFill>
                <a:latin typeface="Segoe" pitchFamily="34" charset="0"/>
                <a:cs typeface="Arial" charset="0"/>
              </a:rPr>
              <a:t>MICROSOFT MAKES NO WARRANTIES, EXPRESS, IMPLIED OR STATUTORY, AS TO THE INFORMATION IN THIS PRESENTATION.</a:t>
            </a:r>
          </a:p>
        </p:txBody>
      </p:sp>
      <p:pic>
        <p:nvPicPr>
          <p:cNvPr id="6" name="Picture 5" descr="ms-logo-YPOP_PPT-wht.png"/>
          <p:cNvPicPr>
            <a:picLocks noChangeAspect="1"/>
          </p:cNvPicPr>
          <p:nvPr/>
        </p:nvPicPr>
        <p:blipFill>
          <a:blip r:embed="rId3"/>
          <a:stretch>
            <a:fillRect/>
          </a:stretch>
        </p:blipFill>
        <p:spPr>
          <a:xfrm>
            <a:off x="2590800" y="2114550"/>
            <a:ext cx="3962400" cy="623888"/>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936_SQL_Server_2008_R2_DPE_Template_final">
  <a:themeElements>
    <a:clrScheme name="SQL2008_R2">
      <a:dk1>
        <a:srgbClr val="000000"/>
      </a:dk1>
      <a:lt1>
        <a:srgbClr val="FFFFFF"/>
      </a:lt1>
      <a:dk2>
        <a:srgbClr val="595959"/>
      </a:dk2>
      <a:lt2>
        <a:srgbClr val="F2F2F2"/>
      </a:lt2>
      <a:accent1>
        <a:srgbClr val="D90026"/>
      </a:accent1>
      <a:accent2>
        <a:srgbClr val="5082B9"/>
      </a:accent2>
      <a:accent3>
        <a:srgbClr val="64BE46"/>
      </a:accent3>
      <a:accent4>
        <a:srgbClr val="F3E207"/>
      </a:accent4>
      <a:accent5>
        <a:srgbClr val="FFA514"/>
      </a:accent5>
      <a:accent6>
        <a:srgbClr val="691987"/>
      </a:accent6>
      <a:hlink>
        <a:srgbClr val="00B0F0"/>
      </a:hlink>
      <a:folHlink>
        <a:srgbClr val="7DDDFF"/>
      </a:folHlink>
    </a:clrScheme>
    <a:fontScheme name="Blue-Purple TT">
      <a:majorFont>
        <a:latin typeface="Segoe"/>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6">
                <a:lumMod val="75000"/>
              </a:schemeClr>
            </a:gs>
            <a:gs pos="80000">
              <a:schemeClr val="accent6">
                <a:lumMod val="60000"/>
                <a:lumOff val="40000"/>
              </a:schemeClr>
            </a:gs>
            <a:gs pos="100000">
              <a:schemeClr val="accent6">
                <a:lumMod val="60000"/>
                <a:lumOff val="40000"/>
              </a:schemeClr>
            </a:gs>
          </a:gsLst>
        </a:gradFill>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err="1" smtClean="0">
            <a:solidFill>
              <a:schemeClr val="bg1"/>
            </a:solidFill>
            <a:effectLst>
              <a:outerShdw blurRad="38100" dist="38100" dir="2700000" algn="tl">
                <a:srgbClr val="000000">
                  <a:alpha val="43137"/>
                </a:srgb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txDef>
      <a:spPr>
        <a:noFill/>
      </a:spPr>
      <a:bodyPr wrap="square" rtlCol="0">
        <a:spAutoFit/>
      </a:bodyPr>
      <a:lstStyle>
        <a:defPPr indent="-396875">
          <a:lnSpc>
            <a:spcPct val="90000"/>
          </a:lnSpc>
          <a:spcBef>
            <a:spcPct val="20000"/>
          </a:spcBef>
          <a:buClr>
            <a:srgbClr val="777777"/>
          </a:buClr>
          <a:defRPr sz="2400" dirty="0" err="1" smtClean="0">
            <a:solidFill>
              <a:schemeClr val="bg1">
                <a:lumMod val="75000"/>
              </a:schemeClr>
            </a:solidFill>
          </a:defRPr>
        </a:defPPr>
      </a:lstStyle>
    </a:tx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MS936_SQL_Server_2008_R2_DPE_Template_final</Template>
  <TotalTime>0</TotalTime>
  <Words>290</Words>
  <Application>Microsoft Office PowerPoint</Application>
  <PresentationFormat>On-screen Show (16:9)</PresentationFormat>
  <Paragraphs>25</Paragraphs>
  <Slides>4</Slides>
  <Notes>1</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MS936_SQL_Server_2008_R2_DPE_Template_final</vt:lpstr>
      <vt:lpstr>White with Courier font for code slides</vt:lpstr>
      <vt:lpstr>Using DAC’s to Develop, Deploy and Manage SQL Server and SQL Azure Databases</vt:lpstr>
      <vt:lpstr>Data-tier Applications</vt:lpstr>
      <vt:lpstr>Key Messages</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SQL Server 2008 R2 Update for Developers Part I - SQL Server 2008 Review</dc:title>
  <dc:creator/>
  <dc:description>This first presentation in a two-part series provides a review of the improvements in SQL Server 2008 from a developer perspective in the context of Microsoft's overall strategy for Software-plus-Services (S+S).
by rdoherty</dc:description>
  <cp:lastModifiedBy/>
  <cp:revision>1</cp:revision>
  <dcterms:created xsi:type="dcterms:W3CDTF">2010-01-20T19:30:26Z</dcterms:created>
  <dcterms:modified xsi:type="dcterms:W3CDTF">2011-07-11T18:10:58Z</dcterms:modified>
  <cp:version>2.0</cp:version>
</cp:coreProperties>
</file>