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6B27-583F-4E01-82D2-D0DD3F392F22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6607-117A-4B4F-8208-09E91CF7C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50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6B27-583F-4E01-82D2-D0DD3F392F22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6607-117A-4B4F-8208-09E91CF7C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97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6B27-583F-4E01-82D2-D0DD3F392F22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6607-117A-4B4F-8208-09E91CF7C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87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6B27-583F-4E01-82D2-D0DD3F392F22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6607-117A-4B4F-8208-09E91CF7C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90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6B27-583F-4E01-82D2-D0DD3F392F22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6607-117A-4B4F-8208-09E91CF7C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64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6B27-583F-4E01-82D2-D0DD3F392F22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6607-117A-4B4F-8208-09E91CF7C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59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6B27-583F-4E01-82D2-D0DD3F392F22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6607-117A-4B4F-8208-09E91CF7C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38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6B27-583F-4E01-82D2-D0DD3F392F22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6607-117A-4B4F-8208-09E91CF7C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49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6B27-583F-4E01-82D2-D0DD3F392F22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6607-117A-4B4F-8208-09E91CF7C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35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6B27-583F-4E01-82D2-D0DD3F392F22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6607-117A-4B4F-8208-09E91CF7C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04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6B27-583F-4E01-82D2-D0DD3F392F22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6607-117A-4B4F-8208-09E91CF7C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13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96B27-583F-4E01-82D2-D0DD3F392F22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F6607-117A-4B4F-8208-09E91CF7C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79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Implementing Parent &amp; Child Process to do a task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AutoShape 2" descr="https://www.lifewire.com/thmb/N5Xyej4NKI4jYYy4mbnk4mdb4j0=/650x0/filters:no_upscale():max_bytes(150000):strip_icc():format(webp)/001_install-ubuntu-linux-windows-10-steps-2202108-52f610de81a9470fb085d7cb0d916489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140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08D052-B9FC-47A6-B082-97023B3228C7}"/>
              </a:ext>
            </a:extLst>
          </p:cNvPr>
          <p:cNvSpPr txBox="1"/>
          <p:nvPr/>
        </p:nvSpPr>
        <p:spPr>
          <a:xfrm>
            <a:off x="1229360" y="729963"/>
            <a:ext cx="9448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//creates shared memory segment with key 2345, having size 1024 bytes. IPC_CREAT is used to create the shared segment if it does not exist. 0666 are the permissions on the shared segment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"Key of shared memory is %d\n"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shmid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shared_memory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shmat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(shmid,NULL,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 </a:t>
            </a:r>
          </a:p>
          <a:p>
            <a:pPr algn="just"/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//process attached to shared memory segment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"Process attached at %p\n"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shared_memory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 </a:t>
            </a:r>
          </a:p>
          <a:p>
            <a:pPr algn="just"/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//this prints the address where the segment is attached with this process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"Enter some data to write to shared memory\n"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read(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,buff,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100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//get some input from user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strcpy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shared_memory,buff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//data written to shared memory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"You wrote : %s\n"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,(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char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*)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shared_memory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C9CF5-8C1F-4AB5-B3CE-5DCC44CF7287}"/>
              </a:ext>
            </a:extLst>
          </p:cNvPr>
          <p:cNvSpPr txBox="1"/>
          <p:nvPr/>
        </p:nvSpPr>
        <p:spPr>
          <a:xfrm>
            <a:off x="1229360" y="4353898"/>
            <a:ext cx="6197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</a:t>
            </a:r>
          </a:p>
          <a:p>
            <a:endParaRPr lang="en-US" dirty="0"/>
          </a:p>
          <a:p>
            <a:r>
              <a:rPr lang="en-US" dirty="0"/>
              <a:t>Key of shared memory is 0</a:t>
            </a:r>
          </a:p>
          <a:p>
            <a:r>
              <a:rPr lang="en-US" dirty="0"/>
              <a:t>Process attached at 0x7ffe040fb000</a:t>
            </a:r>
          </a:p>
          <a:p>
            <a:r>
              <a:rPr lang="en-US" dirty="0"/>
              <a:t>Enter some data to write to shared memory </a:t>
            </a:r>
          </a:p>
          <a:p>
            <a:r>
              <a:rPr lang="en-US" dirty="0"/>
              <a:t>Hello World</a:t>
            </a:r>
          </a:p>
          <a:p>
            <a:r>
              <a:rPr lang="en-US" dirty="0"/>
              <a:t>You wrote: Hello World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3721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ED41C9-5F87-41A4-8F5E-C6BD188FA609}"/>
              </a:ext>
            </a:extLst>
          </p:cNvPr>
          <p:cNvSpPr txBox="1"/>
          <p:nvPr/>
        </p:nvSpPr>
        <p:spPr>
          <a:xfrm>
            <a:off x="944880" y="396806"/>
            <a:ext cx="900176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Program 2: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This program attaches itself to the shared memory segment created in Program 1, and it reads the content of the shared memory.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#include&lt;stdio.h&gt;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#include&lt;stdlib.h&gt;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#include&lt;unistd.h&gt;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#include&lt;sys/shm.h&gt;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#include&lt;string.h&gt;  </a:t>
            </a: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main()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*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shared_memory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char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buff[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100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];  </a:t>
            </a: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shmid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shmid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shmget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key_t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2345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1024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0666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"Key of shared memory is %d\n"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shmid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shared_memory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shmat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(shmid,NULL,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//process attached to shared memory segment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"Process attached at %p\n"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shared_memory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"Data read from shared memory is : %s\n"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,(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char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*)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shared_memory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4B6DFD-B94B-47E1-8229-0840069914AA}"/>
              </a:ext>
            </a:extLst>
          </p:cNvPr>
          <p:cNvSpPr txBox="1"/>
          <p:nvPr/>
        </p:nvSpPr>
        <p:spPr>
          <a:xfrm>
            <a:off x="5598160" y="1951672"/>
            <a:ext cx="6197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</a:t>
            </a:r>
          </a:p>
          <a:p>
            <a:endParaRPr lang="en-US" dirty="0"/>
          </a:p>
          <a:p>
            <a:r>
              <a:rPr lang="en-US" dirty="0"/>
              <a:t>Key of shared memory is 0</a:t>
            </a:r>
          </a:p>
          <a:p>
            <a:r>
              <a:rPr lang="en-US" dirty="0"/>
              <a:t>Process attached at 0x7f76b4292000</a:t>
            </a:r>
          </a:p>
          <a:p>
            <a:r>
              <a:rPr lang="en-US" dirty="0"/>
              <a:t>Data read from shared memory is: Hello World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22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037579-A8E8-42E8-B157-0DAA4A938CD3}"/>
              </a:ext>
            </a:extLst>
          </p:cNvPr>
          <p:cNvSpPr txBox="1"/>
          <p:nvPr/>
        </p:nvSpPr>
        <p:spPr>
          <a:xfrm>
            <a:off x="609600" y="7957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IPC using Message Queues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78A694-6703-4AFC-8E37-B0F4097B7C86}"/>
              </a:ext>
            </a:extLst>
          </p:cNvPr>
          <p:cNvSpPr txBox="1"/>
          <p:nvPr/>
        </p:nvSpPr>
        <p:spPr>
          <a:xfrm>
            <a:off x="609600" y="1487716"/>
            <a:ext cx="11663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 message queue is a linked list of messages stored within the kernel and identified by a message queue identifier. Below are the following steps to perform communication using message queues</a:t>
            </a:r>
            <a:endParaRPr lang="en-IN" dirty="0"/>
          </a:p>
        </p:txBody>
      </p:sp>
      <p:pic>
        <p:nvPicPr>
          <p:cNvPr id="7170" name="Picture 2" descr="IPC using Message Queues">
            <a:extLst>
              <a:ext uri="{FF2B5EF4-FFF2-40B4-BE49-F238E27FC236}">
                <a16:creationId xmlns:a16="http://schemas.microsoft.com/office/drawing/2014/main" id="{75552317-009F-4A18-A3AA-0BC1516CD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190" y="2671763"/>
            <a:ext cx="47625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892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AE0934-CCAA-45F9-A29A-DAB3D6AAD2E2}"/>
              </a:ext>
            </a:extLst>
          </p:cNvPr>
          <p:cNvSpPr txBox="1"/>
          <p:nvPr/>
        </p:nvSpPr>
        <p:spPr>
          <a:xfrm>
            <a:off x="467360" y="541615"/>
            <a:ext cx="106476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 new queue is created or an existing queue opened by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-bold"/>
              </a:rPr>
              <a:t>msgget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New messages are added to the end of a queue by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-bold"/>
              </a:rPr>
              <a:t>msgsnd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 Every message has a positive long integer type field, a non-negative length, and the actual data bytes (corresponding to the length), all specified to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msgsnd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() when the message is added to a queue.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Messages are fetched from a queue by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-bold"/>
              </a:rPr>
              <a:t>msgrcv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 We don't have to fetch the messages in a first-in, first-out order. Instead, we can fetch messages based on their type field. All processes can exchange information through access to a common system message queue. The sending process places a message onto a queue that another process can read. Each message is given an identification or type so that processes can select the appropriate message. The process must share a common key to gain access to the queue in the first place.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Perform control operations on the message queue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-bold"/>
              </a:rPr>
              <a:t>msgctl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770D5-A68A-4E1B-BAE0-75EE316D49DE}"/>
              </a:ext>
            </a:extLst>
          </p:cNvPr>
          <p:cNvSpPr txBox="1"/>
          <p:nvPr/>
        </p:nvSpPr>
        <p:spPr>
          <a:xfrm>
            <a:off x="680720" y="3586540"/>
            <a:ext cx="107899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Program 1: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 Let's write a program for IPC using Message Queues to send data to a message queue.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#include&lt;stdlib.h&gt;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#include&lt;stdio.h&gt;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#include&lt;string.h&gt;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#include&lt;unistd.h&gt;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#include&lt;sys/types.h&gt;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#include&lt;sys/ipc.h&gt;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#include&lt;sys/msg.h&gt;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#define MAX_TEXT 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512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//maximum length of the message that can be sent allowed</a:t>
            </a: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02338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299912-A344-4E3D-B00C-44AE6EC3D1AD}"/>
              </a:ext>
            </a:extLst>
          </p:cNvPr>
          <p:cNvSpPr txBox="1"/>
          <p:nvPr/>
        </p:nvSpPr>
        <p:spPr>
          <a:xfrm>
            <a:off x="965200" y="770553"/>
            <a:ext cx="1064768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struct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my_msg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long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msg_type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char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some_text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[MAX_TEXT];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};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main()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running=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msgid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struct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my_msg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some_data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char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buffer[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50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]; 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//array to store user input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msgid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msgget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key_t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14534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0666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|IPC_CREAT);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if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msgid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== -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 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 -1 means the message queue is not created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"Error in creating queue\n"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exit(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</a:t>
            </a:r>
          </a:p>
        </p:txBody>
      </p:sp>
    </p:spTree>
    <p:extLst>
      <p:ext uri="{BB962C8B-B14F-4D97-AF65-F5344CB8AC3E}">
        <p14:creationId xmlns:p14="http://schemas.microsoft.com/office/powerpoint/2010/main" val="4129111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B3D3F3-1635-4C1F-B0B0-64792447BFAC}"/>
              </a:ext>
            </a:extLst>
          </p:cNvPr>
          <p:cNvSpPr txBox="1"/>
          <p:nvPr/>
        </p:nvSpPr>
        <p:spPr>
          <a:xfrm>
            <a:off x="1473200" y="733703"/>
            <a:ext cx="699008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while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(running)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"Enter some text:\n"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fgets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(buffer,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50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,stdin);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some_data.msg_type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strcpy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some_data.some_text,buffer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if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msgsnd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msgid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,(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*)&amp;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some_data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 MAX_TEXT,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)==-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 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 </a:t>
            </a:r>
            <a:r>
              <a:rPr lang="en-IN" b="0" i="0" dirty="0" err="1">
                <a:solidFill>
                  <a:srgbClr val="008200"/>
                </a:solidFill>
                <a:effectLst/>
                <a:latin typeface="inter-regular"/>
              </a:rPr>
              <a:t>msgsnd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 returns -1 if the message is not sent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inter-regular"/>
              </a:rPr>
              <a:t>Msg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 not sent\n"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if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strncmp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(buffer,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"end"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)==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        running=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}  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D0A065-4496-4770-8517-2297F18E5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195" y="3242309"/>
            <a:ext cx="4205605" cy="215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28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52EB97-DEAF-4697-8D80-AD5C343EA1A6}"/>
              </a:ext>
            </a:extLst>
          </p:cNvPr>
          <p:cNvSpPr txBox="1"/>
          <p:nvPr/>
        </p:nvSpPr>
        <p:spPr>
          <a:xfrm>
            <a:off x="1127760" y="474345"/>
            <a:ext cx="9144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Now, let's write a program for IPC using Message Queues to receive or read message from the above created message queue.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#include&lt;stdlib.h&gt;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#include&lt;stdio.h&gt;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#include&lt;string.h&gt;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#include&lt;unistd.h&gt;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#include&lt;sys/types.h&gt;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#include&lt;sys/ipc.h&gt;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#include&lt;sys/msg.h&gt;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struct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my_msg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long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msg_type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char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some_text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[BUFSIZ];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};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main()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running=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msgid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struct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my_msg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some_data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long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msg_to_rec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msgid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msgget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key_t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12345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0666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|IPC_CREAT);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the following output.</a:t>
            </a:r>
          </a:p>
        </p:txBody>
      </p:sp>
    </p:spTree>
    <p:extLst>
      <p:ext uri="{BB962C8B-B14F-4D97-AF65-F5344CB8AC3E}">
        <p14:creationId xmlns:p14="http://schemas.microsoft.com/office/powerpoint/2010/main" val="3390826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868CD6-6385-4FB4-812B-943B072D5B21}"/>
              </a:ext>
            </a:extLst>
          </p:cNvPr>
          <p:cNvSpPr txBox="1"/>
          <p:nvPr/>
        </p:nvSpPr>
        <p:spPr>
          <a:xfrm>
            <a:off x="1117600" y="1098401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while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(running)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msgrcv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msgid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,(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*)&amp;some_data,BUFSIZ,msg_to_rec,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             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"Data received: %s\n"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some_data.some_text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if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strncmp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(some_data.some_text,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"end"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)==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        running=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msgctl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(msgid,IPC_RMID,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}  </a:t>
            </a:r>
          </a:p>
          <a:p>
            <a:pPr algn="just"/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Output</a:t>
            </a:r>
            <a:endParaRPr lang="en-IN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The above code gives </a:t>
            </a:r>
            <a:endParaRPr lang="en-IN" dirty="0"/>
          </a:p>
        </p:txBody>
      </p:sp>
      <p:pic>
        <p:nvPicPr>
          <p:cNvPr id="9218" name="Picture 2" descr="IPC using Message Queues">
            <a:extLst>
              <a:ext uri="{FF2B5EF4-FFF2-40B4-BE49-F238E27FC236}">
                <a16:creationId xmlns:a16="http://schemas.microsoft.com/office/drawing/2014/main" id="{4118E24D-9E45-4CBE-B122-9D39EBBA0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95333"/>
            <a:ext cx="4561840" cy="229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18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8A4D4F-BF83-4303-9710-D72B1B2DB674}"/>
              </a:ext>
            </a:extLst>
          </p:cNvPr>
          <p:cNvSpPr txBox="1"/>
          <p:nvPr/>
        </p:nvSpPr>
        <p:spPr>
          <a:xfrm>
            <a:off x="873760" y="575995"/>
            <a:ext cx="1058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1. Write a program to find sum of even numbers in parent process and sum of odd numbers in child process.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AAD86-A701-45B5-B5CD-3655F4BBF4E2}"/>
              </a:ext>
            </a:extLst>
          </p:cNvPr>
          <p:cNvSpPr txBox="1"/>
          <p:nvPr/>
        </p:nvSpPr>
        <p:spPr>
          <a:xfrm>
            <a:off x="1188720" y="1127215"/>
            <a:ext cx="8890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 C++ program to demonstrate calculation in parent and</a:t>
            </a:r>
          </a:p>
          <a:p>
            <a:r>
              <a:rPr lang="en-IN" dirty="0"/>
              <a:t>// child processes using fork()</a:t>
            </a:r>
          </a:p>
          <a:p>
            <a:r>
              <a:rPr lang="en-IN" dirty="0"/>
              <a:t>#include &lt;iostream&gt;</a:t>
            </a:r>
          </a:p>
          <a:p>
            <a:r>
              <a:rPr lang="en-IN" dirty="0"/>
              <a:t>#include &lt;</a:t>
            </a:r>
            <a:r>
              <a:rPr lang="en-IN" dirty="0" err="1"/>
              <a:t>unistd.h</a:t>
            </a:r>
            <a:r>
              <a:rPr lang="en-IN" dirty="0"/>
              <a:t>&gt;</a:t>
            </a:r>
          </a:p>
          <a:p>
            <a:r>
              <a:rPr lang="en-IN" dirty="0"/>
              <a:t>using namespace std;</a:t>
            </a:r>
          </a:p>
          <a:p>
            <a:endParaRPr lang="en-IN" dirty="0"/>
          </a:p>
          <a:p>
            <a:r>
              <a:rPr lang="en-IN" dirty="0"/>
              <a:t>// Driver code</a:t>
            </a:r>
          </a:p>
          <a:p>
            <a:r>
              <a:rPr lang="en-IN" dirty="0"/>
              <a:t>int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int a[10] = { 1, 2, 3, 4, 5, 6, 7, 8, 9, 10 };</a:t>
            </a:r>
          </a:p>
          <a:p>
            <a:r>
              <a:rPr lang="en-IN" dirty="0"/>
              <a:t>	int </a:t>
            </a:r>
            <a:r>
              <a:rPr lang="en-IN" dirty="0" err="1"/>
              <a:t>sumOdd</a:t>
            </a:r>
            <a:r>
              <a:rPr lang="en-IN" dirty="0"/>
              <a:t> = 0, </a:t>
            </a:r>
            <a:r>
              <a:rPr lang="en-IN" dirty="0" err="1"/>
              <a:t>sumEven</a:t>
            </a:r>
            <a:r>
              <a:rPr lang="en-IN" dirty="0"/>
              <a:t> = 0, n,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r>
              <a:rPr lang="en-IN" dirty="0"/>
              <a:t>	n = fork();</a:t>
            </a:r>
          </a:p>
          <a:p>
            <a:endParaRPr lang="en-IN" dirty="0"/>
          </a:p>
          <a:p>
            <a:r>
              <a:rPr lang="en-IN" dirty="0"/>
              <a:t>	// Checking if n is not 0</a:t>
            </a:r>
          </a:p>
          <a:p>
            <a:r>
              <a:rPr lang="en-IN" dirty="0"/>
              <a:t>	if (n &gt; 0) {</a:t>
            </a:r>
          </a:p>
          <a:p>
            <a:r>
              <a:rPr lang="en-IN" dirty="0"/>
              <a:t>		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10;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r>
              <a:rPr lang="en-IN" dirty="0"/>
              <a:t>			if (a[</a:t>
            </a:r>
            <a:r>
              <a:rPr lang="en-IN" dirty="0" err="1"/>
              <a:t>i</a:t>
            </a:r>
            <a:r>
              <a:rPr lang="en-IN" dirty="0"/>
              <a:t>] % 2 == 0)</a:t>
            </a:r>
          </a:p>
          <a:p>
            <a:r>
              <a:rPr lang="en-IN" dirty="0"/>
              <a:t>				</a:t>
            </a:r>
            <a:r>
              <a:rPr lang="en-IN" dirty="0" err="1"/>
              <a:t>sumEven</a:t>
            </a:r>
            <a:r>
              <a:rPr lang="en-IN" dirty="0"/>
              <a:t> = </a:t>
            </a:r>
            <a:r>
              <a:rPr lang="en-IN" dirty="0" err="1"/>
              <a:t>sumEven</a:t>
            </a:r>
            <a:r>
              <a:rPr lang="en-IN" dirty="0"/>
              <a:t> + a[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09295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2B0A24-1061-4421-9E12-7B82A6B1470F}"/>
              </a:ext>
            </a:extLst>
          </p:cNvPr>
          <p:cNvSpPr txBox="1"/>
          <p:nvPr/>
        </p:nvSpPr>
        <p:spPr>
          <a:xfrm>
            <a:off x="1016000" y="685979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cout</a:t>
            </a:r>
            <a:r>
              <a:rPr lang="en-IN" dirty="0"/>
              <a:t> &lt;&lt; "Parent process \n";</a:t>
            </a:r>
          </a:p>
          <a:p>
            <a:r>
              <a:rPr lang="en-IN" dirty="0"/>
              <a:t>		</a:t>
            </a:r>
            <a:r>
              <a:rPr lang="en-IN" dirty="0" err="1"/>
              <a:t>cout</a:t>
            </a:r>
            <a:r>
              <a:rPr lang="en-IN" dirty="0"/>
              <a:t> &lt;&lt; "Sum of even no. is " &lt;&lt; </a:t>
            </a:r>
            <a:r>
              <a:rPr lang="en-IN" dirty="0" err="1"/>
              <a:t>sumEven</a:t>
            </a:r>
            <a:r>
              <a:rPr lang="en-IN" dirty="0"/>
              <a:t> &lt;&lt; 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	}</a:t>
            </a:r>
          </a:p>
          <a:p>
            <a:endParaRPr lang="en-IN" dirty="0"/>
          </a:p>
          <a:p>
            <a:r>
              <a:rPr lang="en-IN" dirty="0"/>
              <a:t>	// If n is 0 i.e. we are in child process</a:t>
            </a:r>
          </a:p>
          <a:p>
            <a:r>
              <a:rPr lang="en-IN" dirty="0"/>
              <a:t>	else {</a:t>
            </a:r>
          </a:p>
          <a:p>
            <a:r>
              <a:rPr lang="en-IN" dirty="0"/>
              <a:t>		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10;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r>
              <a:rPr lang="en-IN" dirty="0"/>
              <a:t>			if (a[</a:t>
            </a:r>
            <a:r>
              <a:rPr lang="en-IN" dirty="0" err="1"/>
              <a:t>i</a:t>
            </a:r>
            <a:r>
              <a:rPr lang="en-IN" dirty="0"/>
              <a:t>] % 2 != 0)</a:t>
            </a:r>
          </a:p>
          <a:p>
            <a:r>
              <a:rPr lang="en-IN" dirty="0"/>
              <a:t>				</a:t>
            </a:r>
            <a:r>
              <a:rPr lang="en-IN" dirty="0" err="1"/>
              <a:t>sumOdd</a:t>
            </a:r>
            <a:r>
              <a:rPr lang="en-IN" dirty="0"/>
              <a:t> = </a:t>
            </a:r>
            <a:r>
              <a:rPr lang="en-IN" dirty="0" err="1"/>
              <a:t>sumOdd</a:t>
            </a:r>
            <a:r>
              <a:rPr lang="en-IN" dirty="0"/>
              <a:t> + a[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	</a:t>
            </a:r>
            <a:r>
              <a:rPr lang="en-IN" dirty="0" err="1"/>
              <a:t>cout</a:t>
            </a:r>
            <a:r>
              <a:rPr lang="en-IN" dirty="0"/>
              <a:t> &lt;&lt; "Child process \n";</a:t>
            </a:r>
          </a:p>
          <a:p>
            <a:r>
              <a:rPr lang="en-IN" dirty="0"/>
              <a:t>		</a:t>
            </a:r>
            <a:r>
              <a:rPr lang="en-IN" dirty="0" err="1"/>
              <a:t>cout</a:t>
            </a:r>
            <a:r>
              <a:rPr lang="en-IN" dirty="0"/>
              <a:t> &lt;&lt; "\</a:t>
            </a:r>
            <a:r>
              <a:rPr lang="en-IN" dirty="0" err="1"/>
              <a:t>nSum</a:t>
            </a:r>
            <a:r>
              <a:rPr lang="en-IN" dirty="0"/>
              <a:t> of odd no. is " &lt;&lt; </a:t>
            </a:r>
            <a:r>
              <a:rPr lang="en-IN" dirty="0" err="1"/>
              <a:t>sumOdd</a:t>
            </a:r>
            <a:r>
              <a:rPr lang="en-IN" dirty="0"/>
              <a:t> &lt;&lt; 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	return 0;</a:t>
            </a:r>
          </a:p>
          <a:p>
            <a:r>
              <a:rPr lang="en-IN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D6A32-C5B1-4E0B-9E4C-1D7D7B6AF7C5}"/>
              </a:ext>
            </a:extLst>
          </p:cNvPr>
          <p:cNvSpPr txBox="1"/>
          <p:nvPr/>
        </p:nvSpPr>
        <p:spPr>
          <a:xfrm>
            <a:off x="7863840" y="2216557"/>
            <a:ext cx="33121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Output: </a:t>
            </a:r>
          </a:p>
          <a:p>
            <a:endParaRPr lang="en-US" dirty="0"/>
          </a:p>
          <a:p>
            <a:r>
              <a:rPr lang="en-US" dirty="0"/>
              <a:t>Parent process </a:t>
            </a:r>
          </a:p>
          <a:p>
            <a:r>
              <a:rPr lang="en-US" dirty="0"/>
              <a:t>Sum of even no. is 30</a:t>
            </a:r>
          </a:p>
          <a:p>
            <a:r>
              <a:rPr lang="en-US" dirty="0"/>
              <a:t>Child process </a:t>
            </a:r>
          </a:p>
          <a:p>
            <a:r>
              <a:rPr lang="en-US" dirty="0"/>
              <a:t>Sum of odd no. is 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389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C16C14-3B84-4A14-97FE-1B62DD822D6B}"/>
              </a:ext>
            </a:extLst>
          </p:cNvPr>
          <p:cNvSpPr txBox="1"/>
          <p:nvPr/>
        </p:nvSpPr>
        <p:spPr>
          <a:xfrm>
            <a:off x="934720" y="451396"/>
            <a:ext cx="10769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u="none" strike="noStrike" dirty="0">
                <a:solidFill>
                  <a:srgbClr val="48525C"/>
                </a:solidFill>
                <a:effectLst/>
                <a:latin typeface="Barlow" panose="020B0604020202020204" pitchFamily="2" charset="0"/>
              </a:rPr>
              <a:t>2. Implement the C program to accept n integers to be sorted. Main function creates child</a:t>
            </a:r>
          </a:p>
          <a:p>
            <a:pPr algn="l" fontAlgn="base"/>
            <a:r>
              <a:rPr lang="en-US" b="0" i="0" u="none" strike="noStrike" dirty="0">
                <a:solidFill>
                  <a:srgbClr val="48525C"/>
                </a:solidFill>
                <a:effectLst/>
                <a:latin typeface="Barlow" panose="020B0604020202020204" pitchFamily="2" charset="0"/>
              </a:rPr>
              <a:t>process using fork system call. Parent process sorts the integers using bubble sort and waits for child process using wait system call. Child process sorts the integers using insertion sort.</a:t>
            </a:r>
          </a:p>
          <a:p>
            <a:pPr algn="l" fontAlgn="base"/>
            <a:endParaRPr lang="en-US" b="0" i="0" u="none" strike="noStrike" dirty="0">
              <a:solidFill>
                <a:srgbClr val="48525C"/>
              </a:solidFill>
              <a:effectLst/>
              <a:latin typeface="Barlow" panose="020B06040202020202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4DD4FF-1209-40C8-A8F7-5973427820F5}"/>
              </a:ext>
            </a:extLst>
          </p:cNvPr>
          <p:cNvSpPr txBox="1"/>
          <p:nvPr/>
        </p:nvSpPr>
        <p:spPr>
          <a:xfrm>
            <a:off x="2506720" y="1556841"/>
            <a:ext cx="842403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#include&lt;stdio.h&gt;</a:t>
            </a:r>
          </a:p>
          <a:p>
            <a:r>
              <a:rPr lang="en-IN" dirty="0"/>
              <a:t>#include&lt;sys/types.h&gt;</a:t>
            </a:r>
          </a:p>
          <a:p>
            <a:r>
              <a:rPr lang="en-IN" dirty="0"/>
              <a:t>#include&lt;unistd.h&gt;</a:t>
            </a:r>
          </a:p>
          <a:p>
            <a:r>
              <a:rPr lang="en-IN" dirty="0"/>
              <a:t>#include&lt;stdlib.h&gt;	</a:t>
            </a:r>
          </a:p>
          <a:p>
            <a:r>
              <a:rPr lang="en-IN" dirty="0"/>
              <a:t>void </a:t>
            </a:r>
            <a:r>
              <a:rPr lang="en-IN" dirty="0" err="1"/>
              <a:t>bubblesort</a:t>
            </a:r>
            <a:r>
              <a:rPr lang="en-IN" dirty="0"/>
              <a:t>(int </a:t>
            </a:r>
            <a:r>
              <a:rPr lang="en-IN" dirty="0" err="1"/>
              <a:t>arr</a:t>
            </a:r>
            <a:r>
              <a:rPr lang="en-IN" dirty="0"/>
              <a:t>[30],int n)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int </a:t>
            </a:r>
            <a:r>
              <a:rPr lang="en-IN" dirty="0" err="1"/>
              <a:t>i,j,temp</a:t>
            </a:r>
            <a:r>
              <a:rPr lang="en-IN" dirty="0"/>
              <a:t>;</a:t>
            </a:r>
          </a:p>
          <a:p>
            <a:r>
              <a:rPr lang="en-IN" dirty="0"/>
              <a:t>	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n;i</a:t>
            </a:r>
            <a:r>
              <a:rPr lang="en-IN" dirty="0"/>
              <a:t>++)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for(j=0;j&lt;n-1;j++)</a:t>
            </a:r>
          </a:p>
          <a:p>
            <a:r>
              <a:rPr lang="en-IN" dirty="0"/>
              <a:t>		{</a:t>
            </a:r>
          </a:p>
          <a:p>
            <a:r>
              <a:rPr lang="en-IN" dirty="0"/>
              <a:t>			if(</a:t>
            </a:r>
            <a:r>
              <a:rPr lang="en-IN" dirty="0" err="1"/>
              <a:t>arr</a:t>
            </a:r>
            <a:r>
              <a:rPr lang="en-IN" dirty="0"/>
              <a:t>[j]&gt;</a:t>
            </a:r>
            <a:r>
              <a:rPr lang="en-IN" dirty="0" err="1"/>
              <a:t>arr</a:t>
            </a:r>
            <a:r>
              <a:rPr lang="en-IN" dirty="0"/>
              <a:t>[j+1])</a:t>
            </a:r>
          </a:p>
          <a:p>
            <a:r>
              <a:rPr lang="en-IN" dirty="0"/>
              <a:t>			{</a:t>
            </a:r>
          </a:p>
          <a:p>
            <a:r>
              <a:rPr lang="en-IN" dirty="0"/>
              <a:t>				temp=</a:t>
            </a:r>
            <a:r>
              <a:rPr lang="en-IN" dirty="0" err="1"/>
              <a:t>arr</a:t>
            </a:r>
            <a:r>
              <a:rPr lang="en-IN" dirty="0"/>
              <a:t>[j];</a:t>
            </a:r>
          </a:p>
          <a:p>
            <a:r>
              <a:rPr lang="en-IN" dirty="0"/>
              <a:t>				</a:t>
            </a:r>
            <a:r>
              <a:rPr lang="en-IN" dirty="0" err="1"/>
              <a:t>arr</a:t>
            </a:r>
            <a:r>
              <a:rPr lang="en-IN" dirty="0"/>
              <a:t>[j]=</a:t>
            </a:r>
            <a:r>
              <a:rPr lang="en-IN" dirty="0" err="1"/>
              <a:t>arr</a:t>
            </a:r>
            <a:r>
              <a:rPr lang="en-IN" dirty="0"/>
              <a:t>[j+1];</a:t>
            </a:r>
          </a:p>
          <a:p>
            <a:r>
              <a:rPr lang="en-IN" dirty="0"/>
              <a:t>				</a:t>
            </a:r>
            <a:r>
              <a:rPr lang="en-IN" dirty="0" err="1"/>
              <a:t>arr</a:t>
            </a:r>
            <a:r>
              <a:rPr lang="en-IN" dirty="0"/>
              <a:t>[j+1]=temp;</a:t>
            </a:r>
          </a:p>
          <a:p>
            <a:r>
              <a:rPr lang="en-IN" dirty="0"/>
              <a:t>			}		}	}}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809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57AE8F-B954-4F51-BF22-9CBFA7D264EC}"/>
              </a:ext>
            </a:extLst>
          </p:cNvPr>
          <p:cNvSpPr txBox="1"/>
          <p:nvPr/>
        </p:nvSpPr>
        <p:spPr>
          <a:xfrm>
            <a:off x="798786" y="1133009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void </a:t>
            </a:r>
            <a:r>
              <a:rPr lang="en-IN" dirty="0" err="1"/>
              <a:t>insertionsort</a:t>
            </a:r>
            <a:r>
              <a:rPr lang="en-IN" dirty="0"/>
              <a:t>(int </a:t>
            </a:r>
            <a:r>
              <a:rPr lang="en-IN" dirty="0" err="1"/>
              <a:t>arr</a:t>
            </a:r>
            <a:r>
              <a:rPr lang="en-IN" dirty="0"/>
              <a:t>[30], int n) 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    int </a:t>
            </a:r>
            <a:r>
              <a:rPr lang="en-IN" dirty="0" err="1"/>
              <a:t>i</a:t>
            </a:r>
            <a:r>
              <a:rPr lang="en-IN" dirty="0"/>
              <a:t>, j, temp;  </a:t>
            </a:r>
          </a:p>
          <a:p>
            <a:r>
              <a:rPr lang="en-IN" dirty="0"/>
              <a:t>    for (</a:t>
            </a:r>
            <a:r>
              <a:rPr lang="en-IN" dirty="0" err="1"/>
              <a:t>i</a:t>
            </a:r>
            <a:r>
              <a:rPr lang="en-IN" dirty="0"/>
              <a:t> = 1; </a:t>
            </a:r>
            <a:r>
              <a:rPr lang="en-IN" dirty="0" err="1"/>
              <a:t>i</a:t>
            </a:r>
            <a:r>
              <a:rPr lang="en-IN" dirty="0"/>
              <a:t> &lt; n; </a:t>
            </a:r>
            <a:r>
              <a:rPr lang="en-IN" dirty="0" err="1"/>
              <a:t>i</a:t>
            </a:r>
            <a:r>
              <a:rPr lang="en-IN" dirty="0"/>
              <a:t>++) {  </a:t>
            </a:r>
          </a:p>
          <a:p>
            <a:r>
              <a:rPr lang="en-IN" dirty="0"/>
              <a:t>        temp = 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];  </a:t>
            </a:r>
          </a:p>
          <a:p>
            <a:r>
              <a:rPr lang="en-IN" dirty="0"/>
              <a:t>        j = </a:t>
            </a:r>
            <a:r>
              <a:rPr lang="en-IN" dirty="0" err="1"/>
              <a:t>i</a:t>
            </a:r>
            <a:r>
              <a:rPr lang="en-IN" dirty="0"/>
              <a:t> - 1; 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      while(j&gt;=0 &amp;&amp; temp &lt;= </a:t>
            </a:r>
            <a:r>
              <a:rPr lang="en-IN" dirty="0" err="1"/>
              <a:t>arr</a:t>
            </a:r>
            <a:r>
              <a:rPr lang="en-IN" dirty="0"/>
              <a:t>[j]) </a:t>
            </a:r>
          </a:p>
          <a:p>
            <a:r>
              <a:rPr lang="en-IN" dirty="0"/>
              <a:t>        {    </a:t>
            </a:r>
          </a:p>
          <a:p>
            <a:r>
              <a:rPr lang="en-IN" dirty="0"/>
              <a:t>            </a:t>
            </a:r>
            <a:r>
              <a:rPr lang="en-IN" dirty="0" err="1"/>
              <a:t>arr</a:t>
            </a:r>
            <a:r>
              <a:rPr lang="en-IN" dirty="0"/>
              <a:t>[j+1] = </a:t>
            </a:r>
            <a:r>
              <a:rPr lang="en-IN" dirty="0" err="1"/>
              <a:t>arr</a:t>
            </a:r>
            <a:r>
              <a:rPr lang="en-IN" dirty="0"/>
              <a:t>[j];     </a:t>
            </a:r>
          </a:p>
          <a:p>
            <a:r>
              <a:rPr lang="en-IN" dirty="0"/>
              <a:t>            j = j-1;    </a:t>
            </a:r>
          </a:p>
          <a:p>
            <a:r>
              <a:rPr lang="en-IN" dirty="0"/>
              <a:t>        }    </a:t>
            </a:r>
          </a:p>
          <a:p>
            <a:r>
              <a:rPr lang="en-IN" dirty="0"/>
              <a:t>        </a:t>
            </a:r>
            <a:r>
              <a:rPr lang="en-IN" dirty="0" err="1"/>
              <a:t>arr</a:t>
            </a:r>
            <a:r>
              <a:rPr lang="en-IN" dirty="0"/>
              <a:t>[j+1] = temp;    </a:t>
            </a:r>
          </a:p>
          <a:p>
            <a:r>
              <a:rPr lang="en-IN" dirty="0"/>
              <a:t>    }  </a:t>
            </a:r>
          </a:p>
          <a:p>
            <a:r>
              <a:rPr lang="en-IN" dirty="0"/>
              <a:t>}  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58E9E-68C0-4838-BAED-9A320AA2FC30}"/>
              </a:ext>
            </a:extLst>
          </p:cNvPr>
          <p:cNvSpPr txBox="1"/>
          <p:nvPr/>
        </p:nvSpPr>
        <p:spPr>
          <a:xfrm>
            <a:off x="5612525" y="593425"/>
            <a:ext cx="691580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void fork1()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	int </a:t>
            </a:r>
            <a:r>
              <a:rPr lang="en-IN" dirty="0" err="1"/>
              <a:t>arr</a:t>
            </a:r>
            <a:r>
              <a:rPr lang="en-IN" dirty="0"/>
              <a:t>[25],arr1[25],</a:t>
            </a:r>
            <a:r>
              <a:rPr lang="en-IN" dirty="0" err="1"/>
              <a:t>n,i,status</a:t>
            </a:r>
            <a:r>
              <a:rPr lang="en-IN" dirty="0"/>
              <a:t>;</a:t>
            </a:r>
          </a:p>
          <a:p>
            <a:r>
              <a:rPr lang="en-IN" dirty="0"/>
              <a:t> 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nEnter</a:t>
            </a:r>
            <a:r>
              <a:rPr lang="en-IN" dirty="0"/>
              <a:t> the no of values in array :");</a:t>
            </a:r>
          </a:p>
          <a:p>
            <a:r>
              <a:rPr lang="en-IN" dirty="0"/>
              <a:t> 	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d",&amp;n</a:t>
            </a:r>
            <a:r>
              <a:rPr lang="en-IN" dirty="0"/>
              <a:t>);</a:t>
            </a:r>
          </a:p>
          <a:p>
            <a:r>
              <a:rPr lang="en-IN" dirty="0"/>
              <a:t> 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nEnter</a:t>
            </a:r>
            <a:r>
              <a:rPr lang="en-IN" dirty="0"/>
              <a:t> the array elements :");</a:t>
            </a:r>
          </a:p>
          <a:p>
            <a:r>
              <a:rPr lang="en-IN" dirty="0"/>
              <a:t> 	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n;i</a:t>
            </a:r>
            <a:r>
              <a:rPr lang="en-IN" dirty="0"/>
              <a:t>++)</a:t>
            </a:r>
          </a:p>
          <a:p>
            <a:r>
              <a:rPr lang="en-IN" dirty="0"/>
              <a:t>    		</a:t>
            </a:r>
            <a:r>
              <a:rPr lang="en-IN" dirty="0" err="1"/>
              <a:t>scanf</a:t>
            </a:r>
            <a:r>
              <a:rPr lang="en-IN" dirty="0"/>
              <a:t>("%d",&amp;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r>
              <a:rPr lang="en-IN" dirty="0"/>
              <a:t> 	int </a:t>
            </a:r>
            <a:r>
              <a:rPr lang="en-IN" dirty="0" err="1"/>
              <a:t>pid</a:t>
            </a:r>
            <a:r>
              <a:rPr lang="en-IN" dirty="0"/>
              <a:t>=fork();</a:t>
            </a:r>
          </a:p>
          <a:p>
            <a:r>
              <a:rPr lang="en-IN" dirty="0"/>
              <a:t>  	if(</a:t>
            </a:r>
            <a:r>
              <a:rPr lang="en-IN" dirty="0" err="1"/>
              <a:t>pid</a:t>
            </a:r>
            <a:r>
              <a:rPr lang="en-IN" dirty="0"/>
              <a:t>==0)</a:t>
            </a:r>
          </a:p>
          <a:p>
            <a:r>
              <a:rPr lang="en-IN" dirty="0"/>
              <a:t>   	{</a:t>
            </a:r>
          </a:p>
          <a:p>
            <a:r>
              <a:rPr lang="en-IN" dirty="0"/>
              <a:t>      		sleep(10);</a:t>
            </a:r>
          </a:p>
          <a:p>
            <a:r>
              <a:rPr lang="en-IN" dirty="0"/>
              <a:t>      	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nchild</a:t>
            </a:r>
            <a:r>
              <a:rPr lang="en-IN" dirty="0"/>
              <a:t> process\n");</a:t>
            </a:r>
          </a:p>
          <a:p>
            <a:r>
              <a:rPr lang="en-IN" dirty="0"/>
              <a:t>      		</a:t>
            </a:r>
            <a:r>
              <a:rPr lang="en-IN" dirty="0" err="1"/>
              <a:t>printf</a:t>
            </a:r>
            <a:r>
              <a:rPr lang="en-IN" dirty="0"/>
              <a:t>("child process id=%d\n",</a:t>
            </a:r>
            <a:r>
              <a:rPr lang="en-IN" dirty="0" err="1"/>
              <a:t>getpid</a:t>
            </a:r>
            <a:r>
              <a:rPr lang="en-IN" dirty="0"/>
              <a:t>());</a:t>
            </a:r>
          </a:p>
          <a:p>
            <a:r>
              <a:rPr lang="en-IN" dirty="0"/>
              <a:t>      		</a:t>
            </a:r>
            <a:r>
              <a:rPr lang="en-IN" dirty="0" err="1"/>
              <a:t>insertionsort</a:t>
            </a:r>
            <a:r>
              <a:rPr lang="en-IN" dirty="0"/>
              <a:t>(</a:t>
            </a:r>
            <a:r>
              <a:rPr lang="en-IN" dirty="0" err="1"/>
              <a:t>arr,n</a:t>
            </a:r>
            <a:r>
              <a:rPr lang="en-IN" dirty="0"/>
              <a:t>);</a:t>
            </a:r>
          </a:p>
          <a:p>
            <a:r>
              <a:rPr lang="en-IN" dirty="0"/>
              <a:t>       	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nElements</a:t>
            </a:r>
            <a:r>
              <a:rPr lang="en-IN" dirty="0"/>
              <a:t> Sorted Using </a:t>
            </a:r>
            <a:r>
              <a:rPr lang="en-IN" dirty="0" err="1"/>
              <a:t>insertionsort</a:t>
            </a:r>
            <a:r>
              <a:rPr lang="en-IN" dirty="0"/>
              <a:t>:");</a:t>
            </a:r>
          </a:p>
          <a:p>
            <a:r>
              <a:rPr lang="en-IN" dirty="0"/>
              <a:t>     		</a:t>
            </a:r>
            <a:r>
              <a:rPr lang="en-IN" dirty="0" err="1"/>
              <a:t>printf</a:t>
            </a:r>
            <a:r>
              <a:rPr lang="en-IN" dirty="0"/>
              <a:t>("\n");</a:t>
            </a:r>
          </a:p>
          <a:p>
            <a:r>
              <a:rPr lang="en-IN" dirty="0"/>
              <a:t>       		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n;i</a:t>
            </a:r>
            <a:r>
              <a:rPr lang="en-IN" dirty="0"/>
              <a:t>++)</a:t>
            </a:r>
          </a:p>
          <a:p>
            <a:r>
              <a:rPr lang="en-IN" dirty="0"/>
              <a:t>    			</a:t>
            </a:r>
            <a:r>
              <a:rPr lang="en-IN" dirty="0" err="1"/>
              <a:t>printf</a:t>
            </a:r>
            <a:r>
              <a:rPr lang="en-IN" dirty="0"/>
              <a:t>("%d,",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r>
              <a:rPr lang="en-IN" dirty="0"/>
              <a:t>    		</a:t>
            </a:r>
            <a:r>
              <a:rPr lang="en-IN" dirty="0" err="1"/>
              <a:t>printf</a:t>
            </a:r>
            <a:r>
              <a:rPr lang="en-IN" dirty="0"/>
              <a:t>("\b");</a:t>
            </a:r>
          </a:p>
          <a:p>
            <a:r>
              <a:rPr lang="en-IN" dirty="0"/>
              <a:t>     	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nparent</a:t>
            </a:r>
            <a:r>
              <a:rPr lang="en-IN" dirty="0"/>
              <a:t> process id=%d\n",</a:t>
            </a:r>
            <a:r>
              <a:rPr lang="en-IN" dirty="0" err="1"/>
              <a:t>getppid</a:t>
            </a:r>
            <a:r>
              <a:rPr lang="en-IN" dirty="0"/>
              <a:t>());</a:t>
            </a:r>
          </a:p>
          <a:p>
            <a:r>
              <a:rPr lang="en-IN" dirty="0"/>
              <a:t>     		system("</a:t>
            </a:r>
            <a:r>
              <a:rPr lang="en-IN" dirty="0" err="1"/>
              <a:t>ps</a:t>
            </a:r>
            <a:r>
              <a:rPr lang="en-IN" dirty="0"/>
              <a:t> -x");</a:t>
            </a:r>
          </a:p>
        </p:txBody>
      </p:sp>
    </p:spTree>
    <p:extLst>
      <p:ext uri="{BB962C8B-B14F-4D97-AF65-F5344CB8AC3E}">
        <p14:creationId xmlns:p14="http://schemas.microsoft.com/office/powerpoint/2010/main" val="33401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88DA06-B78F-4817-8B9D-73ABF6B4EE5D}"/>
              </a:ext>
            </a:extLst>
          </p:cNvPr>
          <p:cNvSpPr txBox="1"/>
          <p:nvPr/>
        </p:nvSpPr>
        <p:spPr>
          <a:xfrm>
            <a:off x="1351280" y="662533"/>
            <a:ext cx="609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}    </a:t>
            </a:r>
          </a:p>
          <a:p>
            <a:r>
              <a:rPr lang="en-IN" dirty="0"/>
              <a:t>      else</a:t>
            </a:r>
          </a:p>
          <a:p>
            <a:r>
              <a:rPr lang="en-IN" dirty="0"/>
              <a:t>       {</a:t>
            </a:r>
          </a:p>
          <a:p>
            <a:r>
              <a:rPr lang="en-IN" dirty="0"/>
              <a:t>     	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nparent</a:t>
            </a:r>
            <a:r>
              <a:rPr lang="en-IN" dirty="0"/>
              <a:t> process\n");</a:t>
            </a:r>
          </a:p>
          <a:p>
            <a:r>
              <a:rPr lang="en-IN" dirty="0"/>
              <a:t>     	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nparent</a:t>
            </a:r>
            <a:r>
              <a:rPr lang="en-IN" dirty="0"/>
              <a:t> process id=%d\n",</a:t>
            </a:r>
            <a:r>
              <a:rPr lang="en-IN" dirty="0" err="1"/>
              <a:t>getppid</a:t>
            </a:r>
            <a:r>
              <a:rPr lang="en-IN" dirty="0"/>
              <a:t>());</a:t>
            </a:r>
          </a:p>
          <a:p>
            <a:r>
              <a:rPr lang="en-IN" dirty="0"/>
              <a:t>	 	</a:t>
            </a:r>
            <a:r>
              <a:rPr lang="en-IN" dirty="0" err="1"/>
              <a:t>bubblesort</a:t>
            </a:r>
            <a:r>
              <a:rPr lang="en-IN" dirty="0"/>
              <a:t>(</a:t>
            </a:r>
            <a:r>
              <a:rPr lang="en-IN" dirty="0" err="1"/>
              <a:t>arr,n</a:t>
            </a:r>
            <a:r>
              <a:rPr lang="en-IN" dirty="0"/>
              <a:t>);	      </a:t>
            </a:r>
          </a:p>
          <a:p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("Elements Sorted Using </a:t>
            </a:r>
            <a:r>
              <a:rPr lang="en-IN" dirty="0" err="1"/>
              <a:t>bubblesort</a:t>
            </a:r>
            <a:r>
              <a:rPr lang="en-IN" dirty="0"/>
              <a:t>:");</a:t>
            </a:r>
          </a:p>
          <a:p>
            <a:r>
              <a:rPr lang="en-IN" dirty="0"/>
              <a:t>     		</a:t>
            </a:r>
            <a:r>
              <a:rPr lang="en-IN" dirty="0" err="1"/>
              <a:t>printf</a:t>
            </a:r>
            <a:r>
              <a:rPr lang="en-IN" dirty="0"/>
              <a:t>("\n");</a:t>
            </a:r>
          </a:p>
          <a:p>
            <a:r>
              <a:rPr lang="en-IN" dirty="0"/>
              <a:t>      		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n;i</a:t>
            </a:r>
            <a:r>
              <a:rPr lang="en-IN" dirty="0"/>
              <a:t>++)</a:t>
            </a:r>
          </a:p>
          <a:p>
            <a:r>
              <a:rPr lang="en-IN" dirty="0"/>
              <a:t>    			</a:t>
            </a:r>
            <a:r>
              <a:rPr lang="en-IN" dirty="0" err="1"/>
              <a:t>printf</a:t>
            </a:r>
            <a:r>
              <a:rPr lang="en-IN" dirty="0"/>
              <a:t>("%d,",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r>
              <a:rPr lang="en-IN" dirty="0"/>
              <a:t>    		</a:t>
            </a:r>
            <a:r>
              <a:rPr lang="en-IN" dirty="0" err="1"/>
              <a:t>printf</a:t>
            </a:r>
            <a:r>
              <a:rPr lang="en-IN" dirty="0"/>
              <a:t>("\n\n\n"); </a:t>
            </a:r>
          </a:p>
          <a:p>
            <a:r>
              <a:rPr lang="en-IN" dirty="0"/>
              <a:t>      } </a:t>
            </a:r>
          </a:p>
          <a:p>
            <a:r>
              <a:rPr lang="en-IN" dirty="0"/>
              <a:t> }     </a:t>
            </a:r>
          </a:p>
          <a:p>
            <a:r>
              <a:rPr lang="en-IN" dirty="0"/>
              <a:t> int main()</a:t>
            </a:r>
          </a:p>
          <a:p>
            <a:r>
              <a:rPr lang="en-IN" dirty="0"/>
              <a:t> {</a:t>
            </a:r>
          </a:p>
          <a:p>
            <a:r>
              <a:rPr lang="en-IN" dirty="0"/>
              <a:t>   	fork1();</a:t>
            </a:r>
          </a:p>
          <a:p>
            <a:r>
              <a:rPr lang="en-IN" dirty="0"/>
              <a:t>   	return 0;</a:t>
            </a:r>
          </a:p>
          <a:p>
            <a:r>
              <a:rPr lang="en-IN" dirty="0"/>
              <a:t> }  </a:t>
            </a:r>
          </a:p>
          <a:p>
            <a:r>
              <a:rPr lang="en-IN" dirty="0"/>
              <a:t> 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D51F8-B424-436F-9D32-930CD6BDC7BF}"/>
              </a:ext>
            </a:extLst>
          </p:cNvPr>
          <p:cNvSpPr txBox="1"/>
          <p:nvPr/>
        </p:nvSpPr>
        <p:spPr>
          <a:xfrm>
            <a:off x="6898640" y="2622401"/>
            <a:ext cx="4470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Output :</a:t>
            </a:r>
          </a:p>
          <a:p>
            <a:endParaRPr lang="en-IN" dirty="0"/>
          </a:p>
          <a:p>
            <a:r>
              <a:rPr lang="en-IN" dirty="0"/>
              <a:t>@kali-linux:~/Desktop/Ty$ cc qb1.c</a:t>
            </a:r>
          </a:p>
          <a:p>
            <a:r>
              <a:rPr lang="en-IN" dirty="0"/>
              <a:t>@kali-linux:~/Desktop/Ty$ ./</a:t>
            </a:r>
            <a:r>
              <a:rPr lang="en-IN" dirty="0" err="1"/>
              <a:t>a.out</a:t>
            </a:r>
            <a:endParaRPr lang="en-IN" dirty="0"/>
          </a:p>
          <a:p>
            <a:endParaRPr lang="en-IN" dirty="0"/>
          </a:p>
          <a:p>
            <a:r>
              <a:rPr lang="en-IN" dirty="0"/>
              <a:t>Enter the no of values in array :5</a:t>
            </a:r>
          </a:p>
          <a:p>
            <a:endParaRPr lang="en-IN" dirty="0"/>
          </a:p>
          <a:p>
            <a:r>
              <a:rPr lang="en-IN" dirty="0"/>
              <a:t>Enter the array elements :2 3 4 1 6</a:t>
            </a:r>
          </a:p>
          <a:p>
            <a:endParaRPr lang="en-IN" dirty="0"/>
          </a:p>
          <a:p>
            <a:r>
              <a:rPr lang="en-IN" dirty="0"/>
              <a:t>parent process</a:t>
            </a:r>
          </a:p>
          <a:p>
            <a:endParaRPr lang="en-IN" dirty="0"/>
          </a:p>
          <a:p>
            <a:r>
              <a:rPr lang="en-IN" dirty="0"/>
              <a:t>parent process id=3610</a:t>
            </a:r>
          </a:p>
          <a:p>
            <a:r>
              <a:rPr lang="en-IN" dirty="0"/>
              <a:t>Elements Sorted Using </a:t>
            </a:r>
            <a:r>
              <a:rPr lang="en-IN" dirty="0" err="1"/>
              <a:t>bubblesort</a:t>
            </a:r>
            <a:r>
              <a:rPr lang="en-IN" dirty="0"/>
              <a:t>:</a:t>
            </a:r>
          </a:p>
          <a:p>
            <a:r>
              <a:rPr lang="en-IN" dirty="0"/>
              <a:t>1,2,3,4,6,</a:t>
            </a:r>
          </a:p>
        </p:txBody>
      </p:sp>
    </p:spTree>
    <p:extLst>
      <p:ext uri="{BB962C8B-B14F-4D97-AF65-F5344CB8AC3E}">
        <p14:creationId xmlns:p14="http://schemas.microsoft.com/office/powerpoint/2010/main" val="1230949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5697DC-2AB8-42DC-8D59-415FC64DAFD3}"/>
              </a:ext>
            </a:extLst>
          </p:cNvPr>
          <p:cNvSpPr txBox="1"/>
          <p:nvPr/>
        </p:nvSpPr>
        <p:spPr>
          <a:xfrm>
            <a:off x="1483360" y="459889"/>
            <a:ext cx="1009904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//Q. Program to send a message from parent process to child process using pipe()</a:t>
            </a:r>
          </a:p>
          <a:p>
            <a:endParaRPr lang="en-IN" dirty="0"/>
          </a:p>
          <a:p>
            <a:r>
              <a:rPr lang="en-IN" dirty="0"/>
              <a:t>#include&lt;stdio.h&gt;</a:t>
            </a:r>
          </a:p>
          <a:p>
            <a:r>
              <a:rPr lang="en-IN" dirty="0"/>
              <a:t>#include&lt;unistd.h&gt;</a:t>
            </a:r>
          </a:p>
          <a:p>
            <a:r>
              <a:rPr lang="en-IN" dirty="0"/>
              <a:t>#include&lt;sys/types.h&gt;</a:t>
            </a:r>
          </a:p>
          <a:p>
            <a:r>
              <a:rPr lang="en-IN" dirty="0"/>
              <a:t>#include&lt;sys/wait.h&gt;</a:t>
            </a:r>
          </a:p>
          <a:p>
            <a:r>
              <a:rPr lang="en-IN" dirty="0"/>
              <a:t>int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int </a:t>
            </a:r>
            <a:r>
              <a:rPr lang="en-IN" dirty="0" err="1"/>
              <a:t>fd</a:t>
            </a:r>
            <a:r>
              <a:rPr lang="en-IN" dirty="0"/>
              <a:t>[2],n;</a:t>
            </a:r>
          </a:p>
          <a:p>
            <a:r>
              <a:rPr lang="en-IN" dirty="0"/>
              <a:t>char buffer[100];</a:t>
            </a:r>
          </a:p>
          <a:p>
            <a:r>
              <a:rPr lang="en-IN" dirty="0" err="1"/>
              <a:t>pid_t</a:t>
            </a:r>
            <a:r>
              <a:rPr lang="en-IN" dirty="0"/>
              <a:t> p; pipe(</a:t>
            </a:r>
            <a:r>
              <a:rPr lang="en-IN" dirty="0" err="1"/>
              <a:t>fd</a:t>
            </a:r>
            <a:r>
              <a:rPr lang="en-IN" dirty="0"/>
              <a:t>); //creates a unidirectional pipe with two end </a:t>
            </a:r>
            <a:r>
              <a:rPr lang="en-IN" dirty="0" err="1"/>
              <a:t>fd</a:t>
            </a:r>
            <a:r>
              <a:rPr lang="en-IN" dirty="0"/>
              <a:t>[0] and </a:t>
            </a:r>
            <a:r>
              <a:rPr lang="en-IN" dirty="0" err="1"/>
              <a:t>fd</a:t>
            </a:r>
            <a:r>
              <a:rPr lang="en-IN" dirty="0"/>
              <a:t>[1]</a:t>
            </a:r>
          </a:p>
          <a:p>
            <a:r>
              <a:rPr lang="en-IN" dirty="0"/>
              <a:t>p=fork(); if(p&gt;0) //parent</a:t>
            </a:r>
          </a:p>
          <a:p>
            <a:r>
              <a:rPr lang="en-IN" dirty="0"/>
              <a:t>{</a:t>
            </a:r>
          </a:p>
          <a:p>
            <a:r>
              <a:rPr lang="en-IN" dirty="0" err="1"/>
              <a:t>printf</a:t>
            </a:r>
            <a:r>
              <a:rPr lang="en-IN" dirty="0"/>
              <a:t>("Parent Passing value to child\n");</a:t>
            </a:r>
          </a:p>
          <a:p>
            <a:r>
              <a:rPr lang="en-IN" dirty="0"/>
              <a:t>write(</a:t>
            </a:r>
            <a:r>
              <a:rPr lang="en-IN" dirty="0" err="1"/>
              <a:t>fd</a:t>
            </a:r>
            <a:r>
              <a:rPr lang="en-IN" dirty="0"/>
              <a:t>[1],"hello\n",6); //</a:t>
            </a:r>
            <a:r>
              <a:rPr lang="en-IN" dirty="0" err="1"/>
              <a:t>fd</a:t>
            </a:r>
            <a:r>
              <a:rPr lang="en-IN" dirty="0"/>
              <a:t>[1] is the write end of the pipe</a:t>
            </a:r>
          </a:p>
          <a:p>
            <a:r>
              <a:rPr lang="en-IN" dirty="0"/>
              <a:t>wait();</a:t>
            </a:r>
          </a:p>
          <a:p>
            <a:r>
              <a:rPr lang="en-IN" dirty="0"/>
              <a:t>}else // child</a:t>
            </a:r>
          </a:p>
          <a:p>
            <a:r>
              <a:rPr lang="en-IN" dirty="0"/>
              <a:t>{</a:t>
            </a:r>
            <a:r>
              <a:rPr lang="en-IN" dirty="0" err="1"/>
              <a:t>printf</a:t>
            </a:r>
            <a:r>
              <a:rPr lang="en-IN" dirty="0"/>
              <a:t>("Child printing received value\n");</a:t>
            </a:r>
          </a:p>
          <a:p>
            <a:r>
              <a:rPr lang="en-IN" dirty="0"/>
              <a:t>n=read(</a:t>
            </a:r>
            <a:r>
              <a:rPr lang="en-IN" dirty="0" err="1"/>
              <a:t>fd</a:t>
            </a:r>
            <a:r>
              <a:rPr lang="en-IN" dirty="0"/>
              <a:t>[0],buffer,100); //</a:t>
            </a:r>
            <a:r>
              <a:rPr lang="en-IN" dirty="0" err="1"/>
              <a:t>fd</a:t>
            </a:r>
            <a:r>
              <a:rPr lang="en-IN" dirty="0"/>
              <a:t>[0] is the read end of the pipe</a:t>
            </a:r>
          </a:p>
          <a:p>
            <a:r>
              <a:rPr lang="en-IN" dirty="0"/>
              <a:t>write(1,buffer,n);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076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3EFB7B-B60C-40BF-8C3D-ABFC061AA3EF}"/>
              </a:ext>
            </a:extLst>
          </p:cNvPr>
          <p:cNvSpPr txBox="1"/>
          <p:nvPr/>
        </p:nvSpPr>
        <p:spPr>
          <a:xfrm>
            <a:off x="1442720" y="147861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effectLst/>
                <a:latin typeface="-apple-system"/>
              </a:rPr>
              <a:t>How it works?</a:t>
            </a:r>
          </a:p>
          <a:p>
            <a:pPr algn="l" fontAlgn="base"/>
            <a:r>
              <a:rPr lang="en-US" b="0" i="0" dirty="0">
                <a:solidFill>
                  <a:srgbClr val="4B4F58"/>
                </a:solidFill>
                <a:effectLst/>
                <a:latin typeface="-apple-system"/>
              </a:rPr>
              <a:t>The parent process create a pipe using pipe(</a:t>
            </a:r>
            <a:r>
              <a:rPr lang="en-US" b="0" i="0" dirty="0" err="1">
                <a:solidFill>
                  <a:srgbClr val="4B4F58"/>
                </a:solidFill>
                <a:effectLst/>
                <a:latin typeface="-apple-system"/>
              </a:rPr>
              <a:t>fd</a:t>
            </a:r>
            <a:r>
              <a:rPr lang="en-US" b="0" i="0" dirty="0">
                <a:solidFill>
                  <a:srgbClr val="4B4F58"/>
                </a:solidFill>
                <a:effectLst/>
                <a:latin typeface="-apple-system"/>
              </a:rPr>
              <a:t>) call and then creates a child process using fork(). Then the parent sends the data by writing to the writing end of the pipe by using the </a:t>
            </a:r>
            <a:r>
              <a:rPr lang="en-US" b="0" i="0" dirty="0" err="1">
                <a:solidFill>
                  <a:srgbClr val="4B4F58"/>
                </a:solidFill>
                <a:effectLst/>
                <a:latin typeface="-apple-system"/>
              </a:rPr>
              <a:t>fd</a:t>
            </a:r>
            <a:r>
              <a:rPr lang="en-US" b="0" i="0" dirty="0">
                <a:solidFill>
                  <a:srgbClr val="4B4F58"/>
                </a:solidFill>
                <a:effectLst/>
                <a:latin typeface="-apple-system"/>
              </a:rPr>
              <a:t>[1] file descriptor. The child then reads this using the </a:t>
            </a:r>
            <a:r>
              <a:rPr lang="en-US" b="0" i="0" dirty="0" err="1">
                <a:solidFill>
                  <a:srgbClr val="4B4F58"/>
                </a:solidFill>
                <a:effectLst/>
                <a:latin typeface="-apple-system"/>
              </a:rPr>
              <a:t>fd</a:t>
            </a:r>
            <a:r>
              <a:rPr lang="en-US" b="0" i="0" dirty="0">
                <a:solidFill>
                  <a:srgbClr val="4B4F58"/>
                </a:solidFill>
                <a:effectLst/>
                <a:latin typeface="-apple-system"/>
              </a:rPr>
              <a:t>[0] file descriptor and stores it in buffer. Then the child prints the received data from the buffer onto the screen.</a:t>
            </a:r>
          </a:p>
        </p:txBody>
      </p:sp>
      <p:pic>
        <p:nvPicPr>
          <p:cNvPr id="4098" name="Picture 2" descr="Program for IPC using pipe() function">
            <a:extLst>
              <a:ext uri="{FF2B5EF4-FFF2-40B4-BE49-F238E27FC236}">
                <a16:creationId xmlns:a16="http://schemas.microsoft.com/office/drawing/2014/main" id="{9EC4B333-429A-4DFF-B0EA-7B68243CF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20" y="3897948"/>
            <a:ext cx="7117216" cy="18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821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6C8859-5008-4745-AF54-F8F57888D9E9}"/>
              </a:ext>
            </a:extLst>
          </p:cNvPr>
          <p:cNvSpPr txBox="1"/>
          <p:nvPr/>
        </p:nvSpPr>
        <p:spPr>
          <a:xfrm>
            <a:off x="599440" y="821958"/>
            <a:ext cx="106578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write two programs for IPC using shared memory as an example. Program 1 will create the shared segment, attach it, and then write some content in it. Then Program 2 will attach itself to the shared segment and read the value written by Program 1.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Program 1: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This program creates a shared memory segment, attaches itself to it, and then writes some content into the shared memory segment.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30081-19D4-4F71-B420-5B3F4E1AF9B7}"/>
              </a:ext>
            </a:extLst>
          </p:cNvPr>
          <p:cNvSpPr txBox="1"/>
          <p:nvPr/>
        </p:nvSpPr>
        <p:spPr>
          <a:xfrm>
            <a:off x="1889760" y="2481729"/>
            <a:ext cx="904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#include&lt;stdio.h&gt;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#include&lt;stdlib.h&gt;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#include&lt;unistd.h&gt;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#include&lt;sys/shm.h&gt;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#include&lt;string.h&gt;  </a:t>
            </a: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main()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*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shared_memory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char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buff[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100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];  </a:t>
            </a: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shmid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shmid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shmget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key_t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2345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1024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0666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|IPC_CREAT);   </a:t>
            </a:r>
          </a:p>
        </p:txBody>
      </p:sp>
    </p:spTree>
    <p:extLst>
      <p:ext uri="{BB962C8B-B14F-4D97-AF65-F5344CB8AC3E}">
        <p14:creationId xmlns:p14="http://schemas.microsoft.com/office/powerpoint/2010/main" val="317691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2593</Words>
  <Application>Microsoft Office PowerPoint</Application>
  <PresentationFormat>Widescreen</PresentationFormat>
  <Paragraphs>293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-apple-system</vt:lpstr>
      <vt:lpstr>Arial</vt:lpstr>
      <vt:lpstr>Barlow</vt:lpstr>
      <vt:lpstr>Calibri</vt:lpstr>
      <vt:lpstr>Calibri Light</vt:lpstr>
      <vt:lpstr>erdana</vt:lpstr>
      <vt:lpstr>inter-bold</vt:lpstr>
      <vt:lpstr>inter-regular</vt:lpstr>
      <vt:lpstr>urw-din</vt:lpstr>
      <vt:lpstr>Office Theme</vt:lpstr>
      <vt:lpstr>Implementing Parent &amp; Child Process to do a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Anbarasu V</cp:lastModifiedBy>
  <cp:revision>35</cp:revision>
  <dcterms:created xsi:type="dcterms:W3CDTF">2022-03-08T08:30:32Z</dcterms:created>
  <dcterms:modified xsi:type="dcterms:W3CDTF">2022-03-25T05:46:05Z</dcterms:modified>
</cp:coreProperties>
</file>