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78" r:id="rId12"/>
    <p:sldId id="279" r:id="rId13"/>
    <p:sldId id="262" r:id="rId14"/>
    <p:sldId id="263" r:id="rId15"/>
    <p:sldId id="266" r:id="rId16"/>
    <p:sldId id="274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301" y="1600199"/>
            <a:ext cx="8834206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предупреждений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3"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(f, 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(o, L, k)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(o’, L’, k’)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L;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= L’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 and (intersect(L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is empty)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and (k == “write” or k’==“write”)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o’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ссылаются на одну и ту же область памяти или нет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точки входа в потоки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обобщение защищенного доступа для функции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генерация предупреждения о возможном возникновении гонок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1120</Words>
  <Application>Microsoft Office PowerPoint</Application>
  <PresentationFormat>Экран (4:3)</PresentationFormat>
  <Paragraphs>201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Анализ относительных множеств блокировок</vt:lpstr>
      <vt:lpstr>Анализ защищенности доступа</vt:lpstr>
      <vt:lpstr>Генерация предупреждений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113</cp:revision>
  <dcterms:created xsi:type="dcterms:W3CDTF">2014-05-07T18:51:58Z</dcterms:created>
  <dcterms:modified xsi:type="dcterms:W3CDTF">2014-05-17T19:25:03Z</dcterms:modified>
</cp:coreProperties>
</file>