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7" r:id="rId9"/>
    <p:sldId id="276" r:id="rId10"/>
    <p:sldId id="282" r:id="rId11"/>
    <p:sldId id="289" r:id="rId12"/>
    <p:sldId id="284" r:id="rId13"/>
    <p:sldId id="274" r:id="rId14"/>
    <p:sldId id="287" r:id="rId15"/>
    <p:sldId id="298" r:id="rId16"/>
    <p:sldId id="29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5232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блок схема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классификацию существующих методов поиска гонок в программах</a:t>
            </a:r>
          </a:p>
          <a:p>
            <a:r>
              <a:rPr lang="ru-RU" dirty="0" smtClean="0"/>
              <a:t>Разработал метод статического поиска гонок</a:t>
            </a:r>
          </a:p>
          <a:p>
            <a:r>
              <a:rPr lang="ru-RU" dirty="0" smtClean="0"/>
              <a:t>Разработал алгоритм на основе предложенного метода</a:t>
            </a:r>
          </a:p>
          <a:p>
            <a:r>
              <a:rPr lang="ru-RU" dirty="0" smtClean="0"/>
              <a:t>Разработал ПО, реализующее разработанный  алгоритм статического поиска гонок</a:t>
            </a:r>
          </a:p>
          <a:p>
            <a:r>
              <a:rPr lang="ru-RU" dirty="0" smtClean="0"/>
              <a:t>Провел исследование разработанного алгоритма. В качестве улучшений алгоритма поиска гонок можно выполнить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Выделение временных фаз работы программы</a:t>
            </a:r>
          </a:p>
          <a:p>
            <a:pPr lvl="1"/>
            <a:r>
              <a:rPr lang="ru-RU" dirty="0" smtClean="0"/>
              <a:t>Обработку обращений к полям структур</a:t>
            </a:r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561</Words>
  <Application>Microsoft Office PowerPoint</Application>
  <PresentationFormat>Экран (4:3)</PresentationFormat>
  <Paragraphs>103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204</cp:revision>
  <dcterms:created xsi:type="dcterms:W3CDTF">2014-05-07T18:51:58Z</dcterms:created>
  <dcterms:modified xsi:type="dcterms:W3CDTF">2014-05-24T19:53:34Z</dcterms:modified>
</cp:coreProperties>
</file>