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50" d="100"/>
          <a:sy n="50" d="100"/>
        </p:scale>
        <p:origin x="-7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30.05.2014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30.05.2014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12776"/>
            <a:ext cx="777686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877272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2708920"/>
            <a:ext cx="7776864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653136"/>
            <a:ext cx="777686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270892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83568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763688" y="5949280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932040" y="5949280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4941168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2490581"/>
            <a:ext cx="7913308" cy="274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</a:t>
            </a:r>
            <a:r>
              <a:rPr lang="ru-RU" dirty="0" smtClean="0"/>
              <a:t>структур</a:t>
            </a:r>
          </a:p>
          <a:p>
            <a:r>
              <a:rPr lang="ru-RU" dirty="0" smtClean="0"/>
              <a:t>Уникальность имён переменных в пределах </a:t>
            </a:r>
            <a:r>
              <a:rPr lang="ru-RU" dirty="0" smtClean="0"/>
              <a:t>функции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1101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инструкций от максимального количества вхождений базового блока в путь</a:t>
            </a:r>
            <a:endParaRPr lang="ru-RU" dirty="0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7679"/>
            <a:ext cx="4040188" cy="3045680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27081"/>
            <a:ext cx="4041775" cy="304687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716016" y="1412776"/>
            <a:ext cx="4041775" cy="11521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путей от максимального количества вхождений базового блока в </a:t>
            </a:r>
            <a:r>
              <a:rPr lang="ru-RU" dirty="0" smtClean="0"/>
              <a:t>путь</a:t>
            </a: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88577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Зависимость времени анализа от количества анализируемых инструкций</a:t>
            </a:r>
            <a:endParaRPr lang="ru-RU" dirty="0"/>
          </a:p>
        </p:txBody>
      </p:sp>
      <p:pic>
        <p:nvPicPr>
          <p:cNvPr id="12" name="Содержимое 11" descr="graphic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7679"/>
            <a:ext cx="4040188" cy="304568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Зависимость времени анализа от количества анализируемых </a:t>
            </a:r>
            <a:r>
              <a:rPr lang="ru-RU" dirty="0" smtClean="0"/>
              <a:t>путей</a:t>
            </a:r>
            <a:endParaRPr lang="ru-RU" dirty="0" smtClean="0"/>
          </a:p>
        </p:txBody>
      </p:sp>
      <p:pic>
        <p:nvPicPr>
          <p:cNvPr id="13" name="Содержимое 12" descr="graphic3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27081"/>
            <a:ext cx="4041775" cy="304687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5760640" cy="434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1196752"/>
            <a:ext cx="52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Зависимость времени анализа от количества </a:t>
            </a:r>
          </a:p>
          <a:p>
            <a:pPr algn="ctr"/>
            <a:r>
              <a:rPr lang="ru-RU" sz="2000" b="1" dirty="0" smtClean="0"/>
              <a:t>анализируемых потоков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Были предложены алгоритмы, входящие в состав разработанного  метода.</a:t>
            </a:r>
          </a:p>
          <a:p>
            <a:r>
              <a:rPr lang="ru-RU" dirty="0" smtClean="0"/>
              <a:t>Предложенные алгоритмы были реализованы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</a:t>
            </a:r>
            <a:r>
              <a:rPr lang="ru-RU" dirty="0" smtClean="0"/>
              <a:t>массива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521</Words>
  <Application>Microsoft Office PowerPoint</Application>
  <PresentationFormat>Экран (4:3)</PresentationFormat>
  <Paragraphs>105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288</cp:revision>
  <dcterms:created xsi:type="dcterms:W3CDTF">2014-05-07T18:51:58Z</dcterms:created>
  <dcterms:modified xsi:type="dcterms:W3CDTF">2014-05-29T22:55:01Z</dcterms:modified>
</cp:coreProperties>
</file>