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73" r:id="rId5"/>
    <p:sldId id="280" r:id="rId6"/>
    <p:sldId id="259" r:id="rId7"/>
    <p:sldId id="258" r:id="rId8"/>
    <p:sldId id="275" r:id="rId9"/>
    <p:sldId id="277" r:id="rId10"/>
    <p:sldId id="276" r:id="rId11"/>
    <p:sldId id="282" r:id="rId12"/>
    <p:sldId id="278" r:id="rId13"/>
    <p:sldId id="281" r:id="rId14"/>
    <p:sldId id="279" r:id="rId15"/>
    <p:sldId id="289" r:id="rId16"/>
    <p:sldId id="283" r:id="rId17"/>
    <p:sldId id="286" r:id="rId18"/>
    <p:sldId id="290" r:id="rId19"/>
    <p:sldId id="292" r:id="rId20"/>
    <p:sldId id="284" r:id="rId21"/>
    <p:sldId id="285" r:id="rId22"/>
    <p:sldId id="274" r:id="rId23"/>
    <p:sldId id="287" r:id="rId24"/>
    <p:sldId id="27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53" autoAdjust="0"/>
  </p:normalViewPr>
  <p:slideViewPr>
    <p:cSldViewPr>
      <p:cViewPr>
        <p:scale>
          <a:sx n="70" d="100"/>
          <a:sy n="70" d="100"/>
        </p:scale>
        <p:origin x="-9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87208" cy="8926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420888"/>
            <a:ext cx="77768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Ядро функции</a:t>
            </a:r>
            <a:r>
              <a:rPr lang="en-US" dirty="0" smtClean="0"/>
              <a:t> </a:t>
            </a:r>
            <a:r>
              <a:rPr lang="ru-RU" dirty="0" smtClean="0"/>
              <a:t>– базовые блоки графа потока управления, которые встречаются на всех путях  выполнения функции.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3140968"/>
          <a:ext cx="7776864" cy="406790"/>
        </p:xfrm>
        <a:graphic>
          <a:graphicData uri="http://schemas.openxmlformats.org/presentationml/2006/ole">
            <p:oleObj spid="_x0000_s1027" name="Формула" r:id="rId3" imgW="4127400" imgH="215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568" y="3645024"/>
            <a:ext cx="786415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rebind – </a:t>
            </a:r>
            <a:r>
              <a:rPr lang="ru-RU" dirty="0" smtClean="0"/>
              <a:t>заменяет формальные параметры функции на значения, переданные в неё (это я еще подумаю как описать!)</a:t>
            </a:r>
          </a:p>
          <a:p>
            <a:r>
              <a:rPr lang="en-US" dirty="0" smtClean="0"/>
              <a:t>getNextBlock(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 возвращает следующий выполняемый блок</a:t>
            </a:r>
          </a:p>
          <a:p>
            <a:r>
              <a:rPr lang="en-US" dirty="0" smtClean="0"/>
              <a:t>getLeftBlock(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истинно</a:t>
            </a:r>
          </a:p>
          <a:p>
            <a:r>
              <a:rPr lang="en-US" dirty="0" smtClean="0"/>
              <a:t>getRightBlock(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ложно</a:t>
            </a:r>
          </a:p>
          <a:p>
            <a:r>
              <a:rPr lang="en-US" dirty="0" err="1" smtClean="0"/>
              <a:t>lockSummary</a:t>
            </a:r>
            <a:r>
              <a:rPr lang="en-US" dirty="0" smtClean="0"/>
              <a:t>(f) – </a:t>
            </a:r>
            <a:r>
              <a:rPr lang="ru-RU" dirty="0" smtClean="0"/>
              <a:t>обобщение относительного множества блокировок для функции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3212976"/>
            <a:ext cx="369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Переделать!!!!!!!!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walk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737" y="1600199"/>
            <a:ext cx="856733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analyze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487" y="1484784"/>
            <a:ext cx="771581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88024" y="1628800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71600" y="2420888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220486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427984" y="2636912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492896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({mutex}, {}))</a:t>
            </a:r>
            <a:endParaRPr lang="ru-RU" sz="16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47664" y="2924944"/>
            <a:ext cx="352839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780928"/>
            <a:ext cx="118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</a:t>
            </a:r>
            <a:endParaRPr lang="ru-RU" sz="1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427984" y="3212976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3068960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(({mutex}, {}), ({}, {mutex}))</a:t>
            </a:r>
            <a:endParaRPr lang="ru-RU" sz="16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971600" y="3645024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342900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275856" y="422108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520" y="400506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275856" y="4437112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4293096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971600" y="4869160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419872" y="5373216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5157192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3419872" y="566124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544522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1520" y="4653136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</a:t>
            </a:r>
            <a:r>
              <a:rPr lang="ru-RU" dirty="0" smtClean="0"/>
              <a:t>таблиц </a:t>
            </a:r>
            <a:r>
              <a:rPr lang="ru-RU" dirty="0" smtClean="0"/>
              <a:t>защищенного доступа</a:t>
            </a:r>
            <a:endParaRPr lang="ru-RU" dirty="0"/>
          </a:p>
        </p:txBody>
      </p:sp>
      <p:pic>
        <p:nvPicPr>
          <p:cNvPr id="5" name="Содержимое 4" descr="guarded_access_analysis_analyzeFunction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33754" y="1600200"/>
            <a:ext cx="2276491" cy="45259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pic>
        <p:nvPicPr>
          <p:cNvPr id="5" name="Содержимое 4" descr="guarded_access_analysis_updateAccessSet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801" y="1662047"/>
            <a:ext cx="8822221" cy="471928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 flipH="1">
            <a:off x="395536" y="2924944"/>
            <a:ext cx="403244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Arial" pitchFamily="34" charset="0"/>
              </a:rPr>
              <a:t>static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int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=0,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 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m1, m2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(int *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m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pthread_mutex_lock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)++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добавляем в таблицу 2 строки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:// 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({mutex},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({mutex}, {}), запись)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pthread_mutex_unlock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5220072" y="2780928"/>
          <a:ext cx="3600402" cy="1341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({mutex},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*value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({mutex},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Левая фигурная скобка 12"/>
          <p:cNvSpPr/>
          <p:nvPr/>
        </p:nvSpPr>
        <p:spPr>
          <a:xfrm>
            <a:off x="5004048" y="3573016"/>
            <a:ext cx="72008" cy="504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endCxn id="13" idx="1"/>
          </p:cNvCxnSpPr>
          <p:nvPr/>
        </p:nvCxnSpPr>
        <p:spPr>
          <a:xfrm flipV="1">
            <a:off x="1835696" y="3825044"/>
            <a:ext cx="3168352" cy="3960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2545160"/>
            <a:ext cx="446449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thread1()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80008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({m2},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({m2}, {}), запись)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220072" y="2348880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Левая фигурная скобка 7"/>
          <p:cNvSpPr/>
          <p:nvPr/>
        </p:nvSpPr>
        <p:spPr>
          <a:xfrm>
            <a:off x="4932040" y="3068960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endCxn id="8" idx="1"/>
          </p:cNvCxnSpPr>
          <p:nvPr/>
        </p:nvCxnSpPr>
        <p:spPr>
          <a:xfrm flipV="1">
            <a:off x="1835696" y="3356992"/>
            <a:ext cx="309634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Левая фигурная скобка 10"/>
          <p:cNvSpPr/>
          <p:nvPr/>
        </p:nvSpPr>
        <p:spPr>
          <a:xfrm>
            <a:off x="4932040" y="3717032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endCxn id="11" idx="1"/>
          </p:cNvCxnSpPr>
          <p:nvPr/>
        </p:nvCxnSpPr>
        <p:spPr>
          <a:xfrm flipV="1">
            <a:off x="1907704" y="4005064"/>
            <a:ext cx="302433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565484"/>
            <a:ext cx="453650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thread2()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292080" y="2132856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Левая фигурная скобка 6"/>
          <p:cNvSpPr/>
          <p:nvPr/>
        </p:nvSpPr>
        <p:spPr>
          <a:xfrm>
            <a:off x="5004048" y="2852936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5004048" y="3501008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endCxn id="7" idx="1"/>
          </p:cNvCxnSpPr>
          <p:nvPr/>
        </p:nvCxnSpPr>
        <p:spPr>
          <a:xfrm>
            <a:off x="1907704" y="3140968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endCxn id="8" idx="1"/>
          </p:cNvCxnSpPr>
          <p:nvPr/>
        </p:nvCxnSpPr>
        <p:spPr>
          <a:xfrm flipV="1">
            <a:off x="1835696" y="3789040"/>
            <a:ext cx="316835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39552" y="2060848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004048" y="2060848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565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763688" y="16288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thread1</a:t>
            </a:r>
            <a:endParaRPr lang="ru-RU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156176" y="16288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thread2</a:t>
            </a:r>
            <a:endParaRPr lang="ru-RU" b="1" i="1" dirty="0"/>
          </a:p>
        </p:txBody>
      </p:sp>
      <p:sp>
        <p:nvSpPr>
          <p:cNvPr id="11" name="Левая фигурная скобка 10"/>
          <p:cNvSpPr/>
          <p:nvPr/>
        </p:nvSpPr>
        <p:spPr>
          <a:xfrm rot="16200000">
            <a:off x="4301970" y="458670"/>
            <a:ext cx="468052" cy="7992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15816" y="5517232"/>
            <a:ext cx="3257110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Возможны гонки при доступе к</a:t>
            </a:r>
          </a:p>
          <a:p>
            <a:r>
              <a:rPr lang="ru-RU" dirty="0" smtClean="0"/>
              <a:t>Разделяемой переменной </a:t>
            </a:r>
            <a:r>
              <a:rPr lang="en-US" b="1" i="1" dirty="0" smtClean="0"/>
              <a:t>y</a:t>
            </a:r>
            <a:endParaRPr lang="ru-RU" b="1" i="1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4283968" y="4869160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Тут будет схема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Надо каким-то образом показать вклад каждого из этапов на итоговый результат…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06084"/>
            <a:ext cx="8229600" cy="411419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771800" y="3573016"/>
            <a:ext cx="369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Переделать!!!!!!!!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1628800"/>
            <a:ext cx="8941465" cy="4464496"/>
          </a:xfrm>
        </p:spPr>
      </p:pic>
      <p:sp>
        <p:nvSpPr>
          <p:cNvPr id="5" name="TextBox 4"/>
          <p:cNvSpPr txBox="1"/>
          <p:nvPr/>
        </p:nvSpPr>
        <p:spPr>
          <a:xfrm>
            <a:off x="2987824" y="3212976"/>
            <a:ext cx="369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Переделать!!!!!!!!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Демонстрационный 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556792"/>
            <a:ext cx="511256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static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x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y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разделяемые переменные</a:t>
            </a:r>
          </a:p>
          <a:p>
            <a:pPr>
              <a:buNone/>
            </a:pPr>
            <a:r>
              <a:rPr lang="en-US" sz="1600" dirty="0" err="1" smtClean="0"/>
              <a:t>pthread_mutex_t</a:t>
            </a:r>
            <a:r>
              <a:rPr lang="en-US" sz="1600" dirty="0" smtClean="0"/>
              <a:t> m1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m2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блокировки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value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pthread_mutex_t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pthread_mutex_lock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smtClean="0">
                <a:solidFill>
                  <a:srgbClr val="808030"/>
                </a:solidFill>
              </a:rPr>
              <a:t>(*</a:t>
            </a:r>
            <a:r>
              <a:rPr lang="en-US" sz="1600" dirty="0" smtClean="0"/>
              <a:t>value</a:t>
            </a:r>
            <a:r>
              <a:rPr lang="en-US" sz="1600" dirty="0" smtClean="0">
                <a:solidFill>
                  <a:srgbClr val="808030"/>
                </a:solidFill>
              </a:rPr>
              <a:t>)++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доступ к разделяемой переменной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pthread_mutex_unlock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thread1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1-й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m2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thread2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2-ой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1325</Words>
  <Application>Microsoft Office PowerPoint</Application>
  <PresentationFormat>Экран (4:3)</PresentationFormat>
  <Paragraphs>273</Paragraphs>
  <Slides>24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Ограничения метода</vt:lpstr>
      <vt:lpstr>Демонстрационный пример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таблиц защищенного доступа</vt:lpstr>
      <vt:lpstr>Формирование таблиц защищённого доступа</vt:lpstr>
      <vt:lpstr>Формирование таблиц защищённого доступа</vt:lpstr>
      <vt:lpstr>Формирование таблиц защищённого доступа</vt:lpstr>
      <vt:lpstr>Формирование таблиц защищённого доступа</vt:lpstr>
      <vt:lpstr>Определение мест возможного возникновения гонок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167</cp:revision>
  <dcterms:created xsi:type="dcterms:W3CDTF">2014-05-07T18:51:58Z</dcterms:created>
  <dcterms:modified xsi:type="dcterms:W3CDTF">2014-05-18T19:07:19Z</dcterms:modified>
</cp:coreProperties>
</file>