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3" r:id="rId16"/>
    <p:sldId id="286" r:id="rId17"/>
    <p:sldId id="284" r:id="rId18"/>
    <p:sldId id="285" r:id="rId19"/>
    <p:sldId id="274" r:id="rId20"/>
    <p:sldId id="287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блок схема 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59832" y="2708920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</a:t>
            </a:r>
            <a:r>
              <a:rPr lang="ru-RU" dirty="0" smtClean="0"/>
              <a:t>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</a:t>
            </a:r>
            <a:r>
              <a:rPr lang="ru-RU" dirty="0" smtClean="0"/>
              <a:t>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</a:t>
            </a:r>
            <a:r>
              <a:rPr lang="ru-RU" dirty="0" smtClean="0"/>
              <a:t>рекурсивных вызовов функций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882</Words>
  <Application>Microsoft Office PowerPoint</Application>
  <PresentationFormat>Экран (4:3)</PresentationFormat>
  <Paragraphs>157</Paragraphs>
  <Slides>21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143</cp:revision>
  <dcterms:created xsi:type="dcterms:W3CDTF">2014-05-07T18:51:58Z</dcterms:created>
  <dcterms:modified xsi:type="dcterms:W3CDTF">2014-05-18T15:23:57Z</dcterms:modified>
</cp:coreProperties>
</file>