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87" r:id="rId16"/>
    <p:sldId id="298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9" autoAdjust="0"/>
  </p:normalViewPr>
  <p:slideViewPr>
    <p:cSldViewPr>
      <p:cViewPr>
        <p:scale>
          <a:sx n="70" d="100"/>
          <a:sy n="70" d="100"/>
        </p:scale>
        <p:origin x="-9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29.05.2014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76864" cy="1944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445224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3717032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581128"/>
            <a:ext cx="7776864" cy="5760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78904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835696" y="4653136"/>
          <a:ext cx="5565795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907704" y="5517232"/>
          <a:ext cx="1912713" cy="360040"/>
        </p:xfrm>
        <a:graphic>
          <a:graphicData uri="http://schemas.openxmlformats.org/presentationml/2006/ole">
            <p:oleObj spid="_x0000_s1028" name="Формула" r:id="rId5" imgW="107928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076056" y="5517232"/>
          <a:ext cx="2182743" cy="360040"/>
        </p:xfrm>
        <a:graphic>
          <a:graphicData uri="http://schemas.openxmlformats.org/presentationml/2006/ole">
            <p:oleObj spid="_x0000_s1029" name="Формула" r:id="rId6" imgW="12315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2793"/>
            <a:ext cx="8229600" cy="3840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Исследование времени анализа в зависимости от количества потоков, функций, ветвлений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Исследование количества ошибок 1 и 2 рода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Был проведен 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На основе проведенного анализа был разработан  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На основе разработанного метода был предложен алгоритм статического поиска гонок.</a:t>
            </a:r>
          </a:p>
          <a:p>
            <a:r>
              <a:rPr lang="ru-RU" dirty="0" smtClean="0"/>
              <a:t>Предложенный алгоритм был реализован в виде </a:t>
            </a:r>
            <a:r>
              <a:rPr lang="ru-RU" dirty="0" err="1" smtClean="0"/>
              <a:t>плагина</a:t>
            </a:r>
            <a:r>
              <a:rPr lang="ru-RU" dirty="0" smtClean="0"/>
              <a:t> 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Было проведено исследование с использование разработанного ПО.</a:t>
            </a:r>
          </a:p>
          <a:p>
            <a:r>
              <a:rPr lang="ru-RU" dirty="0" smtClean="0"/>
              <a:t>Недостатками разработанного метода являются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Предположение о параллельном выполнении всех потоков</a:t>
            </a:r>
          </a:p>
          <a:p>
            <a:pPr lvl="1"/>
            <a:r>
              <a:rPr lang="ru-RU" dirty="0" smtClean="0"/>
              <a:t>При определении перекрестных ссылок не учитываются влияние указателей, возвращаемых из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052736"/>
            <a:ext cx="3910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 знаю, как хорошо </a:t>
            </a:r>
            <a:r>
              <a:rPr lang="ru-RU" dirty="0" err="1" smtClean="0">
                <a:solidFill>
                  <a:srgbClr val="FF0000"/>
                </a:solidFill>
              </a:rPr>
              <a:t>стурктурировать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И здесь отразить выводы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7" y="2234468"/>
            <a:ext cx="6370494" cy="332516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07103"/>
            <a:ext cx="8270241" cy="42990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87624" y="710140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Спросить про правильность у Татьяны Николаевны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481</Words>
  <Application>Microsoft Office PowerPoint</Application>
  <PresentationFormat>Экран (4:3)</PresentationFormat>
  <Paragraphs>97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279</cp:revision>
  <dcterms:created xsi:type="dcterms:W3CDTF">2014-05-07T18:51:58Z</dcterms:created>
  <dcterms:modified xsi:type="dcterms:W3CDTF">2014-05-29T12:08:03Z</dcterms:modified>
</cp:coreProperties>
</file>