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98" r:id="rId16"/>
    <p:sldId id="303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>
      <p:cViewPr>
        <p:scale>
          <a:sx n="80" d="100"/>
          <a:sy n="80" d="100"/>
        </p:scale>
        <p:origin x="-6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01.06.2014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01.06.2014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67544" y="1412776"/>
            <a:ext cx="8136904" cy="1224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7544" y="5877272"/>
            <a:ext cx="813690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467544" y="2708920"/>
            <a:ext cx="8136904" cy="1872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67544" y="4653136"/>
            <a:ext cx="8136904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67544" y="2708920"/>
          <a:ext cx="8136904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67544" y="4653136"/>
          <a:ext cx="6981825" cy="736600"/>
        </p:xfrm>
        <a:graphic>
          <a:graphicData uri="http://schemas.openxmlformats.org/presentationml/2006/ole">
            <p:oleObj spid="_x0000_s1027" name="Формула" r:id="rId4" imgW="3504960" imgH="36828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467544" y="5877272"/>
          <a:ext cx="3744416" cy="360040"/>
        </p:xfrm>
        <a:graphic>
          <a:graphicData uri="http://schemas.openxmlformats.org/presentationml/2006/ole">
            <p:oleObj spid="_x0000_s1028" name="Формула" r:id="rId5" imgW="207000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283968" y="5877272"/>
          <a:ext cx="4104456" cy="365334"/>
        </p:xfrm>
        <a:graphic>
          <a:graphicData uri="http://schemas.openxmlformats.org/presentationml/2006/ole">
            <p:oleObj spid="_x0000_s1029" name="Формула" r:id="rId6" imgW="2222280" imgH="2030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1560" y="2996952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где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ru-RU" sz="2000" baseline="-25000" dirty="0" smtClean="0"/>
              <a:t>+</a:t>
            </a:r>
            <a:r>
              <a:rPr lang="ru-RU" sz="2000" dirty="0" smtClean="0"/>
              <a:t>,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) – </a:t>
            </a:r>
            <a:r>
              <a:rPr lang="ru-RU" sz="2000" dirty="0" smtClean="0"/>
              <a:t>текущее состояние относительного множества блокировок,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’, 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’) – </a:t>
            </a:r>
            <a:r>
              <a:rPr lang="ru-RU" sz="2000" dirty="0" smtClean="0"/>
              <a:t>конкретизованное относительное множество блокировок для вызываемой функции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4941168"/>
            <a:ext cx="688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относительное множество блокировок, полученное на </a:t>
            </a:r>
            <a:r>
              <a:rPr lang="en-US" dirty="0" smtClean="0"/>
              <a:t>i-</a:t>
            </a:r>
            <a:r>
              <a:rPr lang="ru-RU" dirty="0" smtClean="0"/>
              <a:t>м пути,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 – </a:t>
            </a:r>
            <a:r>
              <a:rPr lang="ru-RU" dirty="0" smtClean="0"/>
              <a:t>количество анализируемых путей выполнения функции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72566"/>
            <a:ext cx="4969472" cy="451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6009"/>
            <a:ext cx="8229600" cy="37543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ПО. Ограничения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772816"/>
            <a:ext cx="5400600" cy="1873518"/>
          </a:xfrm>
        </p:spPr>
      </p:pic>
      <p:sp>
        <p:nvSpPr>
          <p:cNvPr id="5" name="Прямоугольник 4"/>
          <p:cNvSpPr/>
          <p:nvPr/>
        </p:nvSpPr>
        <p:spPr>
          <a:xfrm>
            <a:off x="1547664" y="393305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Использование </a:t>
            </a:r>
            <a:r>
              <a:rPr lang="en-US" sz="2400" dirty="0" smtClean="0"/>
              <a:t>POSIX API</a:t>
            </a:r>
            <a:r>
              <a:rPr lang="ru-RU" sz="2400" dirty="0" smtClean="0"/>
              <a:t> для работы с потоками и объектами взаимоисключения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Отсутствие обращений к полям структур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Уникальность имён переменных в пределах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644008" y="1412776"/>
            <a:ext cx="3312368" cy="5760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ru-RU" dirty="0" smtClean="0"/>
              <a:t>Зависимость количества анализируемых инструкций от максимального количества вхождений базового блока в путь</a:t>
            </a:r>
            <a:endParaRPr lang="ru-RU" dirty="0"/>
          </a:p>
        </p:txBody>
      </p:sp>
      <p:pic>
        <p:nvPicPr>
          <p:cNvPr id="17" name="Содержимое 16" descr="graphic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4048" y="2204863"/>
            <a:ext cx="2304256" cy="1737055"/>
          </a:xfrm>
          <a:prstGeom prst="rect">
            <a:avLst/>
          </a:prstGeom>
        </p:spPr>
      </p:pic>
      <p:pic>
        <p:nvPicPr>
          <p:cNvPr id="18" name="Содержимое 17" descr="graphic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83568" y="2204864"/>
            <a:ext cx="2388020" cy="18002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539552" y="1412776"/>
            <a:ext cx="3276873" cy="5760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ru-RU" dirty="0" smtClean="0"/>
              <a:t>Зависимость количества анализируемых путей от максимального количества вхождений базового блока в путь</a:t>
            </a:r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4716016" y="3861048"/>
            <a:ext cx="3176092" cy="5977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Зависимость времени анализа от количества анализируемых инструкций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Содержимое 11" descr="graphic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4653136"/>
            <a:ext cx="2304256" cy="1737054"/>
          </a:xfrm>
          <a:prstGeom prst="rect">
            <a:avLst/>
          </a:prstGeom>
        </p:spPr>
      </p:pic>
      <p:sp>
        <p:nvSpPr>
          <p:cNvPr id="11" name="Текст 6"/>
          <p:cNvSpPr txBox="1">
            <a:spLocks/>
          </p:cNvSpPr>
          <p:nvPr/>
        </p:nvSpPr>
        <p:spPr>
          <a:xfrm>
            <a:off x="539552" y="4005064"/>
            <a:ext cx="3096343" cy="432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Зависимость времени анализа от количества анализируемых путей</a:t>
            </a:r>
          </a:p>
        </p:txBody>
      </p:sp>
      <p:pic>
        <p:nvPicPr>
          <p:cNvPr id="12" name="Содержимое 12" descr="graphic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7" y="4653135"/>
            <a:ext cx="2292501" cy="172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4" name="Рисунок 3" descr="graph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3"/>
            <a:ext cx="9144000" cy="4130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1412776"/>
            <a:ext cx="52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Зависимость времени анализа от количества </a:t>
            </a:r>
          </a:p>
          <a:p>
            <a:pPr algn="ctr"/>
            <a:r>
              <a:rPr lang="ru-RU" sz="2000" b="1" dirty="0" smtClean="0"/>
              <a:t>анализируемых потоков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5949280"/>
            <a:ext cx="5086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 – </a:t>
            </a:r>
            <a:r>
              <a:rPr lang="ru-RU" sz="1400" dirty="0" smtClean="0"/>
              <a:t>максимальное количество вхождений базового блока в путь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Предложены алгоритмы, входящие в состав разработанного  метода.</a:t>
            </a:r>
          </a:p>
          <a:p>
            <a:r>
              <a:rPr lang="ru-RU" dirty="0" smtClean="0"/>
              <a:t>Предложенные алгоритмы реализованы в виде загружаемого модуля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Проведено исследование с использованием разработанного 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844824"/>
            <a:ext cx="7839254" cy="33041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0735" y="2301382"/>
            <a:ext cx="6988731" cy="35038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498" y="1844321"/>
            <a:ext cx="8269675" cy="42246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7" y="1918206"/>
            <a:ext cx="8796050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массива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513</Words>
  <Application>Microsoft Office PowerPoint</Application>
  <PresentationFormat>Экран (4:3)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Формула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ПО. Ограничения реализации</vt:lpstr>
      <vt:lpstr>Результаты исследований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306</cp:revision>
  <dcterms:created xsi:type="dcterms:W3CDTF">2014-05-07T18:51:58Z</dcterms:created>
  <dcterms:modified xsi:type="dcterms:W3CDTF">2014-06-01T20:03:46Z</dcterms:modified>
</cp:coreProperties>
</file>