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7" r:id="rId9"/>
    <p:sldId id="276" r:id="rId10"/>
    <p:sldId id="282" r:id="rId11"/>
    <p:sldId id="289" r:id="rId12"/>
    <p:sldId id="284" r:id="rId13"/>
    <p:sldId id="274" r:id="rId14"/>
    <p:sldId id="287" r:id="rId15"/>
    <p:sldId id="298" r:id="rId16"/>
    <p:sldId id="29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12" autoAdjust="0"/>
  </p:normalViewPr>
  <p:slideViewPr>
    <p:cSldViewPr>
      <p:cViewPr>
        <p:scale>
          <a:sx n="70" d="100"/>
          <a:sy n="70" d="100"/>
        </p:scale>
        <p:origin x="-90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24.05.2014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7768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Ядро функции</a:t>
            </a:r>
            <a:r>
              <a:rPr lang="en-US" sz="2400" dirty="0" smtClean="0"/>
              <a:t> </a:t>
            </a:r>
            <a:r>
              <a:rPr lang="ru-RU" sz="2400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5445224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52320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 блок схема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700808"/>
            <a:ext cx="4752528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lvalue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dirty="0" err="1" smtClean="0"/>
              <a:t>му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080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Переделать на </a:t>
            </a:r>
            <a:r>
              <a:rPr lang="ru-RU" dirty="0" err="1" smtClean="0"/>
              <a:t>диаграму</a:t>
            </a:r>
            <a:r>
              <a:rPr lang="ru-RU" dirty="0" smtClean="0"/>
              <a:t> компонентов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 классификацию существующих методов поиска гонок в программах</a:t>
            </a:r>
          </a:p>
          <a:p>
            <a:r>
              <a:rPr lang="ru-RU" dirty="0" smtClean="0"/>
              <a:t>Разработал метод статического поиска гонок</a:t>
            </a:r>
          </a:p>
          <a:p>
            <a:r>
              <a:rPr lang="ru-RU" dirty="0" smtClean="0"/>
              <a:t>Разработал алгоритм на основе предложенного метода</a:t>
            </a:r>
          </a:p>
          <a:p>
            <a:r>
              <a:rPr lang="ru-RU" dirty="0" smtClean="0"/>
              <a:t>Разработал ПО, реализующее разработанный  алгоритм статического поиска гонок</a:t>
            </a:r>
          </a:p>
          <a:p>
            <a:r>
              <a:rPr lang="ru-RU" dirty="0" smtClean="0"/>
              <a:t>Провел исследование разработанного алгоритма. В качестве улучшений алгоритма поиска гонок можно выполнить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Выделение временных фаз работы программы</a:t>
            </a:r>
          </a:p>
          <a:p>
            <a:pPr lvl="1"/>
            <a:r>
              <a:rPr lang="ru-RU" dirty="0" smtClean="0"/>
              <a:t>Обработку обращений к полям структур</a:t>
            </a:r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</a:t>
            </a:r>
            <a:r>
              <a:rPr lang="ru-RU" sz="2000" dirty="0" smtClean="0">
                <a:solidFill>
                  <a:srgbClr val="00B050"/>
                </a:solidFill>
              </a:rPr>
              <a:t>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2385646"/>
            <a:ext cx="8229597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6" y="2106242"/>
            <a:ext cx="8941463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565</Words>
  <Application>Microsoft Office PowerPoint</Application>
  <PresentationFormat>Экран (4:3)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таблиц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208</cp:revision>
  <dcterms:created xsi:type="dcterms:W3CDTF">2014-05-07T18:51:58Z</dcterms:created>
  <dcterms:modified xsi:type="dcterms:W3CDTF">2014-05-24T21:18:52Z</dcterms:modified>
</cp:coreProperties>
</file>