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90" r:id="rId19"/>
    <p:sldId id="292" r:id="rId20"/>
    <p:sldId id="284" r:id="rId21"/>
    <p:sldId id="285" r:id="rId22"/>
    <p:sldId id="274" r:id="rId23"/>
    <p:sldId id="287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1296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lvalue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3200" dirty="0" err="1" smtClean="0"/>
              <a:t>му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3200" dirty="0" smtClean="0"/>
              <a:t>а</a:t>
            </a:r>
            <a:r>
              <a:rPr lang="en-US" sz="3200" dirty="0" smtClean="0"/>
              <a:t>: “</a:t>
            </a:r>
            <a:r>
              <a:rPr lang="ru-RU" sz="3200" dirty="0" smtClean="0"/>
              <a:t>чтение</a:t>
            </a:r>
            <a:r>
              <a:rPr lang="en-US" sz="3200" dirty="0" smtClean="0"/>
              <a:t>”</a:t>
            </a:r>
            <a:r>
              <a:rPr lang="ru-RU" sz="3200" dirty="0" smtClean="0"/>
              <a:t>, </a:t>
            </a:r>
            <a:r>
              <a:rPr lang="en-US" sz="3200" dirty="0" smtClean="0"/>
              <a:t>“</a:t>
            </a:r>
            <a:r>
              <a:rPr lang="ru-RU" sz="3200" dirty="0" smtClean="0"/>
              <a:t>запись</a:t>
            </a:r>
            <a:r>
              <a:rPr lang="en-US" sz="3200" dirty="0" smtClean="0"/>
              <a:t>”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2" y="1412776"/>
            <a:ext cx="8838270" cy="493229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395536" y="2924944"/>
            <a:ext cx="403244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220072" y="2780928"/>
          <a:ext cx="3600402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({mutex},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Левая фигурная скобка 12"/>
          <p:cNvSpPr/>
          <p:nvPr/>
        </p:nvSpPr>
        <p:spPr>
          <a:xfrm>
            <a:off x="5004048" y="3573016"/>
            <a:ext cx="72008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3" idx="1"/>
          </p:cNvCxnSpPr>
          <p:nvPr/>
        </p:nvCxnSpPr>
        <p:spPr>
          <a:xfrm flipV="1">
            <a:off x="1835696" y="3825044"/>
            <a:ext cx="3168352" cy="3960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545160"/>
            <a:ext cx="4464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220072" y="2348880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Левая фигурная скобка 7"/>
          <p:cNvSpPr/>
          <p:nvPr/>
        </p:nvSpPr>
        <p:spPr>
          <a:xfrm>
            <a:off x="4932040" y="3068960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8" idx="1"/>
          </p:cNvCxnSpPr>
          <p:nvPr/>
        </p:nvCxnSpPr>
        <p:spPr>
          <a:xfrm flipV="1">
            <a:off x="1835696" y="3356992"/>
            <a:ext cx="30963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/>
          <p:cNvSpPr/>
          <p:nvPr/>
        </p:nvSpPr>
        <p:spPr>
          <a:xfrm>
            <a:off x="4932040" y="3717032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 flipV="1">
            <a:off x="1907704" y="4005064"/>
            <a:ext cx="302433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565484"/>
            <a:ext cx="45365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4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92080" y="2132856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Левая фигурная скобка 6"/>
          <p:cNvSpPr/>
          <p:nvPr/>
        </p:nvSpPr>
        <p:spPr>
          <a:xfrm>
            <a:off x="5004048" y="2852936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5004048" y="3501008"/>
            <a:ext cx="144016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1907704" y="3140968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8" idx="1"/>
          </p:cNvCxnSpPr>
          <p:nvPr/>
        </p:nvCxnSpPr>
        <p:spPr>
          <a:xfrm flipV="1">
            <a:off x="1835696" y="3789040"/>
            <a:ext cx="31683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({m2},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4048" y="2060848"/>
          <a:ext cx="3600402" cy="1950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936105"/>
                <a:gridCol w="1464163"/>
                <a:gridCol w="1200134"/>
              </a:tblGrid>
              <a:tr h="5875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lvalue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Относительное множество блокировок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доступа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чтение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92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({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m1},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{})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запись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6288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thread1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6288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thread2</a:t>
            </a:r>
            <a:endParaRPr lang="ru-RU" b="1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4301970" y="458670"/>
            <a:ext cx="468052" cy="7992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5517232"/>
            <a:ext cx="3257110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Возможны гонки при доступе к</a:t>
            </a:r>
          </a:p>
          <a:p>
            <a:r>
              <a:rPr lang="ru-RU" dirty="0" smtClean="0"/>
              <a:t>Разделяемой переменной </a:t>
            </a:r>
            <a:r>
              <a:rPr lang="en-US" b="1" i="1" dirty="0" smtClean="0"/>
              <a:t>y</a:t>
            </a:r>
            <a:endParaRPr lang="ru-RU" b="1" i="1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4283968" y="4869160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1357</Words>
  <Application>Microsoft Office PowerPoint</Application>
  <PresentationFormat>Экран (4:3)</PresentationFormat>
  <Paragraphs>273</Paragraphs>
  <Slides>24</Slides>
  <Notes>1</Notes>
  <HiddenSlides>1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176</cp:revision>
  <dcterms:created xsi:type="dcterms:W3CDTF">2014-05-07T18:51:58Z</dcterms:created>
  <dcterms:modified xsi:type="dcterms:W3CDTF">2014-05-18T21:11:32Z</dcterms:modified>
</cp:coreProperties>
</file>