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89" r:id="rId16"/>
    <p:sldId id="283" r:id="rId17"/>
    <p:sldId id="288" r:id="rId18"/>
    <p:sldId id="286" r:id="rId19"/>
    <p:sldId id="284" r:id="rId20"/>
    <p:sldId id="285" r:id="rId21"/>
    <p:sldId id="274" r:id="rId22"/>
    <p:sldId id="287" r:id="rId23"/>
    <p:sldId id="271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53" autoAdjust="0"/>
  </p:normalViewPr>
  <p:slideViewPr>
    <p:cSldViewPr>
      <p:cViewPr>
        <p:scale>
          <a:sx n="70" d="100"/>
          <a:sy n="7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18.05.2014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89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420888"/>
            <a:ext cx="77768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Ядро функции</a:t>
            </a:r>
            <a:r>
              <a:rPr lang="en-US" dirty="0" smtClean="0"/>
              <a:t> </a:t>
            </a:r>
            <a:r>
              <a:rPr lang="ru-RU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140968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3645024"/>
            <a:ext cx="786415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rebind – </a:t>
            </a:r>
            <a:r>
              <a:rPr lang="ru-RU" dirty="0" smtClean="0"/>
              <a:t>заменяет формальные параметры функции на значения, переданные в неё (это я еще подумаю как описать!)</a:t>
            </a:r>
          </a:p>
          <a:p>
            <a:r>
              <a:rPr lang="en-US" dirty="0" smtClean="0"/>
              <a:t>getNextBlock(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 возвращает следующий выполняемый блок</a:t>
            </a:r>
          </a:p>
          <a:p>
            <a:r>
              <a:rPr lang="en-US" dirty="0" smtClean="0"/>
              <a:t>getLeftBlock(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истинно</a:t>
            </a:r>
          </a:p>
          <a:p>
            <a:r>
              <a:rPr lang="en-US" dirty="0" smtClean="0"/>
              <a:t>getRightBlock(</a:t>
            </a:r>
            <a:r>
              <a:rPr lang="en-US" dirty="0" err="1" smtClean="0"/>
              <a:t>instr</a:t>
            </a:r>
            <a:r>
              <a:rPr lang="en-US" dirty="0" smtClean="0"/>
              <a:t>)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ложно</a:t>
            </a:r>
          </a:p>
          <a:p>
            <a:r>
              <a:rPr lang="en-US" dirty="0" err="1" smtClean="0"/>
              <a:t>lockSummary</a:t>
            </a:r>
            <a:r>
              <a:rPr lang="en-US" dirty="0" smtClean="0"/>
              <a:t>(f) – </a:t>
            </a:r>
            <a:r>
              <a:rPr lang="ru-RU" dirty="0" smtClean="0"/>
              <a:t>обобщение относительного множества блокировок для функции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321297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таблицы защищенного доступа</a:t>
            </a:r>
            <a:endParaRPr lang="ru-RU" dirty="0"/>
          </a:p>
        </p:txBody>
      </p:sp>
      <p:pic>
        <p:nvPicPr>
          <p:cNvPr id="5" name="Содержимое 4" descr="guarded_access_analysis_analyzeFuncti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33754" y="1600200"/>
            <a:ext cx="2276491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pic>
        <p:nvPicPr>
          <p:cNvPr id="5" name="Содержимое 4" descr="guarded_access_analysis_updateAccessSet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801" y="1662047"/>
            <a:ext cx="8822221" cy="471928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таблицы защищенного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059832" y="2708920"/>
            <a:ext cx="188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Тут будет пример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будет 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будет схема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каким-то образом показать вклад каждого из этапов на итоговый результат…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6084"/>
            <a:ext cx="8229600" cy="411419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771800" y="357301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1628800"/>
            <a:ext cx="8941465" cy="4464496"/>
          </a:xfrm>
        </p:spPr>
      </p:pic>
      <p:sp>
        <p:nvSpPr>
          <p:cNvPr id="5" name="TextBox 4"/>
          <p:cNvSpPr txBox="1"/>
          <p:nvPr/>
        </p:nvSpPr>
        <p:spPr>
          <a:xfrm>
            <a:off x="2987824" y="3212976"/>
            <a:ext cx="369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Переделать!!!!!!!!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Демонстрационный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889</Words>
  <Application>Microsoft Office PowerPoint</Application>
  <PresentationFormat>Экран (4:3)</PresentationFormat>
  <Paragraphs>161</Paragraphs>
  <Slides>23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Демонстрационный пример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таблицы защищенного доступа</vt:lpstr>
      <vt:lpstr>Формирование таблиц защищённого доступа</vt:lpstr>
      <vt:lpstr>Формирование таблицы защищенного доступа</vt:lpstr>
      <vt:lpstr>Формирование таблиц защищённого доступа</vt:lpstr>
      <vt:lpstr>Определение мест возможного возникновения гонок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153</cp:revision>
  <dcterms:created xsi:type="dcterms:W3CDTF">2014-05-07T18:51:58Z</dcterms:created>
  <dcterms:modified xsi:type="dcterms:W3CDTF">2014-05-18T17:32:58Z</dcterms:modified>
</cp:coreProperties>
</file>